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4BF082-C51F-4341-B777-4C2455ABFF67}" type="doc">
      <dgm:prSet loTypeId="urn:microsoft.com/office/officeart/2005/8/layout/arrow5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A02E206-60F0-4DCC-AA56-1DE4CDD92801}">
      <dgm:prSet phldrT="[Texte]" custT="1"/>
      <dgm:spPr/>
      <dgm:t>
        <a:bodyPr/>
        <a:lstStyle/>
        <a:p>
          <a:r>
            <a:rPr lang="fr-FR" sz="2000" b="1">
              <a:solidFill>
                <a:srgbClr val="FF0000"/>
              </a:solidFill>
            </a:rPr>
            <a:t>Interne</a:t>
          </a:r>
        </a:p>
      </dgm:t>
    </dgm:pt>
    <dgm:pt modelId="{26D2FE97-2E83-475A-A06F-BA38137F8C57}" type="parTrans" cxnId="{735AC4C7-0F9A-422B-A605-0CE6887B2421}">
      <dgm:prSet/>
      <dgm:spPr/>
      <dgm:t>
        <a:bodyPr/>
        <a:lstStyle/>
        <a:p>
          <a:endParaRPr lang="fr-FR" sz="3600" b="1">
            <a:solidFill>
              <a:srgbClr val="FF0000"/>
            </a:solidFill>
          </a:endParaRPr>
        </a:p>
      </dgm:t>
    </dgm:pt>
    <dgm:pt modelId="{7B48B68F-9B2A-4030-9406-92C813BD56F1}" type="sibTrans" cxnId="{735AC4C7-0F9A-422B-A605-0CE6887B2421}">
      <dgm:prSet/>
      <dgm:spPr/>
      <dgm:t>
        <a:bodyPr/>
        <a:lstStyle/>
        <a:p>
          <a:endParaRPr lang="fr-FR" sz="3600" b="1">
            <a:solidFill>
              <a:srgbClr val="FF0000"/>
            </a:solidFill>
          </a:endParaRPr>
        </a:p>
      </dgm:t>
    </dgm:pt>
    <dgm:pt modelId="{D22FFBE3-0F92-4557-97FC-7B1D7FD8719E}">
      <dgm:prSet phldrT="[Texte]"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</a:rPr>
            <a:t>Externe</a:t>
          </a:r>
        </a:p>
      </dgm:t>
    </dgm:pt>
    <dgm:pt modelId="{1AB2AA5F-8C95-41AF-9FCE-95034A374EA1}" type="parTrans" cxnId="{0893A1C3-3A4B-4686-8263-8678B5CEC8C6}">
      <dgm:prSet/>
      <dgm:spPr/>
      <dgm:t>
        <a:bodyPr/>
        <a:lstStyle/>
        <a:p>
          <a:endParaRPr lang="fr-FR" sz="3600" b="1">
            <a:solidFill>
              <a:srgbClr val="FF0000"/>
            </a:solidFill>
          </a:endParaRPr>
        </a:p>
      </dgm:t>
    </dgm:pt>
    <dgm:pt modelId="{E35BAB4E-ED0A-4BDB-A5BA-123D49719ADC}" type="sibTrans" cxnId="{0893A1C3-3A4B-4686-8263-8678B5CEC8C6}">
      <dgm:prSet/>
      <dgm:spPr/>
      <dgm:t>
        <a:bodyPr/>
        <a:lstStyle/>
        <a:p>
          <a:endParaRPr lang="fr-FR" sz="3600" b="1">
            <a:solidFill>
              <a:srgbClr val="FF0000"/>
            </a:solidFill>
          </a:endParaRPr>
        </a:p>
      </dgm:t>
    </dgm:pt>
    <dgm:pt modelId="{AC6B1CC9-525E-495E-ABCA-57B2F97C6DC7}" type="pres">
      <dgm:prSet presAssocID="{074BF082-C51F-4341-B777-4C2455ABFF67}" presName="diagram" presStyleCnt="0">
        <dgm:presLayoutVars>
          <dgm:dir/>
          <dgm:resizeHandles val="exact"/>
        </dgm:presLayoutVars>
      </dgm:prSet>
      <dgm:spPr/>
    </dgm:pt>
    <dgm:pt modelId="{8920B2F4-7E0A-406E-8944-8442D632AEB4}" type="pres">
      <dgm:prSet presAssocID="{0A02E206-60F0-4DCC-AA56-1DE4CDD92801}" presName="arrow" presStyleLbl="node1" presStyleIdx="0" presStyleCnt="2" custRadScaleRad="96552" custRadScaleInc="504">
        <dgm:presLayoutVars>
          <dgm:bulletEnabled val="1"/>
        </dgm:presLayoutVars>
      </dgm:prSet>
      <dgm:spPr/>
    </dgm:pt>
    <dgm:pt modelId="{DDD17398-286E-4A0B-9455-AC251C4C78F2}" type="pres">
      <dgm:prSet presAssocID="{D22FFBE3-0F92-4557-97FC-7B1D7FD8719E}" presName="arrow" presStyleLbl="node1" presStyleIdx="1" presStyleCnt="2" custScaleY="100011" custRadScaleRad="84444" custRadScaleInc="4">
        <dgm:presLayoutVars>
          <dgm:bulletEnabled val="1"/>
        </dgm:presLayoutVars>
      </dgm:prSet>
      <dgm:spPr/>
    </dgm:pt>
  </dgm:ptLst>
  <dgm:cxnLst>
    <dgm:cxn modelId="{A519FAAF-E9FA-47BE-839F-602CAE1933D3}" type="presOf" srcId="{0A02E206-60F0-4DCC-AA56-1DE4CDD92801}" destId="{8920B2F4-7E0A-406E-8944-8442D632AEB4}" srcOrd="0" destOrd="0" presId="urn:microsoft.com/office/officeart/2005/8/layout/arrow5"/>
    <dgm:cxn modelId="{12158BB4-2488-44A0-8B92-EA4276CBB0AE}" type="presOf" srcId="{074BF082-C51F-4341-B777-4C2455ABFF67}" destId="{AC6B1CC9-525E-495E-ABCA-57B2F97C6DC7}" srcOrd="0" destOrd="0" presId="urn:microsoft.com/office/officeart/2005/8/layout/arrow5"/>
    <dgm:cxn modelId="{0893A1C3-3A4B-4686-8263-8678B5CEC8C6}" srcId="{074BF082-C51F-4341-B777-4C2455ABFF67}" destId="{D22FFBE3-0F92-4557-97FC-7B1D7FD8719E}" srcOrd="1" destOrd="0" parTransId="{1AB2AA5F-8C95-41AF-9FCE-95034A374EA1}" sibTransId="{E35BAB4E-ED0A-4BDB-A5BA-123D49719ADC}"/>
    <dgm:cxn modelId="{735AC4C7-0F9A-422B-A605-0CE6887B2421}" srcId="{074BF082-C51F-4341-B777-4C2455ABFF67}" destId="{0A02E206-60F0-4DCC-AA56-1DE4CDD92801}" srcOrd="0" destOrd="0" parTransId="{26D2FE97-2E83-475A-A06F-BA38137F8C57}" sibTransId="{7B48B68F-9B2A-4030-9406-92C813BD56F1}"/>
    <dgm:cxn modelId="{B71CABF6-9DA1-41D8-8A6D-ED304911E5EE}" type="presOf" srcId="{D22FFBE3-0F92-4557-97FC-7B1D7FD8719E}" destId="{DDD17398-286E-4A0B-9455-AC251C4C78F2}" srcOrd="0" destOrd="0" presId="urn:microsoft.com/office/officeart/2005/8/layout/arrow5"/>
    <dgm:cxn modelId="{9EE55EF5-E958-41C8-8F31-C7427A846838}" type="presParOf" srcId="{AC6B1CC9-525E-495E-ABCA-57B2F97C6DC7}" destId="{8920B2F4-7E0A-406E-8944-8442D632AEB4}" srcOrd="0" destOrd="0" presId="urn:microsoft.com/office/officeart/2005/8/layout/arrow5"/>
    <dgm:cxn modelId="{BE26D0B8-7F28-4F90-A33C-9CC5423C13D9}" type="presParOf" srcId="{AC6B1CC9-525E-495E-ABCA-57B2F97C6DC7}" destId="{DDD17398-286E-4A0B-9455-AC251C4C78F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E59D0B-4BB2-4ADB-BFEE-57C68F2668F5}" type="doc">
      <dgm:prSet loTypeId="urn:microsoft.com/office/officeart/2005/8/layout/process1" loCatId="process" qsTypeId="urn:microsoft.com/office/officeart/2005/8/quickstyle/3d1" qsCatId="3D" csTypeId="urn:microsoft.com/office/officeart/2005/8/colors/accent3_2" csCatId="accent3" phldr="1"/>
      <dgm:spPr/>
    </dgm:pt>
    <dgm:pt modelId="{226427E0-A887-4423-901B-1320D4CC438E}">
      <dgm:prSet phldrT="[Texte]" custT="1"/>
      <dgm:spPr/>
      <dgm:t>
        <a:bodyPr/>
        <a:lstStyle/>
        <a:p>
          <a:pPr algn="ctr"/>
          <a:r>
            <a:rPr lang="fr-FR" sz="1800" b="1">
              <a:solidFill>
                <a:schemeClr val="tx1"/>
              </a:solidFill>
            </a:rPr>
            <a:t>Collecté / créé</a:t>
          </a:r>
        </a:p>
      </dgm:t>
    </dgm:pt>
    <dgm:pt modelId="{121EE61F-E03C-4EA4-9AE4-B7CF8F2488C4}" type="parTrans" cxnId="{82558787-0A0F-4305-B716-E06433B30E5E}">
      <dgm:prSet/>
      <dgm:spPr/>
      <dgm:t>
        <a:bodyPr/>
        <a:lstStyle/>
        <a:p>
          <a:endParaRPr lang="fr-FR" sz="3200" b="1"/>
        </a:p>
      </dgm:t>
    </dgm:pt>
    <dgm:pt modelId="{3F21A403-349C-4A93-A594-1E0DC5E3787F}" type="sibTrans" cxnId="{82558787-0A0F-4305-B716-E06433B30E5E}">
      <dgm:prSet custT="1"/>
      <dgm:spPr/>
      <dgm:t>
        <a:bodyPr/>
        <a:lstStyle/>
        <a:p>
          <a:endParaRPr lang="fr-FR" sz="3200" b="1"/>
        </a:p>
      </dgm:t>
    </dgm:pt>
    <dgm:pt modelId="{FA4E99B1-BAB3-45E4-B4E7-8F8A4DC05828}">
      <dgm:prSet phldrT="[Texte]" custT="1"/>
      <dgm:spPr/>
      <dgm:t>
        <a:bodyPr/>
        <a:lstStyle/>
        <a:p>
          <a:r>
            <a:rPr lang="fr-FR" sz="1800" b="1" dirty="0">
              <a:solidFill>
                <a:schemeClr val="tx1"/>
              </a:solidFill>
            </a:rPr>
            <a:t>Traité</a:t>
          </a:r>
        </a:p>
      </dgm:t>
    </dgm:pt>
    <dgm:pt modelId="{8E23EED3-380E-400C-BC71-6792665D14D6}" type="parTrans" cxnId="{68072FAB-715D-47A4-BB29-93D0594D663A}">
      <dgm:prSet/>
      <dgm:spPr/>
      <dgm:t>
        <a:bodyPr/>
        <a:lstStyle/>
        <a:p>
          <a:endParaRPr lang="fr-FR" sz="3200" b="1"/>
        </a:p>
      </dgm:t>
    </dgm:pt>
    <dgm:pt modelId="{7DDE7310-7447-4736-9DF9-F82327B651F9}" type="sibTrans" cxnId="{68072FAB-715D-47A4-BB29-93D0594D663A}">
      <dgm:prSet custT="1"/>
      <dgm:spPr/>
      <dgm:t>
        <a:bodyPr/>
        <a:lstStyle/>
        <a:p>
          <a:endParaRPr lang="fr-FR" sz="3200" b="1"/>
        </a:p>
      </dgm:t>
    </dgm:pt>
    <dgm:pt modelId="{408A4C7A-623C-45E7-8063-60FF9DBF36D8}">
      <dgm:prSet phldrT="[Texte]" custT="1"/>
      <dgm:spPr/>
      <dgm:t>
        <a:bodyPr/>
        <a:lstStyle/>
        <a:p>
          <a:r>
            <a:rPr lang="fr-FR" sz="1800" b="1">
              <a:solidFill>
                <a:schemeClr val="tx1"/>
              </a:solidFill>
            </a:rPr>
            <a:t>Diffusé</a:t>
          </a:r>
        </a:p>
      </dgm:t>
    </dgm:pt>
    <dgm:pt modelId="{63E2629A-B245-4991-A52F-544367269A09}" type="parTrans" cxnId="{C2C1078B-3B6B-4606-9B1E-F060C266631D}">
      <dgm:prSet/>
      <dgm:spPr/>
      <dgm:t>
        <a:bodyPr/>
        <a:lstStyle/>
        <a:p>
          <a:endParaRPr lang="fr-FR" sz="3200" b="1"/>
        </a:p>
      </dgm:t>
    </dgm:pt>
    <dgm:pt modelId="{64F60673-F6EF-4A75-B23C-6A3AD809AA95}" type="sibTrans" cxnId="{C2C1078B-3B6B-4606-9B1E-F060C266631D}">
      <dgm:prSet custT="1"/>
      <dgm:spPr/>
      <dgm:t>
        <a:bodyPr/>
        <a:lstStyle/>
        <a:p>
          <a:endParaRPr lang="fr-FR" sz="3200" b="1"/>
        </a:p>
      </dgm:t>
    </dgm:pt>
    <dgm:pt modelId="{E95BDAFE-6DBF-4969-B1F0-F938D3C6543F}">
      <dgm:prSet custT="1"/>
      <dgm:spPr/>
      <dgm:t>
        <a:bodyPr/>
        <a:lstStyle/>
        <a:p>
          <a:pPr algn="ctr"/>
          <a:r>
            <a:rPr lang="fr-FR" sz="1800" b="1">
              <a:solidFill>
                <a:schemeClr val="tx1"/>
              </a:solidFill>
            </a:rPr>
            <a:t>Classé / archivé</a:t>
          </a:r>
        </a:p>
      </dgm:t>
    </dgm:pt>
    <dgm:pt modelId="{1287FDEB-792D-40F8-9B5A-4CF812297A05}" type="parTrans" cxnId="{2D776CC6-1986-4C97-9DA9-292BB370693F}">
      <dgm:prSet/>
      <dgm:spPr/>
      <dgm:t>
        <a:bodyPr/>
        <a:lstStyle/>
        <a:p>
          <a:endParaRPr lang="fr-FR" sz="3200" b="1"/>
        </a:p>
      </dgm:t>
    </dgm:pt>
    <dgm:pt modelId="{969BFA84-7125-46BD-AFE1-E21DAF984EEE}" type="sibTrans" cxnId="{2D776CC6-1986-4C97-9DA9-292BB370693F}">
      <dgm:prSet/>
      <dgm:spPr/>
      <dgm:t>
        <a:bodyPr/>
        <a:lstStyle/>
        <a:p>
          <a:endParaRPr lang="fr-FR" sz="3200" b="1"/>
        </a:p>
      </dgm:t>
    </dgm:pt>
    <dgm:pt modelId="{A78922D1-9270-477A-87FE-F1BDA6163117}" type="pres">
      <dgm:prSet presAssocID="{E2E59D0B-4BB2-4ADB-BFEE-57C68F2668F5}" presName="Name0" presStyleCnt="0">
        <dgm:presLayoutVars>
          <dgm:dir/>
          <dgm:resizeHandles val="exact"/>
        </dgm:presLayoutVars>
      </dgm:prSet>
      <dgm:spPr/>
    </dgm:pt>
    <dgm:pt modelId="{253B48AB-5C6E-4975-B574-9C1E0D6A3C7A}" type="pres">
      <dgm:prSet presAssocID="{226427E0-A887-4423-901B-1320D4CC438E}" presName="node" presStyleLbl="node1" presStyleIdx="0" presStyleCnt="4">
        <dgm:presLayoutVars>
          <dgm:bulletEnabled val="1"/>
        </dgm:presLayoutVars>
      </dgm:prSet>
      <dgm:spPr/>
    </dgm:pt>
    <dgm:pt modelId="{7263706D-D334-4D0E-AD6D-84607E527DBB}" type="pres">
      <dgm:prSet presAssocID="{3F21A403-349C-4A93-A594-1E0DC5E3787F}" presName="sibTrans" presStyleLbl="sibTrans2D1" presStyleIdx="0" presStyleCnt="3"/>
      <dgm:spPr/>
    </dgm:pt>
    <dgm:pt modelId="{52EFC4CE-2899-4ABE-9277-7698E0002E70}" type="pres">
      <dgm:prSet presAssocID="{3F21A403-349C-4A93-A594-1E0DC5E3787F}" presName="connectorText" presStyleLbl="sibTrans2D1" presStyleIdx="0" presStyleCnt="3"/>
      <dgm:spPr/>
    </dgm:pt>
    <dgm:pt modelId="{69190FE7-13C8-4A6A-8928-C1DB414BF926}" type="pres">
      <dgm:prSet presAssocID="{FA4E99B1-BAB3-45E4-B4E7-8F8A4DC05828}" presName="node" presStyleLbl="node1" presStyleIdx="1" presStyleCnt="4">
        <dgm:presLayoutVars>
          <dgm:bulletEnabled val="1"/>
        </dgm:presLayoutVars>
      </dgm:prSet>
      <dgm:spPr/>
    </dgm:pt>
    <dgm:pt modelId="{379678AD-2A28-4E37-97F9-5927A9CCE7BD}" type="pres">
      <dgm:prSet presAssocID="{7DDE7310-7447-4736-9DF9-F82327B651F9}" presName="sibTrans" presStyleLbl="sibTrans2D1" presStyleIdx="1" presStyleCnt="3"/>
      <dgm:spPr/>
    </dgm:pt>
    <dgm:pt modelId="{14A208B9-9175-4127-A471-55EDC6CA5802}" type="pres">
      <dgm:prSet presAssocID="{7DDE7310-7447-4736-9DF9-F82327B651F9}" presName="connectorText" presStyleLbl="sibTrans2D1" presStyleIdx="1" presStyleCnt="3"/>
      <dgm:spPr/>
    </dgm:pt>
    <dgm:pt modelId="{F710A2CD-9121-4974-AF4B-80AC1CE13706}" type="pres">
      <dgm:prSet presAssocID="{408A4C7A-623C-45E7-8063-60FF9DBF36D8}" presName="node" presStyleLbl="node1" presStyleIdx="2" presStyleCnt="4">
        <dgm:presLayoutVars>
          <dgm:bulletEnabled val="1"/>
        </dgm:presLayoutVars>
      </dgm:prSet>
      <dgm:spPr/>
    </dgm:pt>
    <dgm:pt modelId="{BA1D7A98-5CE0-4434-8831-66EBF22A9CC0}" type="pres">
      <dgm:prSet presAssocID="{64F60673-F6EF-4A75-B23C-6A3AD809AA95}" presName="sibTrans" presStyleLbl="sibTrans2D1" presStyleIdx="2" presStyleCnt="3"/>
      <dgm:spPr/>
    </dgm:pt>
    <dgm:pt modelId="{71CF2F90-8A66-4A77-8723-5EADBEFF07F9}" type="pres">
      <dgm:prSet presAssocID="{64F60673-F6EF-4A75-B23C-6A3AD809AA95}" presName="connectorText" presStyleLbl="sibTrans2D1" presStyleIdx="2" presStyleCnt="3"/>
      <dgm:spPr/>
    </dgm:pt>
    <dgm:pt modelId="{8E2212B1-A7B7-4C39-86E6-388CB2F0636B}" type="pres">
      <dgm:prSet presAssocID="{E95BDAFE-6DBF-4969-B1F0-F938D3C6543F}" presName="node" presStyleLbl="node1" presStyleIdx="3" presStyleCnt="4">
        <dgm:presLayoutVars>
          <dgm:bulletEnabled val="1"/>
        </dgm:presLayoutVars>
      </dgm:prSet>
      <dgm:spPr/>
    </dgm:pt>
  </dgm:ptLst>
  <dgm:cxnLst>
    <dgm:cxn modelId="{9D8F101F-008E-4855-9A9C-AA46B0BE1226}" type="presOf" srcId="{E95BDAFE-6DBF-4969-B1F0-F938D3C6543F}" destId="{8E2212B1-A7B7-4C39-86E6-388CB2F0636B}" srcOrd="0" destOrd="0" presId="urn:microsoft.com/office/officeart/2005/8/layout/process1"/>
    <dgm:cxn modelId="{F8959334-956A-480B-8010-A115E959F179}" type="presOf" srcId="{64F60673-F6EF-4A75-B23C-6A3AD809AA95}" destId="{BA1D7A98-5CE0-4434-8831-66EBF22A9CC0}" srcOrd="0" destOrd="0" presId="urn:microsoft.com/office/officeart/2005/8/layout/process1"/>
    <dgm:cxn modelId="{D5B56E43-76BD-4BC3-97A1-38EA18C5D66F}" type="presOf" srcId="{408A4C7A-623C-45E7-8063-60FF9DBF36D8}" destId="{F710A2CD-9121-4974-AF4B-80AC1CE13706}" srcOrd="0" destOrd="0" presId="urn:microsoft.com/office/officeart/2005/8/layout/process1"/>
    <dgm:cxn modelId="{5573AB4C-572E-4AE3-844E-4BEFB92947F1}" type="presOf" srcId="{64F60673-F6EF-4A75-B23C-6A3AD809AA95}" destId="{71CF2F90-8A66-4A77-8723-5EADBEFF07F9}" srcOrd="1" destOrd="0" presId="urn:microsoft.com/office/officeart/2005/8/layout/process1"/>
    <dgm:cxn modelId="{FB4B7E6E-4275-4BD6-900E-D4F75ED81720}" type="presOf" srcId="{7DDE7310-7447-4736-9DF9-F82327B651F9}" destId="{14A208B9-9175-4127-A471-55EDC6CA5802}" srcOrd="1" destOrd="0" presId="urn:microsoft.com/office/officeart/2005/8/layout/process1"/>
    <dgm:cxn modelId="{7D4DF572-FFBB-4EC0-AC5F-B2D22C59BBA3}" type="presOf" srcId="{E2E59D0B-4BB2-4ADB-BFEE-57C68F2668F5}" destId="{A78922D1-9270-477A-87FE-F1BDA6163117}" srcOrd="0" destOrd="0" presId="urn:microsoft.com/office/officeart/2005/8/layout/process1"/>
    <dgm:cxn modelId="{8C1B8255-D484-4F05-BF1C-9BA249F99E9D}" type="presOf" srcId="{7DDE7310-7447-4736-9DF9-F82327B651F9}" destId="{379678AD-2A28-4E37-97F9-5927A9CCE7BD}" srcOrd="0" destOrd="0" presId="urn:microsoft.com/office/officeart/2005/8/layout/process1"/>
    <dgm:cxn modelId="{A644817A-35CE-4450-BC36-1E7BF5A1FA34}" type="presOf" srcId="{3F21A403-349C-4A93-A594-1E0DC5E3787F}" destId="{7263706D-D334-4D0E-AD6D-84607E527DBB}" srcOrd="0" destOrd="0" presId="urn:microsoft.com/office/officeart/2005/8/layout/process1"/>
    <dgm:cxn modelId="{DA109E7F-C97F-4556-81E6-24D3B83B0087}" type="presOf" srcId="{3F21A403-349C-4A93-A594-1E0DC5E3787F}" destId="{52EFC4CE-2899-4ABE-9277-7698E0002E70}" srcOrd="1" destOrd="0" presId="urn:microsoft.com/office/officeart/2005/8/layout/process1"/>
    <dgm:cxn modelId="{82558787-0A0F-4305-B716-E06433B30E5E}" srcId="{E2E59D0B-4BB2-4ADB-BFEE-57C68F2668F5}" destId="{226427E0-A887-4423-901B-1320D4CC438E}" srcOrd="0" destOrd="0" parTransId="{121EE61F-E03C-4EA4-9AE4-B7CF8F2488C4}" sibTransId="{3F21A403-349C-4A93-A594-1E0DC5E3787F}"/>
    <dgm:cxn modelId="{C2C1078B-3B6B-4606-9B1E-F060C266631D}" srcId="{E2E59D0B-4BB2-4ADB-BFEE-57C68F2668F5}" destId="{408A4C7A-623C-45E7-8063-60FF9DBF36D8}" srcOrd="2" destOrd="0" parTransId="{63E2629A-B245-4991-A52F-544367269A09}" sibTransId="{64F60673-F6EF-4A75-B23C-6A3AD809AA95}"/>
    <dgm:cxn modelId="{68072FAB-715D-47A4-BB29-93D0594D663A}" srcId="{E2E59D0B-4BB2-4ADB-BFEE-57C68F2668F5}" destId="{FA4E99B1-BAB3-45E4-B4E7-8F8A4DC05828}" srcOrd="1" destOrd="0" parTransId="{8E23EED3-380E-400C-BC71-6792665D14D6}" sibTransId="{7DDE7310-7447-4736-9DF9-F82327B651F9}"/>
    <dgm:cxn modelId="{16CD74B4-88D1-4605-98A8-9F5EEA08885E}" type="presOf" srcId="{FA4E99B1-BAB3-45E4-B4E7-8F8A4DC05828}" destId="{69190FE7-13C8-4A6A-8928-C1DB414BF926}" srcOrd="0" destOrd="0" presId="urn:microsoft.com/office/officeart/2005/8/layout/process1"/>
    <dgm:cxn modelId="{2D776CC6-1986-4C97-9DA9-292BB370693F}" srcId="{E2E59D0B-4BB2-4ADB-BFEE-57C68F2668F5}" destId="{E95BDAFE-6DBF-4969-B1F0-F938D3C6543F}" srcOrd="3" destOrd="0" parTransId="{1287FDEB-792D-40F8-9B5A-4CF812297A05}" sibTransId="{969BFA84-7125-46BD-AFE1-E21DAF984EEE}"/>
    <dgm:cxn modelId="{F11127ED-D8FB-425C-B3D8-AC27B932C2A3}" type="presOf" srcId="{226427E0-A887-4423-901B-1320D4CC438E}" destId="{253B48AB-5C6E-4975-B574-9C1E0D6A3C7A}" srcOrd="0" destOrd="0" presId="urn:microsoft.com/office/officeart/2005/8/layout/process1"/>
    <dgm:cxn modelId="{4B50F86F-A4E5-48FC-B7C8-B61D7C6A122F}" type="presParOf" srcId="{A78922D1-9270-477A-87FE-F1BDA6163117}" destId="{253B48AB-5C6E-4975-B574-9C1E0D6A3C7A}" srcOrd="0" destOrd="0" presId="urn:microsoft.com/office/officeart/2005/8/layout/process1"/>
    <dgm:cxn modelId="{912543CC-1752-4E76-BEEA-B7B39FBB1D34}" type="presParOf" srcId="{A78922D1-9270-477A-87FE-F1BDA6163117}" destId="{7263706D-D334-4D0E-AD6D-84607E527DBB}" srcOrd="1" destOrd="0" presId="urn:microsoft.com/office/officeart/2005/8/layout/process1"/>
    <dgm:cxn modelId="{0F73ED88-C34A-41E1-B624-39DBBA46309D}" type="presParOf" srcId="{7263706D-D334-4D0E-AD6D-84607E527DBB}" destId="{52EFC4CE-2899-4ABE-9277-7698E0002E70}" srcOrd="0" destOrd="0" presId="urn:microsoft.com/office/officeart/2005/8/layout/process1"/>
    <dgm:cxn modelId="{7FAA26F2-094D-4680-BFB7-A627844721F4}" type="presParOf" srcId="{A78922D1-9270-477A-87FE-F1BDA6163117}" destId="{69190FE7-13C8-4A6A-8928-C1DB414BF926}" srcOrd="2" destOrd="0" presId="urn:microsoft.com/office/officeart/2005/8/layout/process1"/>
    <dgm:cxn modelId="{30C44370-87A9-43EA-8725-ABFDB347A0FF}" type="presParOf" srcId="{A78922D1-9270-477A-87FE-F1BDA6163117}" destId="{379678AD-2A28-4E37-97F9-5927A9CCE7BD}" srcOrd="3" destOrd="0" presId="urn:microsoft.com/office/officeart/2005/8/layout/process1"/>
    <dgm:cxn modelId="{402247A8-30CD-4705-B675-4D3B58BDE734}" type="presParOf" srcId="{379678AD-2A28-4E37-97F9-5927A9CCE7BD}" destId="{14A208B9-9175-4127-A471-55EDC6CA5802}" srcOrd="0" destOrd="0" presId="urn:microsoft.com/office/officeart/2005/8/layout/process1"/>
    <dgm:cxn modelId="{19E5C536-B357-4103-A0B9-7EE8E7E68168}" type="presParOf" srcId="{A78922D1-9270-477A-87FE-F1BDA6163117}" destId="{F710A2CD-9121-4974-AF4B-80AC1CE13706}" srcOrd="4" destOrd="0" presId="urn:microsoft.com/office/officeart/2005/8/layout/process1"/>
    <dgm:cxn modelId="{83BA01F8-B2AC-4E2F-931C-C1F88659C6D8}" type="presParOf" srcId="{A78922D1-9270-477A-87FE-F1BDA6163117}" destId="{BA1D7A98-5CE0-4434-8831-66EBF22A9CC0}" srcOrd="5" destOrd="0" presId="urn:microsoft.com/office/officeart/2005/8/layout/process1"/>
    <dgm:cxn modelId="{6A3A4115-79DD-4D28-B1A6-A9063728544E}" type="presParOf" srcId="{BA1D7A98-5CE0-4434-8831-66EBF22A9CC0}" destId="{71CF2F90-8A66-4A77-8723-5EADBEFF07F9}" srcOrd="0" destOrd="0" presId="urn:microsoft.com/office/officeart/2005/8/layout/process1"/>
    <dgm:cxn modelId="{17A06B65-691F-47A5-BDC6-E0E227716892}" type="presParOf" srcId="{A78922D1-9270-477A-87FE-F1BDA6163117}" destId="{8E2212B1-A7B7-4C39-86E6-388CB2F0636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CC8029-D150-44BF-B7A3-D062C0FFDC24}" type="doc">
      <dgm:prSet loTypeId="urn:microsoft.com/office/officeart/2005/8/layout/radial4" loCatId="relationship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69A6D163-CF4C-4943-B341-900700E32A64}">
      <dgm:prSet phldrT="[Texte]" custT="1"/>
      <dgm:spPr>
        <a:solidFill>
          <a:srgbClr val="00B0F0"/>
        </a:solidFill>
      </dgm:spPr>
      <dgm:t>
        <a:bodyPr/>
        <a:lstStyle/>
        <a:p>
          <a:pPr algn="ctr"/>
          <a:r>
            <a:rPr lang="fr-FR" sz="1800" b="1" dirty="0">
              <a:solidFill>
                <a:schemeClr val="bg1"/>
              </a:solidFill>
            </a:rPr>
            <a:t>Organisation et traitements adaptés</a:t>
          </a:r>
        </a:p>
        <a:p>
          <a:pPr algn="ctr"/>
          <a:r>
            <a:rPr lang="fr-FR" sz="1800" b="1" dirty="0">
              <a:solidFill>
                <a:schemeClr val="bg1"/>
              </a:solidFill>
            </a:rPr>
            <a:t>Structuration des supports informatiques, nommage des fichiers, GED, PGI</a:t>
          </a:r>
          <a:r>
            <a:rPr lang="fr-FR" sz="1800" b="1">
              <a:solidFill>
                <a:schemeClr val="bg1"/>
              </a:solidFill>
            </a:rPr>
            <a:t>, tableur, SGBDR…</a:t>
          </a:r>
          <a:endParaRPr lang="fr-FR" sz="1800" b="1" dirty="0">
            <a:solidFill>
              <a:schemeClr val="bg1"/>
            </a:solidFill>
          </a:endParaRPr>
        </a:p>
      </dgm:t>
    </dgm:pt>
    <dgm:pt modelId="{BDB0B7C7-E0E3-48F5-AEA6-7CCAB47C0377}" type="parTrans" cxnId="{79C56BA4-45DA-46C5-96EA-D6A70813B0D1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2A1A6962-D2B5-4F21-BA82-153E554E6AA5}" type="sibTrans" cxnId="{79C56BA4-45DA-46C5-96EA-D6A70813B0D1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DF99434C-2153-4EC6-AD68-64838FDA584E}">
      <dgm:prSet phldrT="[Texte]" custT="1"/>
      <dgm:spPr/>
      <dgm:t>
        <a:bodyPr/>
        <a:lstStyle/>
        <a:p>
          <a:pPr algn="ctr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Source du document</a:t>
          </a:r>
        </a:p>
      </dgm:t>
    </dgm:pt>
    <dgm:pt modelId="{340930A6-F168-4882-83F0-9A1291B0BF8D}" type="parTrans" cxnId="{234E8780-5119-4639-9C4E-483C77C0FE86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F5FBF2F2-0997-473F-A59D-59933D653E95}" type="sibTrans" cxnId="{234E8780-5119-4639-9C4E-483C77C0FE86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0E7E917D-4B86-49B4-870C-0D0008A140A0}">
      <dgm:prSet phldrT="[Texte]" custT="1"/>
      <dgm:spPr/>
      <dgm:t>
        <a:bodyPr/>
        <a:lstStyle/>
        <a:p>
          <a:pPr algn="ctr"/>
          <a:r>
            <a:rPr lang="fr-FR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Nature du support</a:t>
          </a:r>
        </a:p>
      </dgm:t>
    </dgm:pt>
    <dgm:pt modelId="{ABDD2D47-4309-4900-98E3-8FD39186D182}" type="parTrans" cxnId="{DC124F26-6691-4254-B30D-00993CAAFD30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7435B30F-CAE1-4973-AD85-1A07DF167606}" type="sibTrans" cxnId="{DC124F26-6691-4254-B30D-00993CAAFD30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9A8FC700-7A83-4D54-A0AF-15FDE92D96D1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Clients, fournisseurs,</a:t>
          </a:r>
        </a:p>
      </dgm:t>
    </dgm:pt>
    <dgm:pt modelId="{C2940DFE-9AEC-4247-9AC9-889D737FDD15}" type="parTrans" cxnId="{943A2170-CBBD-4358-96A0-AFDA5F9AE1DC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14689149-D71B-4685-86C5-1F7725BE2E1D}" type="sibTrans" cxnId="{943A2170-CBBD-4358-96A0-AFDA5F9AE1DC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2579A1AF-62CC-4FC7-B202-33056EB316D5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Banque,  état,</a:t>
          </a:r>
        </a:p>
      </dgm:t>
    </dgm:pt>
    <dgm:pt modelId="{AC9CDAB1-31E8-404D-96AB-D55ECDB8E8A1}" type="parTrans" cxnId="{C7390A4A-C699-49C8-9CCD-26CBC0E212FF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B6FB6315-0E6F-461C-9AD7-2C28394AA416}" type="sibTrans" cxnId="{C7390A4A-C699-49C8-9CCD-26CBC0E212FF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E8680704-7F33-40D8-BE03-6518B5042D42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etc.</a:t>
          </a:r>
        </a:p>
      </dgm:t>
    </dgm:pt>
    <dgm:pt modelId="{F98B95C5-3B04-4322-B3C6-1425906BB720}" type="parTrans" cxnId="{05A4FF9A-8317-4333-9E27-5B930CA88B2B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DFC6C235-E671-40CF-BA6F-5542CA79F70E}" type="sibTrans" cxnId="{05A4FF9A-8317-4333-9E27-5B930CA88B2B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E4B5448E-3448-42DF-A5FD-0A0D7F00259E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Papier </a:t>
          </a:r>
        </a:p>
      </dgm:t>
    </dgm:pt>
    <dgm:pt modelId="{0F9960B5-C70F-48C7-86A5-04CD8E9F529F}" type="parTrans" cxnId="{ED6F129F-9BF9-4548-B83F-714503911068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97EBFD1E-B2A6-4EA1-9CC1-8AAE57ECDEC8}" type="sibTrans" cxnId="{ED6F129F-9BF9-4548-B83F-714503911068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6472C818-D681-4B8A-B4EE-BC2644D19BDD}">
      <dgm:prSet phldrT="[Texte]" custT="1"/>
      <dgm:spPr/>
      <dgm:t>
        <a:bodyPr/>
        <a:lstStyle/>
        <a:p>
          <a:pPr algn="l"/>
          <a:r>
            <a: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Numérique texte</a:t>
          </a:r>
        </a:p>
      </dgm:t>
    </dgm:pt>
    <dgm:pt modelId="{5BF485EE-E012-491B-AA6C-54E08BFB2282}" type="parTrans" cxnId="{33E90AD7-6AA9-4B77-9BD1-D3E7C1216610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2744967D-2C23-4B60-8A3B-3E7D2E4F7956}" type="sibTrans" cxnId="{33E90AD7-6AA9-4B77-9BD1-D3E7C1216610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E9A7ABA7-6F96-4189-9924-12BFA03D4171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Numérique audio</a:t>
          </a:r>
        </a:p>
      </dgm:t>
    </dgm:pt>
    <dgm:pt modelId="{34EF2BEB-FD05-422F-A929-B222C8C6FC45}" type="parTrans" cxnId="{66703F02-5A2D-4B09-9CCE-3AFB94BA1C44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6BBBD783-C422-4809-9D0E-F613B5E1429F}" type="sibTrans" cxnId="{66703F02-5A2D-4B09-9CCE-3AFB94BA1C44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A26810A0-34A3-41AB-972C-CCB46E0359AE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Numérique vidéo</a:t>
          </a:r>
        </a:p>
      </dgm:t>
    </dgm:pt>
    <dgm:pt modelId="{149105F1-547C-4222-8DF5-E5D8DA9D7D09}" type="parTrans" cxnId="{82891F8C-5413-4BE8-9902-A56C32F7F345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CD192C5E-E02C-424D-868B-BE550B821F2E}" type="sibTrans" cxnId="{82891F8C-5413-4BE8-9902-A56C32F7F345}">
      <dgm:prSet/>
      <dgm:spPr/>
      <dgm:t>
        <a:bodyPr/>
        <a:lstStyle/>
        <a:p>
          <a:pPr algn="l"/>
          <a:endParaRPr lang="fr-FR" sz="4000">
            <a:solidFill>
              <a:schemeClr val="bg1"/>
            </a:solidFill>
          </a:endParaRPr>
        </a:p>
      </dgm:t>
    </dgm:pt>
    <dgm:pt modelId="{697FBF49-63B7-4AD0-A2F9-1A1F69FAD060}">
      <dgm:prSet phldrT="[Texte]"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Type de document</a:t>
          </a:r>
        </a:p>
      </dgm:t>
    </dgm:pt>
    <dgm:pt modelId="{604B9357-B9DF-4094-B1ED-4ED8B16B73CC}" type="parTrans" cxnId="{AE8F5531-85D5-4E63-A990-0AA25713EEC5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767F01A4-B91D-4B57-8655-D56CDFFC7443}" type="sibTrans" cxnId="{AE8F5531-85D5-4E63-A990-0AA25713EEC5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7C72E0EE-B68D-4A1F-89FB-F1A40B9BC7F4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Documents de travail (brouillon)</a:t>
          </a:r>
        </a:p>
      </dgm:t>
    </dgm:pt>
    <dgm:pt modelId="{ACD32D49-F471-48AB-8774-DDAD96DD99CB}" type="parTrans" cxnId="{77400EBA-CCA9-41ED-8844-DBF359BE21D9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8F695334-AF82-4C8A-8CA5-3B579CDEB4A1}" type="sibTrans" cxnId="{77400EBA-CCA9-41ED-8844-DBF359BE21D9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12F0A624-F975-4E5C-8267-3B3CCCC8E7F3}">
      <dgm:prSet phldrT="[Texte]" custT="1"/>
      <dgm:spPr/>
      <dgm:t>
        <a:bodyPr/>
        <a:lstStyle/>
        <a:p>
          <a:pPr algn="l"/>
          <a:endParaRPr lang="fr-FR" sz="18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FD7BFF-7C98-4B22-A060-6D27943DF28A}" type="parTrans" cxnId="{D4FE7451-BA6D-4DFE-94A1-7451DAF43D91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5EF7A742-045D-4971-AB80-C33A467AC31E}" type="sibTrans" cxnId="{D4FE7451-BA6D-4DFE-94A1-7451DAF43D91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D0A3D16D-50DE-4685-9277-634FA3AAA584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Documents définitifs (contrat, salaire, facture, etc.)</a:t>
          </a:r>
        </a:p>
      </dgm:t>
    </dgm:pt>
    <dgm:pt modelId="{D7E51318-AFDE-424F-91CB-75B28306245B}" type="parTrans" cxnId="{8EBDB975-9F16-43AF-8602-CAFDF924F47C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9B08FF9A-7988-4154-8089-00FE421BBC80}" type="sibTrans" cxnId="{8EBDB975-9F16-43AF-8602-CAFDF924F47C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DB44EA56-AF78-4BFF-840F-B7D76BDB7F26}">
      <dgm:prSet phldrT="[Texte]" custT="1"/>
      <dgm:spPr/>
      <dgm:t>
        <a:bodyPr/>
        <a:lstStyle/>
        <a:p>
          <a:pPr algn="l"/>
          <a:r>
            <a:rPr lang="fr-FR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Salariés,</a:t>
          </a:r>
        </a:p>
      </dgm:t>
    </dgm:pt>
    <dgm:pt modelId="{9589E554-4823-4895-99D6-D693E7D75C65}" type="parTrans" cxnId="{B2209050-4AC1-4751-8A87-E221378E040C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24851750-6662-489C-BB7E-7479FDB119D7}" type="sibTrans" cxnId="{B2209050-4AC1-4751-8A87-E221378E040C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D6199CC9-8D59-47D5-9D1C-3F619E6F6C28}">
      <dgm:prSet phldrT="[Texte]" custT="1"/>
      <dgm:spPr/>
      <dgm:t>
        <a:bodyPr/>
        <a:lstStyle/>
        <a:p>
          <a:pPr algn="l"/>
          <a:r>
            <a:rPr lang="fr-FR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Numérique image</a:t>
          </a:r>
        </a:p>
      </dgm:t>
    </dgm:pt>
    <dgm:pt modelId="{C9A9E88B-4C41-4974-B829-810D85D4337F}" type="parTrans" cxnId="{B4B01B86-8CD6-470D-B0B0-611938789A11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73570223-72E7-4C52-AB37-DC395FBF7429}" type="sibTrans" cxnId="{B4B01B86-8CD6-470D-B0B0-611938789A11}">
      <dgm:prSet/>
      <dgm:spPr/>
      <dgm:t>
        <a:bodyPr/>
        <a:lstStyle/>
        <a:p>
          <a:endParaRPr lang="fr-FR" sz="4000">
            <a:solidFill>
              <a:schemeClr val="bg1"/>
            </a:solidFill>
          </a:endParaRPr>
        </a:p>
      </dgm:t>
    </dgm:pt>
    <dgm:pt modelId="{830114F4-CC6F-442C-9D8B-096B0764F2A6}" type="pres">
      <dgm:prSet presAssocID="{0ACC8029-D150-44BF-B7A3-D062C0FFDC2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7F415E6-C107-4701-901E-016F8129E1B3}" type="pres">
      <dgm:prSet presAssocID="{69A6D163-CF4C-4943-B341-900700E32A64}" presName="centerShape" presStyleLbl="node0" presStyleIdx="0" presStyleCnt="1" custScaleX="381605" custScaleY="53700" custLinFactNeighborX="8874" custLinFactNeighborY="-3845"/>
      <dgm:spPr>
        <a:prstGeom prst="round2DiagRect">
          <a:avLst/>
        </a:prstGeom>
      </dgm:spPr>
    </dgm:pt>
    <dgm:pt modelId="{A151EF02-F851-4D81-9FF7-8FF330D19F3D}" type="pres">
      <dgm:prSet presAssocID="{604B9357-B9DF-4094-B1ED-4ED8B16B73CC}" presName="parTrans" presStyleLbl="bgSibTrans2D1" presStyleIdx="0" presStyleCnt="3" custLinFactNeighborX="6180" custLinFactNeighborY="9766"/>
      <dgm:spPr/>
    </dgm:pt>
    <dgm:pt modelId="{43031287-87F4-4AAA-9A20-33456030AA39}" type="pres">
      <dgm:prSet presAssocID="{697FBF49-63B7-4AD0-A2F9-1A1F69FAD060}" presName="node" presStyleLbl="node1" presStyleIdx="0" presStyleCnt="3" custScaleX="189782" custScaleY="120895" custRadScaleRad="140401" custRadScaleInc="-1247">
        <dgm:presLayoutVars>
          <dgm:bulletEnabled val="1"/>
        </dgm:presLayoutVars>
      </dgm:prSet>
      <dgm:spPr/>
    </dgm:pt>
    <dgm:pt modelId="{4BD9C8D7-818D-4623-AC86-7BADC91949D7}" type="pres">
      <dgm:prSet presAssocID="{340930A6-F168-4882-83F0-9A1291B0BF8D}" presName="parTrans" presStyleLbl="bgSibTrans2D1" presStyleIdx="1" presStyleCnt="3"/>
      <dgm:spPr/>
    </dgm:pt>
    <dgm:pt modelId="{0BC11364-BA2F-4410-8CF0-94C38AA951BC}" type="pres">
      <dgm:prSet presAssocID="{DF99434C-2153-4EC6-AD68-64838FDA584E}" presName="node" presStyleLbl="node1" presStyleIdx="1" presStyleCnt="3" custScaleX="142225" custScaleY="102994" custRadScaleRad="106401" custRadScaleInc="10966">
        <dgm:presLayoutVars>
          <dgm:bulletEnabled val="1"/>
        </dgm:presLayoutVars>
      </dgm:prSet>
      <dgm:spPr/>
    </dgm:pt>
    <dgm:pt modelId="{EC4D2CAB-3411-4D6A-84DD-75902328BB42}" type="pres">
      <dgm:prSet presAssocID="{ABDD2D47-4309-4900-98E3-8FD39186D182}" presName="parTrans" presStyleLbl="bgSibTrans2D1" presStyleIdx="2" presStyleCnt="3" custLinFactNeighborX="-6072" custLinFactNeighborY="7324"/>
      <dgm:spPr/>
    </dgm:pt>
    <dgm:pt modelId="{60E754C7-AC56-40CC-9267-D664210ECF6E}" type="pres">
      <dgm:prSet presAssocID="{0E7E917D-4B86-49B4-870C-0D0008A140A0}" presName="node" presStyleLbl="node1" presStyleIdx="2" presStyleCnt="3" custScaleX="124061" custScaleY="122557" custRadScaleRad="147293" custRadScaleInc="8587">
        <dgm:presLayoutVars>
          <dgm:bulletEnabled val="1"/>
        </dgm:presLayoutVars>
      </dgm:prSet>
      <dgm:spPr/>
    </dgm:pt>
  </dgm:ptLst>
  <dgm:cxnLst>
    <dgm:cxn modelId="{66703F02-5A2D-4B09-9CCE-3AFB94BA1C44}" srcId="{0E7E917D-4B86-49B4-870C-0D0008A140A0}" destId="{E9A7ABA7-6F96-4189-9924-12BFA03D4171}" srcOrd="3" destOrd="0" parTransId="{34EF2BEB-FD05-422F-A929-B222C8C6FC45}" sibTransId="{6BBBD783-C422-4809-9D0E-F613B5E1429F}"/>
    <dgm:cxn modelId="{844DC60A-3388-4D8F-873A-BB407CC95A8D}" type="presOf" srcId="{D6199CC9-8D59-47D5-9D1C-3F619E6F6C28}" destId="{60E754C7-AC56-40CC-9267-D664210ECF6E}" srcOrd="0" destOrd="3" presId="urn:microsoft.com/office/officeart/2005/8/layout/radial4"/>
    <dgm:cxn modelId="{79257F0B-2D8D-487D-8D37-BCF7A34ECBA5}" type="presOf" srcId="{DB44EA56-AF78-4BFF-840F-B7D76BDB7F26}" destId="{0BC11364-BA2F-4410-8CF0-94C38AA951BC}" srcOrd="0" destOrd="2" presId="urn:microsoft.com/office/officeart/2005/8/layout/radial4"/>
    <dgm:cxn modelId="{76625B16-C4B6-4DA9-8821-CD033EDE289C}" type="presOf" srcId="{D0A3D16D-50DE-4685-9277-634FA3AAA584}" destId="{43031287-87F4-4AAA-9A20-33456030AA39}" srcOrd="0" destOrd="2" presId="urn:microsoft.com/office/officeart/2005/8/layout/radial4"/>
    <dgm:cxn modelId="{DC124F26-6691-4254-B30D-00993CAAFD30}" srcId="{69A6D163-CF4C-4943-B341-900700E32A64}" destId="{0E7E917D-4B86-49B4-870C-0D0008A140A0}" srcOrd="2" destOrd="0" parTransId="{ABDD2D47-4309-4900-98E3-8FD39186D182}" sibTransId="{7435B30F-CAE1-4973-AD85-1A07DF167606}"/>
    <dgm:cxn modelId="{34D3F928-AD51-41B0-A961-FD0D10F2528A}" type="presOf" srcId="{E9A7ABA7-6F96-4189-9924-12BFA03D4171}" destId="{60E754C7-AC56-40CC-9267-D664210ECF6E}" srcOrd="0" destOrd="4" presId="urn:microsoft.com/office/officeart/2005/8/layout/radial4"/>
    <dgm:cxn modelId="{C4AF0D31-C98D-4933-81F3-8F4D5EE08EF1}" type="presOf" srcId="{A26810A0-34A3-41AB-972C-CCB46E0359AE}" destId="{60E754C7-AC56-40CC-9267-D664210ECF6E}" srcOrd="0" destOrd="5" presId="urn:microsoft.com/office/officeart/2005/8/layout/radial4"/>
    <dgm:cxn modelId="{AE8F5531-85D5-4E63-A990-0AA25713EEC5}" srcId="{69A6D163-CF4C-4943-B341-900700E32A64}" destId="{697FBF49-63B7-4AD0-A2F9-1A1F69FAD060}" srcOrd="0" destOrd="0" parTransId="{604B9357-B9DF-4094-B1ED-4ED8B16B73CC}" sibTransId="{767F01A4-B91D-4B57-8655-D56CDFFC7443}"/>
    <dgm:cxn modelId="{8BCC7533-0C2E-402C-A970-318417F79833}" type="presOf" srcId="{E4B5448E-3448-42DF-A5FD-0A0D7F00259E}" destId="{60E754C7-AC56-40CC-9267-D664210ECF6E}" srcOrd="0" destOrd="1" presId="urn:microsoft.com/office/officeart/2005/8/layout/radial4"/>
    <dgm:cxn modelId="{A3C0195F-B83B-4879-9152-F865AA1246B0}" type="presOf" srcId="{7C72E0EE-B68D-4A1F-89FB-F1A40B9BC7F4}" destId="{43031287-87F4-4AAA-9A20-33456030AA39}" srcOrd="0" destOrd="1" presId="urn:microsoft.com/office/officeart/2005/8/layout/radial4"/>
    <dgm:cxn modelId="{B3066260-F6AF-41E8-AB3F-B662FF48F51F}" type="presOf" srcId="{69A6D163-CF4C-4943-B341-900700E32A64}" destId="{87F415E6-C107-4701-901E-016F8129E1B3}" srcOrd="0" destOrd="0" presId="urn:microsoft.com/office/officeart/2005/8/layout/radial4"/>
    <dgm:cxn modelId="{F3B95368-A458-4EAE-AB84-DE5C9CFADB62}" type="presOf" srcId="{697FBF49-63B7-4AD0-A2F9-1A1F69FAD060}" destId="{43031287-87F4-4AAA-9A20-33456030AA39}" srcOrd="0" destOrd="0" presId="urn:microsoft.com/office/officeart/2005/8/layout/radial4"/>
    <dgm:cxn modelId="{503A0469-AEA3-4B95-88DB-D34D2B137045}" type="presOf" srcId="{0E7E917D-4B86-49B4-870C-0D0008A140A0}" destId="{60E754C7-AC56-40CC-9267-D664210ECF6E}" srcOrd="0" destOrd="0" presId="urn:microsoft.com/office/officeart/2005/8/layout/radial4"/>
    <dgm:cxn modelId="{C7390A4A-C699-49C8-9CCD-26CBC0E212FF}" srcId="{DF99434C-2153-4EC6-AD68-64838FDA584E}" destId="{2579A1AF-62CC-4FC7-B202-33056EB316D5}" srcOrd="2" destOrd="0" parTransId="{AC9CDAB1-31E8-404D-96AB-D55ECDB8E8A1}" sibTransId="{B6FB6315-0E6F-461C-9AD7-2C28394AA416}"/>
    <dgm:cxn modelId="{F79C956E-01BA-4355-A32A-56B960E6A6AC}" type="presOf" srcId="{340930A6-F168-4882-83F0-9A1291B0BF8D}" destId="{4BD9C8D7-818D-4623-AC86-7BADC91949D7}" srcOrd="0" destOrd="0" presId="urn:microsoft.com/office/officeart/2005/8/layout/radial4"/>
    <dgm:cxn modelId="{A7AEB04F-5B48-4C59-869F-B61B8D15CEAE}" type="presOf" srcId="{E8680704-7F33-40D8-BE03-6518B5042D42}" destId="{0BC11364-BA2F-4410-8CF0-94C38AA951BC}" srcOrd="0" destOrd="4" presId="urn:microsoft.com/office/officeart/2005/8/layout/radial4"/>
    <dgm:cxn modelId="{943A2170-CBBD-4358-96A0-AFDA5F9AE1DC}" srcId="{DF99434C-2153-4EC6-AD68-64838FDA584E}" destId="{9A8FC700-7A83-4D54-A0AF-15FDE92D96D1}" srcOrd="0" destOrd="0" parTransId="{C2940DFE-9AEC-4247-9AC9-889D737FDD15}" sibTransId="{14689149-D71B-4685-86C5-1F7725BE2E1D}"/>
    <dgm:cxn modelId="{B2209050-4AC1-4751-8A87-E221378E040C}" srcId="{DF99434C-2153-4EC6-AD68-64838FDA584E}" destId="{DB44EA56-AF78-4BFF-840F-B7D76BDB7F26}" srcOrd="1" destOrd="0" parTransId="{9589E554-4823-4895-99D6-D693E7D75C65}" sibTransId="{24851750-6662-489C-BB7E-7479FDB119D7}"/>
    <dgm:cxn modelId="{96F9ED70-C0E2-468F-837C-432DEB361407}" type="presOf" srcId="{0ACC8029-D150-44BF-B7A3-D062C0FFDC24}" destId="{830114F4-CC6F-442C-9D8B-096B0764F2A6}" srcOrd="0" destOrd="0" presId="urn:microsoft.com/office/officeart/2005/8/layout/radial4"/>
    <dgm:cxn modelId="{D4FE7451-BA6D-4DFE-94A1-7451DAF43D91}" srcId="{697FBF49-63B7-4AD0-A2F9-1A1F69FAD060}" destId="{12F0A624-F975-4E5C-8267-3B3CCCC8E7F3}" srcOrd="2" destOrd="0" parTransId="{F1FD7BFF-7C98-4B22-A060-6D27943DF28A}" sibTransId="{5EF7A742-045D-4971-AB80-C33A467AC31E}"/>
    <dgm:cxn modelId="{8EBDB975-9F16-43AF-8602-CAFDF924F47C}" srcId="{697FBF49-63B7-4AD0-A2F9-1A1F69FAD060}" destId="{D0A3D16D-50DE-4685-9277-634FA3AAA584}" srcOrd="1" destOrd="0" parTransId="{D7E51318-AFDE-424F-91CB-75B28306245B}" sibTransId="{9B08FF9A-7988-4154-8089-00FE421BBC80}"/>
    <dgm:cxn modelId="{234E8780-5119-4639-9C4E-483C77C0FE86}" srcId="{69A6D163-CF4C-4943-B341-900700E32A64}" destId="{DF99434C-2153-4EC6-AD68-64838FDA584E}" srcOrd="1" destOrd="0" parTransId="{340930A6-F168-4882-83F0-9A1291B0BF8D}" sibTransId="{F5FBF2F2-0997-473F-A59D-59933D653E95}"/>
    <dgm:cxn modelId="{B4B01B86-8CD6-470D-B0B0-611938789A11}" srcId="{0E7E917D-4B86-49B4-870C-0D0008A140A0}" destId="{D6199CC9-8D59-47D5-9D1C-3F619E6F6C28}" srcOrd="2" destOrd="0" parTransId="{C9A9E88B-4C41-4974-B829-810D85D4337F}" sibTransId="{73570223-72E7-4C52-AB37-DC395FBF7429}"/>
    <dgm:cxn modelId="{82891F8C-5413-4BE8-9902-A56C32F7F345}" srcId="{0E7E917D-4B86-49B4-870C-0D0008A140A0}" destId="{A26810A0-34A3-41AB-972C-CCB46E0359AE}" srcOrd="4" destOrd="0" parTransId="{149105F1-547C-4222-8DF5-E5D8DA9D7D09}" sibTransId="{CD192C5E-E02C-424D-868B-BE550B821F2E}"/>
    <dgm:cxn modelId="{05A4FF9A-8317-4333-9E27-5B930CA88B2B}" srcId="{DF99434C-2153-4EC6-AD68-64838FDA584E}" destId="{E8680704-7F33-40D8-BE03-6518B5042D42}" srcOrd="3" destOrd="0" parTransId="{F98B95C5-3B04-4322-B3C6-1425906BB720}" sibTransId="{DFC6C235-E671-40CF-BA6F-5542CA79F70E}"/>
    <dgm:cxn modelId="{176B749B-38B2-436E-BBFE-EA64AF4BD983}" type="presOf" srcId="{9A8FC700-7A83-4D54-A0AF-15FDE92D96D1}" destId="{0BC11364-BA2F-4410-8CF0-94C38AA951BC}" srcOrd="0" destOrd="1" presId="urn:microsoft.com/office/officeart/2005/8/layout/radial4"/>
    <dgm:cxn modelId="{5D469E9E-BABC-4A0B-8D61-831CB87D4D2B}" type="presOf" srcId="{2579A1AF-62CC-4FC7-B202-33056EB316D5}" destId="{0BC11364-BA2F-4410-8CF0-94C38AA951BC}" srcOrd="0" destOrd="3" presId="urn:microsoft.com/office/officeart/2005/8/layout/radial4"/>
    <dgm:cxn modelId="{ED6F129F-9BF9-4548-B83F-714503911068}" srcId="{0E7E917D-4B86-49B4-870C-0D0008A140A0}" destId="{E4B5448E-3448-42DF-A5FD-0A0D7F00259E}" srcOrd="0" destOrd="0" parTransId="{0F9960B5-C70F-48C7-86A5-04CD8E9F529F}" sibTransId="{97EBFD1E-B2A6-4EA1-9CC1-8AAE57ECDEC8}"/>
    <dgm:cxn modelId="{79C56BA4-45DA-46C5-96EA-D6A70813B0D1}" srcId="{0ACC8029-D150-44BF-B7A3-D062C0FFDC24}" destId="{69A6D163-CF4C-4943-B341-900700E32A64}" srcOrd="0" destOrd="0" parTransId="{BDB0B7C7-E0E3-48F5-AEA6-7CCAB47C0377}" sibTransId="{2A1A6962-D2B5-4F21-BA82-153E554E6AA5}"/>
    <dgm:cxn modelId="{9D7D24A7-8FFE-4DBF-B21E-A6B0D3371EA2}" type="presOf" srcId="{12F0A624-F975-4E5C-8267-3B3CCCC8E7F3}" destId="{43031287-87F4-4AAA-9A20-33456030AA39}" srcOrd="0" destOrd="3" presId="urn:microsoft.com/office/officeart/2005/8/layout/radial4"/>
    <dgm:cxn modelId="{5C5C37A9-AFDC-43CB-A91C-B98FD843C437}" type="presOf" srcId="{6472C818-D681-4B8A-B4EE-BC2644D19BDD}" destId="{60E754C7-AC56-40CC-9267-D664210ECF6E}" srcOrd="0" destOrd="2" presId="urn:microsoft.com/office/officeart/2005/8/layout/radial4"/>
    <dgm:cxn modelId="{77400EBA-CCA9-41ED-8844-DBF359BE21D9}" srcId="{697FBF49-63B7-4AD0-A2F9-1A1F69FAD060}" destId="{7C72E0EE-B68D-4A1F-89FB-F1A40B9BC7F4}" srcOrd="0" destOrd="0" parTransId="{ACD32D49-F471-48AB-8774-DDAD96DD99CB}" sibTransId="{8F695334-AF82-4C8A-8CA5-3B579CDEB4A1}"/>
    <dgm:cxn modelId="{33E90AD7-6AA9-4B77-9BD1-D3E7C1216610}" srcId="{0E7E917D-4B86-49B4-870C-0D0008A140A0}" destId="{6472C818-D681-4B8A-B4EE-BC2644D19BDD}" srcOrd="1" destOrd="0" parTransId="{5BF485EE-E012-491B-AA6C-54E08BFB2282}" sibTransId="{2744967D-2C23-4B60-8A3B-3E7D2E4F7956}"/>
    <dgm:cxn modelId="{27C6BCE2-4136-4EE4-9274-27FAEF71154C}" type="presOf" srcId="{ABDD2D47-4309-4900-98E3-8FD39186D182}" destId="{EC4D2CAB-3411-4D6A-84DD-75902328BB42}" srcOrd="0" destOrd="0" presId="urn:microsoft.com/office/officeart/2005/8/layout/radial4"/>
    <dgm:cxn modelId="{3B4F64E7-A220-4210-951D-614BF611F524}" type="presOf" srcId="{604B9357-B9DF-4094-B1ED-4ED8B16B73CC}" destId="{A151EF02-F851-4D81-9FF7-8FF330D19F3D}" srcOrd="0" destOrd="0" presId="urn:microsoft.com/office/officeart/2005/8/layout/radial4"/>
    <dgm:cxn modelId="{4660BCF5-68A7-4121-BF56-721F74126B26}" type="presOf" srcId="{DF99434C-2153-4EC6-AD68-64838FDA584E}" destId="{0BC11364-BA2F-4410-8CF0-94C38AA951BC}" srcOrd="0" destOrd="0" presId="urn:microsoft.com/office/officeart/2005/8/layout/radial4"/>
    <dgm:cxn modelId="{B503A798-7532-4CC0-B8F7-21B6462C584F}" type="presParOf" srcId="{830114F4-CC6F-442C-9D8B-096B0764F2A6}" destId="{87F415E6-C107-4701-901E-016F8129E1B3}" srcOrd="0" destOrd="0" presId="urn:microsoft.com/office/officeart/2005/8/layout/radial4"/>
    <dgm:cxn modelId="{C8D93DFD-7BC0-4233-8A9D-5E03BE084D42}" type="presParOf" srcId="{830114F4-CC6F-442C-9D8B-096B0764F2A6}" destId="{A151EF02-F851-4D81-9FF7-8FF330D19F3D}" srcOrd="1" destOrd="0" presId="urn:microsoft.com/office/officeart/2005/8/layout/radial4"/>
    <dgm:cxn modelId="{0E07D1E7-C253-4A17-BE54-DA98D62C0765}" type="presParOf" srcId="{830114F4-CC6F-442C-9D8B-096B0764F2A6}" destId="{43031287-87F4-4AAA-9A20-33456030AA39}" srcOrd="2" destOrd="0" presId="urn:microsoft.com/office/officeart/2005/8/layout/radial4"/>
    <dgm:cxn modelId="{83E26F1E-8902-4229-B838-6F338BFD2271}" type="presParOf" srcId="{830114F4-CC6F-442C-9D8B-096B0764F2A6}" destId="{4BD9C8D7-818D-4623-AC86-7BADC91949D7}" srcOrd="3" destOrd="0" presId="urn:microsoft.com/office/officeart/2005/8/layout/radial4"/>
    <dgm:cxn modelId="{79F06C32-492C-4581-9FB6-3874DE3E05EC}" type="presParOf" srcId="{830114F4-CC6F-442C-9D8B-096B0764F2A6}" destId="{0BC11364-BA2F-4410-8CF0-94C38AA951BC}" srcOrd="4" destOrd="0" presId="urn:microsoft.com/office/officeart/2005/8/layout/radial4"/>
    <dgm:cxn modelId="{84B92F97-AF4E-49C3-8F89-416DC0C7C97D}" type="presParOf" srcId="{830114F4-CC6F-442C-9D8B-096B0764F2A6}" destId="{EC4D2CAB-3411-4D6A-84DD-75902328BB42}" srcOrd="5" destOrd="0" presId="urn:microsoft.com/office/officeart/2005/8/layout/radial4"/>
    <dgm:cxn modelId="{88E98195-3611-41CD-972C-2CBFC8686779}" type="presParOf" srcId="{830114F4-CC6F-442C-9D8B-096B0764F2A6}" destId="{60E754C7-AC56-40CC-9267-D664210ECF6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0B2F4-7E0A-406E-8944-8442D632AEB4}">
      <dsp:nvSpPr>
        <dsp:cNvPr id="0" name=""/>
        <dsp:cNvSpPr/>
      </dsp:nvSpPr>
      <dsp:spPr>
        <a:xfrm rot="16200000">
          <a:off x="29273" y="0"/>
          <a:ext cx="1547067" cy="1547067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solidFill>
                <a:srgbClr val="FF0000"/>
              </a:solidFill>
            </a:rPr>
            <a:t>Interne</a:t>
          </a:r>
        </a:p>
      </dsp:txBody>
      <dsp:txXfrm rot="5400000">
        <a:off x="29274" y="386766"/>
        <a:ext cx="1276330" cy="773533"/>
      </dsp:txXfrm>
    </dsp:sp>
    <dsp:sp modelId="{DDD17398-286E-4A0B-9455-AC251C4C78F2}">
      <dsp:nvSpPr>
        <dsp:cNvPr id="0" name=""/>
        <dsp:cNvSpPr/>
      </dsp:nvSpPr>
      <dsp:spPr>
        <a:xfrm rot="5400000">
          <a:off x="1524148" y="683"/>
          <a:ext cx="1547067" cy="1547238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</a:rPr>
            <a:t>Externe</a:t>
          </a:r>
        </a:p>
      </dsp:txBody>
      <dsp:txXfrm rot="-5400000">
        <a:off x="1794800" y="387536"/>
        <a:ext cx="1276501" cy="7735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B48AB-5C6E-4975-B574-9C1E0D6A3C7A}">
      <dsp:nvSpPr>
        <dsp:cNvPr id="0" name=""/>
        <dsp:cNvSpPr/>
      </dsp:nvSpPr>
      <dsp:spPr>
        <a:xfrm>
          <a:off x="4851" y="0"/>
          <a:ext cx="2121028" cy="720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tx1"/>
              </a:solidFill>
            </a:rPr>
            <a:t>Collecté / créé</a:t>
          </a:r>
        </a:p>
      </dsp:txBody>
      <dsp:txXfrm>
        <a:off x="25959" y="21108"/>
        <a:ext cx="2078812" cy="678467"/>
      </dsp:txXfrm>
    </dsp:sp>
    <dsp:sp modelId="{7263706D-D334-4D0E-AD6D-84607E527DBB}">
      <dsp:nvSpPr>
        <dsp:cNvPr id="0" name=""/>
        <dsp:cNvSpPr/>
      </dsp:nvSpPr>
      <dsp:spPr>
        <a:xfrm>
          <a:off x="2337982" y="97334"/>
          <a:ext cx="449658" cy="5260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200" b="1" kern="1200"/>
        </a:p>
      </dsp:txBody>
      <dsp:txXfrm>
        <a:off x="2337982" y="202537"/>
        <a:ext cx="314761" cy="315609"/>
      </dsp:txXfrm>
    </dsp:sp>
    <dsp:sp modelId="{69190FE7-13C8-4A6A-8928-C1DB414BF926}">
      <dsp:nvSpPr>
        <dsp:cNvPr id="0" name=""/>
        <dsp:cNvSpPr/>
      </dsp:nvSpPr>
      <dsp:spPr>
        <a:xfrm>
          <a:off x="2974291" y="0"/>
          <a:ext cx="2121028" cy="720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tx1"/>
              </a:solidFill>
            </a:rPr>
            <a:t>Traité</a:t>
          </a:r>
        </a:p>
      </dsp:txBody>
      <dsp:txXfrm>
        <a:off x="2995399" y="21108"/>
        <a:ext cx="2078812" cy="678467"/>
      </dsp:txXfrm>
    </dsp:sp>
    <dsp:sp modelId="{379678AD-2A28-4E37-97F9-5927A9CCE7BD}">
      <dsp:nvSpPr>
        <dsp:cNvPr id="0" name=""/>
        <dsp:cNvSpPr/>
      </dsp:nvSpPr>
      <dsp:spPr>
        <a:xfrm>
          <a:off x="5307423" y="97334"/>
          <a:ext cx="449658" cy="5260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200" b="1" kern="1200"/>
        </a:p>
      </dsp:txBody>
      <dsp:txXfrm>
        <a:off x="5307423" y="202537"/>
        <a:ext cx="314761" cy="315609"/>
      </dsp:txXfrm>
    </dsp:sp>
    <dsp:sp modelId="{F710A2CD-9121-4974-AF4B-80AC1CE13706}">
      <dsp:nvSpPr>
        <dsp:cNvPr id="0" name=""/>
        <dsp:cNvSpPr/>
      </dsp:nvSpPr>
      <dsp:spPr>
        <a:xfrm>
          <a:off x="5943731" y="0"/>
          <a:ext cx="2121028" cy="720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tx1"/>
              </a:solidFill>
            </a:rPr>
            <a:t>Diffusé</a:t>
          </a:r>
        </a:p>
      </dsp:txBody>
      <dsp:txXfrm>
        <a:off x="5964839" y="21108"/>
        <a:ext cx="2078812" cy="678467"/>
      </dsp:txXfrm>
    </dsp:sp>
    <dsp:sp modelId="{BA1D7A98-5CE0-4434-8831-66EBF22A9CC0}">
      <dsp:nvSpPr>
        <dsp:cNvPr id="0" name=""/>
        <dsp:cNvSpPr/>
      </dsp:nvSpPr>
      <dsp:spPr>
        <a:xfrm>
          <a:off x="8276863" y="97334"/>
          <a:ext cx="449658" cy="5260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200" b="1" kern="1200"/>
        </a:p>
      </dsp:txBody>
      <dsp:txXfrm>
        <a:off x="8276863" y="202537"/>
        <a:ext cx="314761" cy="315609"/>
      </dsp:txXfrm>
    </dsp:sp>
    <dsp:sp modelId="{8E2212B1-A7B7-4C39-86E6-388CB2F0636B}">
      <dsp:nvSpPr>
        <dsp:cNvPr id="0" name=""/>
        <dsp:cNvSpPr/>
      </dsp:nvSpPr>
      <dsp:spPr>
        <a:xfrm>
          <a:off x="8913172" y="0"/>
          <a:ext cx="2121028" cy="720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tx1"/>
              </a:solidFill>
            </a:rPr>
            <a:t>Classé / archivé</a:t>
          </a:r>
        </a:p>
      </dsp:txBody>
      <dsp:txXfrm>
        <a:off x="8934280" y="21108"/>
        <a:ext cx="2078812" cy="6784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415E6-C107-4701-901E-016F8129E1B3}">
      <dsp:nvSpPr>
        <dsp:cNvPr id="0" name=""/>
        <dsp:cNvSpPr/>
      </dsp:nvSpPr>
      <dsp:spPr>
        <a:xfrm>
          <a:off x="1929598" y="2776988"/>
          <a:ext cx="7339927" cy="1032885"/>
        </a:xfrm>
        <a:prstGeom prst="round2DiagRect">
          <a:avLst/>
        </a:prstGeom>
        <a:solidFill>
          <a:srgbClr val="00B0F0"/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</a:rPr>
            <a:t>Organisation et traitements adaptés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</a:rPr>
            <a:t>Structuration des supports informatiques, nommage des fichiers, GED, PGI</a:t>
          </a:r>
          <a:r>
            <a:rPr lang="fr-FR" sz="1800" b="1" kern="1200">
              <a:solidFill>
                <a:schemeClr val="bg1"/>
              </a:solidFill>
            </a:rPr>
            <a:t>, tableur, SGBDR…</a:t>
          </a:r>
          <a:endParaRPr lang="fr-FR" sz="1800" b="1" kern="1200" dirty="0">
            <a:solidFill>
              <a:schemeClr val="bg1"/>
            </a:solidFill>
          </a:endParaRPr>
        </a:p>
      </dsp:txBody>
      <dsp:txXfrm>
        <a:off x="1980019" y="2827409"/>
        <a:ext cx="7239085" cy="932043"/>
      </dsp:txXfrm>
    </dsp:sp>
    <dsp:sp modelId="{A151EF02-F851-4D81-9FF7-8FF330D19F3D}">
      <dsp:nvSpPr>
        <dsp:cNvPr id="0" name=""/>
        <dsp:cNvSpPr/>
      </dsp:nvSpPr>
      <dsp:spPr>
        <a:xfrm rot="12483794">
          <a:off x="2233010" y="1887969"/>
          <a:ext cx="2610653" cy="54817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3031287-87F4-4AAA-9A20-33456030AA39}">
      <dsp:nvSpPr>
        <dsp:cNvPr id="0" name=""/>
        <dsp:cNvSpPr/>
      </dsp:nvSpPr>
      <dsp:spPr>
        <a:xfrm>
          <a:off x="491231" y="610810"/>
          <a:ext cx="3467818" cy="17672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Type de document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Documents de travail (brouillon)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Documents définitifs (contrat, salaire, facture, etc.)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kern="1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2992" y="662571"/>
        <a:ext cx="3364296" cy="1663734"/>
      </dsp:txXfrm>
    </dsp:sp>
    <dsp:sp modelId="{4BD9C8D7-818D-4623-AC86-7BADC91949D7}">
      <dsp:nvSpPr>
        <dsp:cNvPr id="0" name=""/>
        <dsp:cNvSpPr/>
      </dsp:nvSpPr>
      <dsp:spPr>
        <a:xfrm rot="16005322">
          <a:off x="4586407" y="1471447"/>
          <a:ext cx="1850809" cy="54817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BC11364-BA2F-4410-8CF0-94C38AA951BC}">
      <dsp:nvSpPr>
        <dsp:cNvPr id="0" name=""/>
        <dsp:cNvSpPr/>
      </dsp:nvSpPr>
      <dsp:spPr>
        <a:xfrm>
          <a:off x="4160021" y="68826"/>
          <a:ext cx="2598826" cy="15055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Source du document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Clients, fournisseurs,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Salariés,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Banque,  état,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etc.</a:t>
          </a:r>
        </a:p>
      </dsp:txBody>
      <dsp:txXfrm>
        <a:off x="4204118" y="112923"/>
        <a:ext cx="2510632" cy="1417383"/>
      </dsp:txXfrm>
    </dsp:sp>
    <dsp:sp modelId="{EC4D2CAB-3411-4D6A-84DD-75902328BB42}">
      <dsp:nvSpPr>
        <dsp:cNvPr id="0" name=""/>
        <dsp:cNvSpPr/>
      </dsp:nvSpPr>
      <dsp:spPr>
        <a:xfrm rot="19751072">
          <a:off x="6269380" y="1949047"/>
          <a:ext cx="2125524" cy="54817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0E754C7-AC56-40CC-9267-D664210ECF6E}">
      <dsp:nvSpPr>
        <dsp:cNvPr id="0" name=""/>
        <dsp:cNvSpPr/>
      </dsp:nvSpPr>
      <dsp:spPr>
        <a:xfrm>
          <a:off x="7240466" y="742785"/>
          <a:ext cx="2266922" cy="1791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Nature du support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Papier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Numérique texte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Numérique image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Numérique audio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Numérique vidéo</a:t>
          </a:r>
        </a:p>
      </dsp:txBody>
      <dsp:txXfrm>
        <a:off x="7292939" y="795258"/>
        <a:ext cx="2161976" cy="1686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582" y="55716"/>
            <a:ext cx="91967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1. Identifier la nature et le type de documents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1961910908"/>
              </p:ext>
            </p:extLst>
          </p:nvPr>
        </p:nvGraphicFramePr>
        <p:xfrm>
          <a:off x="8661400" y="1330237"/>
          <a:ext cx="3200399" cy="1548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62467" y="1761067"/>
            <a:ext cx="8138851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L’entreprise gère de nombreux documents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numériques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papiers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d’origines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externe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Chaque document suit un cycle : il est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collecté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créé, traité, diffusé, classé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archivé.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4270220367"/>
              </p:ext>
            </p:extLst>
          </p:nvPr>
        </p:nvGraphicFramePr>
        <p:xfrm>
          <a:off x="458682" y="4842934"/>
          <a:ext cx="11039052" cy="720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1499"/>
            <a:ext cx="74671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1. Nature et typologie des documents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216167" y="1143970"/>
            <a:ext cx="11395688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Chaque processus, doit être organisé et rationnalisé en fonction des informations et des documents à traiter, pour réduire les temps de recherche, les coûts de traitement et de stockage.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Cette organisation est au cœur du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système d’information (SI)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l’entreprise.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2694509072"/>
              </p:ext>
            </p:extLst>
          </p:nvPr>
        </p:nvGraphicFramePr>
        <p:xfrm>
          <a:off x="897467" y="2760132"/>
          <a:ext cx="10174071" cy="4216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86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236</TotalTime>
  <Words>179</Words>
  <Application>Microsoft Office PowerPoint</Application>
  <PresentationFormat>Grand écran</PresentationFormat>
  <Paragraphs>30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42</cp:revision>
  <dcterms:created xsi:type="dcterms:W3CDTF">2014-01-14T07:42:30Z</dcterms:created>
  <dcterms:modified xsi:type="dcterms:W3CDTF">2024-01-12T14:51:49Z</dcterms:modified>
</cp:coreProperties>
</file>