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333"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CC8029-D150-44BF-B7A3-D062C0FFDC24}" type="doc">
      <dgm:prSet loTypeId="urn:microsoft.com/office/officeart/2005/8/layout/radial4" loCatId="relationship" qsTypeId="urn:microsoft.com/office/officeart/2005/8/quickstyle/simple5" qsCatId="simple" csTypeId="urn:microsoft.com/office/officeart/2005/8/colors/accent2_2" csCatId="accent2" phldr="1"/>
      <dgm:spPr/>
      <dgm:t>
        <a:bodyPr/>
        <a:lstStyle/>
        <a:p>
          <a:endParaRPr lang="fr-FR"/>
        </a:p>
      </dgm:t>
    </dgm:pt>
    <dgm:pt modelId="{69A6D163-CF4C-4943-B341-900700E32A64}">
      <dgm:prSet phldrT="[Texte]" custT="1"/>
      <dgm:spPr>
        <a:solidFill>
          <a:srgbClr val="00B0F0"/>
        </a:solidFill>
      </dgm:spPr>
      <dgm:t>
        <a:bodyPr/>
        <a:lstStyle/>
        <a:p>
          <a:pPr algn="ctr"/>
          <a:r>
            <a:rPr lang="fr-FR" sz="1800" b="1" dirty="0">
              <a:solidFill>
                <a:schemeClr val="bg1"/>
              </a:solidFill>
            </a:rPr>
            <a:t>Organisation et traitements adaptés (organisation des supports, nommage des fichiers, GED…)</a:t>
          </a:r>
        </a:p>
      </dgm:t>
    </dgm:pt>
    <dgm:pt modelId="{BDB0B7C7-E0E3-48F5-AEA6-7CCAB47C0377}" type="parTrans" cxnId="{79C56BA4-45DA-46C5-96EA-D6A70813B0D1}">
      <dgm:prSet/>
      <dgm:spPr/>
      <dgm:t>
        <a:bodyPr/>
        <a:lstStyle/>
        <a:p>
          <a:pPr algn="l"/>
          <a:endParaRPr lang="fr-FR" sz="4800">
            <a:solidFill>
              <a:schemeClr val="bg1"/>
            </a:solidFill>
          </a:endParaRPr>
        </a:p>
      </dgm:t>
    </dgm:pt>
    <dgm:pt modelId="{2A1A6962-D2B5-4F21-BA82-153E554E6AA5}" type="sibTrans" cxnId="{79C56BA4-45DA-46C5-96EA-D6A70813B0D1}">
      <dgm:prSet/>
      <dgm:spPr/>
      <dgm:t>
        <a:bodyPr/>
        <a:lstStyle/>
        <a:p>
          <a:pPr algn="l"/>
          <a:endParaRPr lang="fr-FR" sz="4800">
            <a:solidFill>
              <a:schemeClr val="bg1"/>
            </a:solidFill>
          </a:endParaRPr>
        </a:p>
      </dgm:t>
    </dgm:pt>
    <dgm:pt modelId="{DF99434C-2153-4EC6-AD68-64838FDA584E}">
      <dgm:prSet phldrT="[Texte]" custT="1"/>
      <dgm:spPr/>
      <dgm:t>
        <a:bodyPr/>
        <a:lstStyle/>
        <a:p>
          <a:pPr algn="ctr"/>
          <a:r>
            <a:rPr lang="fr-FR" sz="1800" b="1" dirty="0">
              <a:solidFill>
                <a:schemeClr val="bg1"/>
              </a:solidFill>
              <a:latin typeface="Arial" panose="020B0604020202020204" pitchFamily="34" charset="0"/>
              <a:cs typeface="Arial" panose="020B0604020202020204" pitchFamily="34" charset="0"/>
            </a:rPr>
            <a:t>Sources du document</a:t>
          </a:r>
        </a:p>
      </dgm:t>
    </dgm:pt>
    <dgm:pt modelId="{340930A6-F168-4882-83F0-9A1291B0BF8D}" type="parTrans" cxnId="{234E8780-5119-4639-9C4E-483C77C0FE86}">
      <dgm:prSet/>
      <dgm:spPr/>
      <dgm:t>
        <a:bodyPr/>
        <a:lstStyle/>
        <a:p>
          <a:pPr algn="l"/>
          <a:endParaRPr lang="fr-FR" sz="4800">
            <a:solidFill>
              <a:schemeClr val="bg1"/>
            </a:solidFill>
          </a:endParaRPr>
        </a:p>
      </dgm:t>
    </dgm:pt>
    <dgm:pt modelId="{F5FBF2F2-0997-473F-A59D-59933D653E95}" type="sibTrans" cxnId="{234E8780-5119-4639-9C4E-483C77C0FE86}">
      <dgm:prSet/>
      <dgm:spPr/>
      <dgm:t>
        <a:bodyPr/>
        <a:lstStyle/>
        <a:p>
          <a:pPr algn="l"/>
          <a:endParaRPr lang="fr-FR" sz="4800">
            <a:solidFill>
              <a:schemeClr val="bg1"/>
            </a:solidFill>
          </a:endParaRPr>
        </a:p>
      </dgm:t>
    </dgm:pt>
    <dgm:pt modelId="{0E7E917D-4B86-49B4-870C-0D0008A140A0}">
      <dgm:prSet phldrT="[Texte]" custT="1"/>
      <dgm:spPr/>
      <dgm:t>
        <a:bodyPr/>
        <a:lstStyle/>
        <a:p>
          <a:pPr algn="ctr"/>
          <a:r>
            <a:rPr lang="fr-FR" sz="1800" b="1">
              <a:solidFill>
                <a:schemeClr val="bg1"/>
              </a:solidFill>
              <a:latin typeface="Arial" panose="020B0604020202020204" pitchFamily="34" charset="0"/>
              <a:cs typeface="Arial" panose="020B0604020202020204" pitchFamily="34" charset="0"/>
            </a:rPr>
            <a:t>Nature du support</a:t>
          </a:r>
        </a:p>
      </dgm:t>
    </dgm:pt>
    <dgm:pt modelId="{ABDD2D47-4309-4900-98E3-8FD39186D182}" type="parTrans" cxnId="{DC124F26-6691-4254-B30D-00993CAAFD30}">
      <dgm:prSet/>
      <dgm:spPr/>
      <dgm:t>
        <a:bodyPr/>
        <a:lstStyle/>
        <a:p>
          <a:pPr algn="l"/>
          <a:endParaRPr lang="fr-FR" sz="4800">
            <a:solidFill>
              <a:schemeClr val="bg1"/>
            </a:solidFill>
          </a:endParaRPr>
        </a:p>
      </dgm:t>
    </dgm:pt>
    <dgm:pt modelId="{7435B30F-CAE1-4973-AD85-1A07DF167606}" type="sibTrans" cxnId="{DC124F26-6691-4254-B30D-00993CAAFD30}">
      <dgm:prSet/>
      <dgm:spPr/>
      <dgm:t>
        <a:bodyPr/>
        <a:lstStyle/>
        <a:p>
          <a:pPr algn="l"/>
          <a:endParaRPr lang="fr-FR" sz="4800">
            <a:solidFill>
              <a:schemeClr val="bg1"/>
            </a:solidFill>
          </a:endParaRPr>
        </a:p>
      </dgm:t>
    </dgm:pt>
    <dgm:pt modelId="{9A8FC700-7A83-4D54-A0AF-15FDE92D96D1}">
      <dgm:prSet phldrT="[Texte]" custT="1"/>
      <dgm:spPr/>
      <dgm:t>
        <a:bodyPr/>
        <a:lstStyle/>
        <a:p>
          <a:pPr algn="l"/>
          <a:r>
            <a:rPr lang="fr-FR" sz="1800">
              <a:solidFill>
                <a:schemeClr val="bg1"/>
              </a:solidFill>
              <a:latin typeface="Arial" panose="020B0604020202020204" pitchFamily="34" charset="0"/>
              <a:cs typeface="Arial" panose="020B0604020202020204" pitchFamily="34" charset="0"/>
            </a:rPr>
            <a:t> Clients, fournisseurs,</a:t>
          </a:r>
        </a:p>
      </dgm:t>
    </dgm:pt>
    <dgm:pt modelId="{C2940DFE-9AEC-4247-9AC9-889D737FDD15}" type="parTrans" cxnId="{943A2170-CBBD-4358-96A0-AFDA5F9AE1DC}">
      <dgm:prSet/>
      <dgm:spPr/>
      <dgm:t>
        <a:bodyPr/>
        <a:lstStyle/>
        <a:p>
          <a:pPr algn="l"/>
          <a:endParaRPr lang="fr-FR" sz="4800">
            <a:solidFill>
              <a:schemeClr val="bg1"/>
            </a:solidFill>
          </a:endParaRPr>
        </a:p>
      </dgm:t>
    </dgm:pt>
    <dgm:pt modelId="{14689149-D71B-4685-86C5-1F7725BE2E1D}" type="sibTrans" cxnId="{943A2170-CBBD-4358-96A0-AFDA5F9AE1DC}">
      <dgm:prSet/>
      <dgm:spPr/>
      <dgm:t>
        <a:bodyPr/>
        <a:lstStyle/>
        <a:p>
          <a:pPr algn="l"/>
          <a:endParaRPr lang="fr-FR" sz="4800">
            <a:solidFill>
              <a:schemeClr val="bg1"/>
            </a:solidFill>
          </a:endParaRPr>
        </a:p>
      </dgm:t>
    </dgm:pt>
    <dgm:pt modelId="{2579A1AF-62CC-4FC7-B202-33056EB316D5}">
      <dgm:prSet phldrT="[Texte]" custT="1"/>
      <dgm:spPr/>
      <dgm:t>
        <a:bodyPr/>
        <a:lstStyle/>
        <a:p>
          <a:pPr algn="l"/>
          <a:r>
            <a:rPr lang="fr-FR" sz="1800">
              <a:solidFill>
                <a:schemeClr val="bg1"/>
              </a:solidFill>
              <a:latin typeface="Arial" panose="020B0604020202020204" pitchFamily="34" charset="0"/>
              <a:cs typeface="Arial" panose="020B0604020202020204" pitchFamily="34" charset="0"/>
            </a:rPr>
            <a:t> Banque,  état,</a:t>
          </a:r>
        </a:p>
      </dgm:t>
    </dgm:pt>
    <dgm:pt modelId="{AC9CDAB1-31E8-404D-96AB-D55ECDB8E8A1}" type="parTrans" cxnId="{C7390A4A-C699-49C8-9CCD-26CBC0E212FF}">
      <dgm:prSet/>
      <dgm:spPr/>
      <dgm:t>
        <a:bodyPr/>
        <a:lstStyle/>
        <a:p>
          <a:pPr algn="l"/>
          <a:endParaRPr lang="fr-FR" sz="4800">
            <a:solidFill>
              <a:schemeClr val="bg1"/>
            </a:solidFill>
          </a:endParaRPr>
        </a:p>
      </dgm:t>
    </dgm:pt>
    <dgm:pt modelId="{B6FB6315-0E6F-461C-9AD7-2C28394AA416}" type="sibTrans" cxnId="{C7390A4A-C699-49C8-9CCD-26CBC0E212FF}">
      <dgm:prSet/>
      <dgm:spPr/>
      <dgm:t>
        <a:bodyPr/>
        <a:lstStyle/>
        <a:p>
          <a:pPr algn="l"/>
          <a:endParaRPr lang="fr-FR" sz="4800">
            <a:solidFill>
              <a:schemeClr val="bg1"/>
            </a:solidFill>
          </a:endParaRPr>
        </a:p>
      </dgm:t>
    </dgm:pt>
    <dgm:pt modelId="{E8680704-7F33-40D8-BE03-6518B5042D42}">
      <dgm:prSet phldrT="[Texte]" custT="1"/>
      <dgm:spPr/>
      <dgm:t>
        <a:bodyPr/>
        <a:lstStyle/>
        <a:p>
          <a:pPr algn="l"/>
          <a:r>
            <a:rPr lang="fr-FR" sz="1800">
              <a:solidFill>
                <a:schemeClr val="bg1"/>
              </a:solidFill>
              <a:latin typeface="Arial" panose="020B0604020202020204" pitchFamily="34" charset="0"/>
              <a:cs typeface="Arial" panose="020B0604020202020204" pitchFamily="34" charset="0"/>
            </a:rPr>
            <a:t> etc.</a:t>
          </a:r>
        </a:p>
      </dgm:t>
    </dgm:pt>
    <dgm:pt modelId="{F98B95C5-3B04-4322-B3C6-1425906BB720}" type="parTrans" cxnId="{05A4FF9A-8317-4333-9E27-5B930CA88B2B}">
      <dgm:prSet/>
      <dgm:spPr/>
      <dgm:t>
        <a:bodyPr/>
        <a:lstStyle/>
        <a:p>
          <a:pPr algn="l"/>
          <a:endParaRPr lang="fr-FR" sz="4800">
            <a:solidFill>
              <a:schemeClr val="bg1"/>
            </a:solidFill>
          </a:endParaRPr>
        </a:p>
      </dgm:t>
    </dgm:pt>
    <dgm:pt modelId="{DFC6C235-E671-40CF-BA6F-5542CA79F70E}" type="sibTrans" cxnId="{05A4FF9A-8317-4333-9E27-5B930CA88B2B}">
      <dgm:prSet/>
      <dgm:spPr/>
      <dgm:t>
        <a:bodyPr/>
        <a:lstStyle/>
        <a:p>
          <a:pPr algn="l"/>
          <a:endParaRPr lang="fr-FR" sz="4800">
            <a:solidFill>
              <a:schemeClr val="bg1"/>
            </a:solidFill>
          </a:endParaRPr>
        </a:p>
      </dgm:t>
    </dgm:pt>
    <dgm:pt modelId="{E4B5448E-3448-42DF-A5FD-0A0D7F00259E}">
      <dgm:prSet phldrT="[Texte]" custT="1"/>
      <dgm:spPr/>
      <dgm:t>
        <a:bodyPr/>
        <a:lstStyle/>
        <a:p>
          <a:pPr algn="l"/>
          <a:r>
            <a:rPr lang="fr-FR" sz="1800">
              <a:solidFill>
                <a:schemeClr val="bg1"/>
              </a:solidFill>
              <a:latin typeface="Arial" panose="020B0604020202020204" pitchFamily="34" charset="0"/>
              <a:cs typeface="Arial" panose="020B0604020202020204" pitchFamily="34" charset="0"/>
            </a:rPr>
            <a:t>Papier </a:t>
          </a:r>
        </a:p>
      </dgm:t>
    </dgm:pt>
    <dgm:pt modelId="{0F9960B5-C70F-48C7-86A5-04CD8E9F529F}" type="parTrans" cxnId="{ED6F129F-9BF9-4548-B83F-714503911068}">
      <dgm:prSet/>
      <dgm:spPr/>
      <dgm:t>
        <a:bodyPr/>
        <a:lstStyle/>
        <a:p>
          <a:pPr algn="l"/>
          <a:endParaRPr lang="fr-FR" sz="4800">
            <a:solidFill>
              <a:schemeClr val="bg1"/>
            </a:solidFill>
          </a:endParaRPr>
        </a:p>
      </dgm:t>
    </dgm:pt>
    <dgm:pt modelId="{97EBFD1E-B2A6-4EA1-9CC1-8AAE57ECDEC8}" type="sibTrans" cxnId="{ED6F129F-9BF9-4548-B83F-714503911068}">
      <dgm:prSet/>
      <dgm:spPr/>
      <dgm:t>
        <a:bodyPr/>
        <a:lstStyle/>
        <a:p>
          <a:pPr algn="l"/>
          <a:endParaRPr lang="fr-FR" sz="4800">
            <a:solidFill>
              <a:schemeClr val="bg1"/>
            </a:solidFill>
          </a:endParaRPr>
        </a:p>
      </dgm:t>
    </dgm:pt>
    <dgm:pt modelId="{6472C818-D681-4B8A-B4EE-BC2644D19BDD}">
      <dgm:prSet phldrT="[Texte]" custT="1"/>
      <dgm:spPr/>
      <dgm:t>
        <a:bodyPr/>
        <a:lstStyle/>
        <a:p>
          <a:pPr algn="l"/>
          <a:r>
            <a:rPr lang="fr-FR" sz="1800" dirty="0">
              <a:solidFill>
                <a:schemeClr val="bg1"/>
              </a:solidFill>
              <a:latin typeface="Arial" panose="020B0604020202020204" pitchFamily="34" charset="0"/>
              <a:cs typeface="Arial" panose="020B0604020202020204" pitchFamily="34" charset="0"/>
            </a:rPr>
            <a:t>Numérique texte</a:t>
          </a:r>
        </a:p>
      </dgm:t>
    </dgm:pt>
    <dgm:pt modelId="{5BF485EE-E012-491B-AA6C-54E08BFB2282}" type="parTrans" cxnId="{33E90AD7-6AA9-4B77-9BD1-D3E7C1216610}">
      <dgm:prSet/>
      <dgm:spPr/>
      <dgm:t>
        <a:bodyPr/>
        <a:lstStyle/>
        <a:p>
          <a:pPr algn="l"/>
          <a:endParaRPr lang="fr-FR" sz="4800">
            <a:solidFill>
              <a:schemeClr val="bg1"/>
            </a:solidFill>
          </a:endParaRPr>
        </a:p>
      </dgm:t>
    </dgm:pt>
    <dgm:pt modelId="{2744967D-2C23-4B60-8A3B-3E7D2E4F7956}" type="sibTrans" cxnId="{33E90AD7-6AA9-4B77-9BD1-D3E7C1216610}">
      <dgm:prSet/>
      <dgm:spPr/>
      <dgm:t>
        <a:bodyPr/>
        <a:lstStyle/>
        <a:p>
          <a:pPr algn="l"/>
          <a:endParaRPr lang="fr-FR" sz="4800">
            <a:solidFill>
              <a:schemeClr val="bg1"/>
            </a:solidFill>
          </a:endParaRPr>
        </a:p>
      </dgm:t>
    </dgm:pt>
    <dgm:pt modelId="{E9A7ABA7-6F96-4189-9924-12BFA03D4171}">
      <dgm:prSet phldrT="[Texte]" custT="1"/>
      <dgm:spPr/>
      <dgm:t>
        <a:bodyPr/>
        <a:lstStyle/>
        <a:p>
          <a:pPr algn="l"/>
          <a:r>
            <a:rPr lang="fr-FR" sz="1800">
              <a:solidFill>
                <a:schemeClr val="bg1"/>
              </a:solidFill>
              <a:latin typeface="Arial" panose="020B0604020202020204" pitchFamily="34" charset="0"/>
              <a:cs typeface="Arial" panose="020B0604020202020204" pitchFamily="34" charset="0"/>
            </a:rPr>
            <a:t>Numérique audio</a:t>
          </a:r>
        </a:p>
      </dgm:t>
    </dgm:pt>
    <dgm:pt modelId="{34EF2BEB-FD05-422F-A929-B222C8C6FC45}" type="parTrans" cxnId="{66703F02-5A2D-4B09-9CCE-3AFB94BA1C44}">
      <dgm:prSet/>
      <dgm:spPr/>
      <dgm:t>
        <a:bodyPr/>
        <a:lstStyle/>
        <a:p>
          <a:pPr algn="l"/>
          <a:endParaRPr lang="fr-FR" sz="4800">
            <a:solidFill>
              <a:schemeClr val="bg1"/>
            </a:solidFill>
          </a:endParaRPr>
        </a:p>
      </dgm:t>
    </dgm:pt>
    <dgm:pt modelId="{6BBBD783-C422-4809-9D0E-F613B5E1429F}" type="sibTrans" cxnId="{66703F02-5A2D-4B09-9CCE-3AFB94BA1C44}">
      <dgm:prSet/>
      <dgm:spPr/>
      <dgm:t>
        <a:bodyPr/>
        <a:lstStyle/>
        <a:p>
          <a:pPr algn="l"/>
          <a:endParaRPr lang="fr-FR" sz="4800">
            <a:solidFill>
              <a:schemeClr val="bg1"/>
            </a:solidFill>
          </a:endParaRPr>
        </a:p>
      </dgm:t>
    </dgm:pt>
    <dgm:pt modelId="{A26810A0-34A3-41AB-972C-CCB46E0359AE}">
      <dgm:prSet phldrT="[Texte]" custT="1"/>
      <dgm:spPr/>
      <dgm:t>
        <a:bodyPr/>
        <a:lstStyle/>
        <a:p>
          <a:pPr algn="l"/>
          <a:r>
            <a:rPr lang="fr-FR" sz="1800">
              <a:solidFill>
                <a:schemeClr val="bg1"/>
              </a:solidFill>
              <a:latin typeface="Arial" panose="020B0604020202020204" pitchFamily="34" charset="0"/>
              <a:cs typeface="Arial" panose="020B0604020202020204" pitchFamily="34" charset="0"/>
            </a:rPr>
            <a:t>Numérique vidéo</a:t>
          </a:r>
        </a:p>
      </dgm:t>
    </dgm:pt>
    <dgm:pt modelId="{149105F1-547C-4222-8DF5-E5D8DA9D7D09}" type="parTrans" cxnId="{82891F8C-5413-4BE8-9902-A56C32F7F345}">
      <dgm:prSet/>
      <dgm:spPr/>
      <dgm:t>
        <a:bodyPr/>
        <a:lstStyle/>
        <a:p>
          <a:pPr algn="l"/>
          <a:endParaRPr lang="fr-FR" sz="4800">
            <a:solidFill>
              <a:schemeClr val="bg1"/>
            </a:solidFill>
          </a:endParaRPr>
        </a:p>
      </dgm:t>
    </dgm:pt>
    <dgm:pt modelId="{CD192C5E-E02C-424D-868B-BE550B821F2E}" type="sibTrans" cxnId="{82891F8C-5413-4BE8-9902-A56C32F7F345}">
      <dgm:prSet/>
      <dgm:spPr/>
      <dgm:t>
        <a:bodyPr/>
        <a:lstStyle/>
        <a:p>
          <a:pPr algn="l"/>
          <a:endParaRPr lang="fr-FR" sz="4800">
            <a:solidFill>
              <a:schemeClr val="bg1"/>
            </a:solidFill>
          </a:endParaRPr>
        </a:p>
      </dgm:t>
    </dgm:pt>
    <dgm:pt modelId="{697FBF49-63B7-4AD0-A2F9-1A1F69FAD060}">
      <dgm:prSet phldrT="[Texte]" custT="1"/>
      <dgm:spPr/>
      <dgm:t>
        <a:bodyPr/>
        <a:lstStyle/>
        <a:p>
          <a:pPr algn="l"/>
          <a:r>
            <a:rPr lang="fr-FR" sz="1800" b="1" dirty="0">
              <a:solidFill>
                <a:schemeClr val="bg1"/>
              </a:solidFill>
              <a:latin typeface="Arial" panose="020B0604020202020204" pitchFamily="34" charset="0"/>
              <a:cs typeface="Arial" panose="020B0604020202020204" pitchFamily="34" charset="0"/>
            </a:rPr>
            <a:t>Types de document</a:t>
          </a:r>
        </a:p>
      </dgm:t>
    </dgm:pt>
    <dgm:pt modelId="{604B9357-B9DF-4094-B1ED-4ED8B16B73CC}" type="parTrans" cxnId="{AE8F5531-85D5-4E63-A990-0AA25713EEC5}">
      <dgm:prSet/>
      <dgm:spPr/>
      <dgm:t>
        <a:bodyPr/>
        <a:lstStyle/>
        <a:p>
          <a:endParaRPr lang="fr-FR" sz="4800">
            <a:solidFill>
              <a:schemeClr val="bg1"/>
            </a:solidFill>
          </a:endParaRPr>
        </a:p>
      </dgm:t>
    </dgm:pt>
    <dgm:pt modelId="{767F01A4-B91D-4B57-8655-D56CDFFC7443}" type="sibTrans" cxnId="{AE8F5531-85D5-4E63-A990-0AA25713EEC5}">
      <dgm:prSet/>
      <dgm:spPr/>
      <dgm:t>
        <a:bodyPr/>
        <a:lstStyle/>
        <a:p>
          <a:endParaRPr lang="fr-FR" sz="4800">
            <a:solidFill>
              <a:schemeClr val="bg1"/>
            </a:solidFill>
          </a:endParaRPr>
        </a:p>
      </dgm:t>
    </dgm:pt>
    <dgm:pt modelId="{7C72E0EE-B68D-4A1F-89FB-F1A40B9BC7F4}">
      <dgm:prSet phldrT="[Texte]" custT="1"/>
      <dgm:spPr/>
      <dgm:t>
        <a:bodyPr/>
        <a:lstStyle/>
        <a:p>
          <a:pPr algn="l"/>
          <a:r>
            <a:rPr lang="fr-FR" sz="1800">
              <a:solidFill>
                <a:schemeClr val="bg1"/>
              </a:solidFill>
              <a:latin typeface="Arial" panose="020B0604020202020204" pitchFamily="34" charset="0"/>
              <a:cs typeface="Arial" panose="020B0604020202020204" pitchFamily="34" charset="0"/>
            </a:rPr>
            <a:t>Documents de travail (brouillon)</a:t>
          </a:r>
        </a:p>
      </dgm:t>
    </dgm:pt>
    <dgm:pt modelId="{ACD32D49-F471-48AB-8774-DDAD96DD99CB}" type="parTrans" cxnId="{77400EBA-CCA9-41ED-8844-DBF359BE21D9}">
      <dgm:prSet/>
      <dgm:spPr/>
      <dgm:t>
        <a:bodyPr/>
        <a:lstStyle/>
        <a:p>
          <a:endParaRPr lang="fr-FR" sz="4800">
            <a:solidFill>
              <a:schemeClr val="bg1"/>
            </a:solidFill>
          </a:endParaRPr>
        </a:p>
      </dgm:t>
    </dgm:pt>
    <dgm:pt modelId="{8F695334-AF82-4C8A-8CA5-3B579CDEB4A1}" type="sibTrans" cxnId="{77400EBA-CCA9-41ED-8844-DBF359BE21D9}">
      <dgm:prSet/>
      <dgm:spPr/>
      <dgm:t>
        <a:bodyPr/>
        <a:lstStyle/>
        <a:p>
          <a:endParaRPr lang="fr-FR" sz="4800">
            <a:solidFill>
              <a:schemeClr val="bg1"/>
            </a:solidFill>
          </a:endParaRPr>
        </a:p>
      </dgm:t>
    </dgm:pt>
    <dgm:pt modelId="{12F0A624-F975-4E5C-8267-3B3CCCC8E7F3}">
      <dgm:prSet phldrT="[Texte]" custT="1"/>
      <dgm:spPr/>
      <dgm:t>
        <a:bodyPr/>
        <a:lstStyle/>
        <a:p>
          <a:pPr algn="l"/>
          <a:endParaRPr lang="fr-FR" sz="1800">
            <a:solidFill>
              <a:schemeClr val="bg1"/>
            </a:solidFill>
            <a:latin typeface="Arial" panose="020B0604020202020204" pitchFamily="34" charset="0"/>
            <a:cs typeface="Arial" panose="020B0604020202020204" pitchFamily="34" charset="0"/>
          </a:endParaRPr>
        </a:p>
      </dgm:t>
    </dgm:pt>
    <dgm:pt modelId="{F1FD7BFF-7C98-4B22-A060-6D27943DF28A}" type="parTrans" cxnId="{D4FE7451-BA6D-4DFE-94A1-7451DAF43D91}">
      <dgm:prSet/>
      <dgm:spPr/>
      <dgm:t>
        <a:bodyPr/>
        <a:lstStyle/>
        <a:p>
          <a:endParaRPr lang="fr-FR" sz="4800">
            <a:solidFill>
              <a:schemeClr val="bg1"/>
            </a:solidFill>
          </a:endParaRPr>
        </a:p>
      </dgm:t>
    </dgm:pt>
    <dgm:pt modelId="{5EF7A742-045D-4971-AB80-C33A467AC31E}" type="sibTrans" cxnId="{D4FE7451-BA6D-4DFE-94A1-7451DAF43D91}">
      <dgm:prSet/>
      <dgm:spPr/>
      <dgm:t>
        <a:bodyPr/>
        <a:lstStyle/>
        <a:p>
          <a:endParaRPr lang="fr-FR" sz="4800">
            <a:solidFill>
              <a:schemeClr val="bg1"/>
            </a:solidFill>
          </a:endParaRPr>
        </a:p>
      </dgm:t>
    </dgm:pt>
    <dgm:pt modelId="{D0A3D16D-50DE-4685-9277-634FA3AAA584}">
      <dgm:prSet phldrT="[Texte]" custT="1"/>
      <dgm:spPr/>
      <dgm:t>
        <a:bodyPr/>
        <a:lstStyle/>
        <a:p>
          <a:pPr algn="l"/>
          <a:r>
            <a:rPr lang="fr-FR" sz="1800" dirty="0">
              <a:solidFill>
                <a:schemeClr val="bg1"/>
              </a:solidFill>
              <a:latin typeface="Arial" panose="020B0604020202020204" pitchFamily="34" charset="0"/>
              <a:cs typeface="Arial" panose="020B0604020202020204" pitchFamily="34" charset="0"/>
            </a:rPr>
            <a:t>Documents définitifs (contrat, salaire, facture, etc.)</a:t>
          </a:r>
        </a:p>
      </dgm:t>
    </dgm:pt>
    <dgm:pt modelId="{D7E51318-AFDE-424F-91CB-75B28306245B}" type="parTrans" cxnId="{8EBDB975-9F16-43AF-8602-CAFDF924F47C}">
      <dgm:prSet/>
      <dgm:spPr/>
      <dgm:t>
        <a:bodyPr/>
        <a:lstStyle/>
        <a:p>
          <a:endParaRPr lang="fr-FR" sz="4800">
            <a:solidFill>
              <a:schemeClr val="bg1"/>
            </a:solidFill>
          </a:endParaRPr>
        </a:p>
      </dgm:t>
    </dgm:pt>
    <dgm:pt modelId="{9B08FF9A-7988-4154-8089-00FE421BBC80}" type="sibTrans" cxnId="{8EBDB975-9F16-43AF-8602-CAFDF924F47C}">
      <dgm:prSet/>
      <dgm:spPr/>
      <dgm:t>
        <a:bodyPr/>
        <a:lstStyle/>
        <a:p>
          <a:endParaRPr lang="fr-FR" sz="4800">
            <a:solidFill>
              <a:schemeClr val="bg1"/>
            </a:solidFill>
          </a:endParaRPr>
        </a:p>
      </dgm:t>
    </dgm:pt>
    <dgm:pt modelId="{DB44EA56-AF78-4BFF-840F-B7D76BDB7F26}">
      <dgm:prSet phldrT="[Texte]" custT="1"/>
      <dgm:spPr/>
      <dgm:t>
        <a:bodyPr/>
        <a:lstStyle/>
        <a:p>
          <a:pPr algn="l"/>
          <a:r>
            <a:rPr lang="fr-FR" sz="1800">
              <a:solidFill>
                <a:schemeClr val="bg1"/>
              </a:solidFill>
              <a:latin typeface="Arial" panose="020B0604020202020204" pitchFamily="34" charset="0"/>
              <a:cs typeface="Arial" panose="020B0604020202020204" pitchFamily="34" charset="0"/>
            </a:rPr>
            <a:t> Salariés,</a:t>
          </a:r>
        </a:p>
      </dgm:t>
    </dgm:pt>
    <dgm:pt modelId="{9589E554-4823-4895-99D6-D693E7D75C65}" type="parTrans" cxnId="{B2209050-4AC1-4751-8A87-E221378E040C}">
      <dgm:prSet/>
      <dgm:spPr/>
      <dgm:t>
        <a:bodyPr/>
        <a:lstStyle/>
        <a:p>
          <a:endParaRPr lang="fr-FR" sz="4800">
            <a:solidFill>
              <a:schemeClr val="bg1"/>
            </a:solidFill>
          </a:endParaRPr>
        </a:p>
      </dgm:t>
    </dgm:pt>
    <dgm:pt modelId="{24851750-6662-489C-BB7E-7479FDB119D7}" type="sibTrans" cxnId="{B2209050-4AC1-4751-8A87-E221378E040C}">
      <dgm:prSet/>
      <dgm:spPr/>
      <dgm:t>
        <a:bodyPr/>
        <a:lstStyle/>
        <a:p>
          <a:endParaRPr lang="fr-FR" sz="4800">
            <a:solidFill>
              <a:schemeClr val="bg1"/>
            </a:solidFill>
          </a:endParaRPr>
        </a:p>
      </dgm:t>
    </dgm:pt>
    <dgm:pt modelId="{D6199CC9-8D59-47D5-9D1C-3F619E6F6C28}">
      <dgm:prSet phldrT="[Texte]" custT="1"/>
      <dgm:spPr/>
      <dgm:t>
        <a:bodyPr/>
        <a:lstStyle/>
        <a:p>
          <a:pPr algn="l"/>
          <a:r>
            <a:rPr lang="fr-FR" sz="1800" dirty="0">
              <a:solidFill>
                <a:schemeClr val="bg1"/>
              </a:solidFill>
              <a:latin typeface="Arial" panose="020B0604020202020204" pitchFamily="34" charset="0"/>
              <a:cs typeface="Arial" panose="020B0604020202020204" pitchFamily="34" charset="0"/>
            </a:rPr>
            <a:t>Numérique image</a:t>
          </a:r>
        </a:p>
      </dgm:t>
    </dgm:pt>
    <dgm:pt modelId="{C9A9E88B-4C41-4974-B829-810D85D4337F}" type="parTrans" cxnId="{B4B01B86-8CD6-470D-B0B0-611938789A11}">
      <dgm:prSet/>
      <dgm:spPr/>
      <dgm:t>
        <a:bodyPr/>
        <a:lstStyle/>
        <a:p>
          <a:endParaRPr lang="fr-FR" sz="4800">
            <a:solidFill>
              <a:schemeClr val="bg1"/>
            </a:solidFill>
          </a:endParaRPr>
        </a:p>
      </dgm:t>
    </dgm:pt>
    <dgm:pt modelId="{73570223-72E7-4C52-AB37-DC395FBF7429}" type="sibTrans" cxnId="{B4B01B86-8CD6-470D-B0B0-611938789A11}">
      <dgm:prSet/>
      <dgm:spPr/>
      <dgm:t>
        <a:bodyPr/>
        <a:lstStyle/>
        <a:p>
          <a:endParaRPr lang="fr-FR" sz="4800">
            <a:solidFill>
              <a:schemeClr val="bg1"/>
            </a:solidFill>
          </a:endParaRPr>
        </a:p>
      </dgm:t>
    </dgm:pt>
    <dgm:pt modelId="{830114F4-CC6F-442C-9D8B-096B0764F2A6}" type="pres">
      <dgm:prSet presAssocID="{0ACC8029-D150-44BF-B7A3-D062C0FFDC24}" presName="cycle" presStyleCnt="0">
        <dgm:presLayoutVars>
          <dgm:chMax val="1"/>
          <dgm:dir/>
          <dgm:animLvl val="ctr"/>
          <dgm:resizeHandles val="exact"/>
        </dgm:presLayoutVars>
      </dgm:prSet>
      <dgm:spPr/>
    </dgm:pt>
    <dgm:pt modelId="{87F415E6-C107-4701-901E-016F8129E1B3}" type="pres">
      <dgm:prSet presAssocID="{69A6D163-CF4C-4943-B341-900700E32A64}" presName="centerShape" presStyleLbl="node0" presStyleIdx="0" presStyleCnt="1" custScaleX="310015" custScaleY="36098" custLinFactNeighborX="7329" custLinFactNeighborY="-4769"/>
      <dgm:spPr>
        <a:prstGeom prst="round2DiagRect">
          <a:avLst/>
        </a:prstGeom>
      </dgm:spPr>
    </dgm:pt>
    <dgm:pt modelId="{A151EF02-F851-4D81-9FF7-8FF330D19F3D}" type="pres">
      <dgm:prSet presAssocID="{604B9357-B9DF-4094-B1ED-4ED8B16B73CC}" presName="parTrans" presStyleLbl="bgSibTrans2D1" presStyleIdx="0" presStyleCnt="3" custLinFactNeighborX="6180" custLinFactNeighborY="9766"/>
      <dgm:spPr/>
    </dgm:pt>
    <dgm:pt modelId="{43031287-87F4-4AAA-9A20-33456030AA39}" type="pres">
      <dgm:prSet presAssocID="{697FBF49-63B7-4AD0-A2F9-1A1F69FAD060}" presName="node" presStyleLbl="node1" presStyleIdx="0" presStyleCnt="3" custScaleX="189782" custScaleY="107563" custRadScaleRad="138143" custRadScaleInc="-3581">
        <dgm:presLayoutVars>
          <dgm:bulletEnabled val="1"/>
        </dgm:presLayoutVars>
      </dgm:prSet>
      <dgm:spPr/>
    </dgm:pt>
    <dgm:pt modelId="{4BD9C8D7-818D-4623-AC86-7BADC91949D7}" type="pres">
      <dgm:prSet presAssocID="{340930A6-F168-4882-83F0-9A1291B0BF8D}" presName="parTrans" presStyleLbl="bgSibTrans2D1" presStyleIdx="1" presStyleCnt="3"/>
      <dgm:spPr/>
    </dgm:pt>
    <dgm:pt modelId="{0BC11364-BA2F-4410-8CF0-94C38AA951BC}" type="pres">
      <dgm:prSet presAssocID="{DF99434C-2153-4EC6-AD68-64838FDA584E}" presName="node" presStyleLbl="node1" presStyleIdx="1" presStyleCnt="3" custScaleX="142225" custScaleY="102994" custRadScaleRad="106401" custRadScaleInc="10966">
        <dgm:presLayoutVars>
          <dgm:bulletEnabled val="1"/>
        </dgm:presLayoutVars>
      </dgm:prSet>
      <dgm:spPr/>
    </dgm:pt>
    <dgm:pt modelId="{EC4D2CAB-3411-4D6A-84DD-75902328BB42}" type="pres">
      <dgm:prSet presAssocID="{ABDD2D47-4309-4900-98E3-8FD39186D182}" presName="parTrans" presStyleLbl="bgSibTrans2D1" presStyleIdx="2" presStyleCnt="3" custLinFactNeighborX="-6072" custLinFactNeighborY="7324"/>
      <dgm:spPr/>
    </dgm:pt>
    <dgm:pt modelId="{60E754C7-AC56-40CC-9267-D664210ECF6E}" type="pres">
      <dgm:prSet presAssocID="{0E7E917D-4B86-49B4-870C-0D0008A140A0}" presName="node" presStyleLbl="node1" presStyleIdx="2" presStyleCnt="3" custScaleX="124061" custScaleY="122557" custRadScaleRad="147293" custRadScaleInc="8587">
        <dgm:presLayoutVars>
          <dgm:bulletEnabled val="1"/>
        </dgm:presLayoutVars>
      </dgm:prSet>
      <dgm:spPr/>
    </dgm:pt>
  </dgm:ptLst>
  <dgm:cxnLst>
    <dgm:cxn modelId="{66703F02-5A2D-4B09-9CCE-3AFB94BA1C44}" srcId="{0E7E917D-4B86-49B4-870C-0D0008A140A0}" destId="{E9A7ABA7-6F96-4189-9924-12BFA03D4171}" srcOrd="3" destOrd="0" parTransId="{34EF2BEB-FD05-422F-A929-B222C8C6FC45}" sibTransId="{6BBBD783-C422-4809-9D0E-F613B5E1429F}"/>
    <dgm:cxn modelId="{CF7CEE0F-15E1-43A5-B9AE-70C80C89F5EF}" type="presOf" srcId="{D0A3D16D-50DE-4685-9277-634FA3AAA584}" destId="{43031287-87F4-4AAA-9A20-33456030AA39}" srcOrd="0" destOrd="2" presId="urn:microsoft.com/office/officeart/2005/8/layout/radial4"/>
    <dgm:cxn modelId="{88C2A810-09E3-4823-BB09-FBD8B094DD98}" type="presOf" srcId="{6472C818-D681-4B8A-B4EE-BC2644D19BDD}" destId="{60E754C7-AC56-40CC-9267-D664210ECF6E}" srcOrd="0" destOrd="2" presId="urn:microsoft.com/office/officeart/2005/8/layout/radial4"/>
    <dgm:cxn modelId="{D8476A11-9518-4E1E-8FF1-DD40E1546E99}" type="presOf" srcId="{E8680704-7F33-40D8-BE03-6518B5042D42}" destId="{0BC11364-BA2F-4410-8CF0-94C38AA951BC}" srcOrd="0" destOrd="4" presId="urn:microsoft.com/office/officeart/2005/8/layout/radial4"/>
    <dgm:cxn modelId="{9D521613-BD3C-413E-95DD-DFD024709F9B}" type="presOf" srcId="{69A6D163-CF4C-4943-B341-900700E32A64}" destId="{87F415E6-C107-4701-901E-016F8129E1B3}" srcOrd="0" destOrd="0" presId="urn:microsoft.com/office/officeart/2005/8/layout/radial4"/>
    <dgm:cxn modelId="{7F1EB422-10D4-439C-A2C1-2B2CCD5B4AD1}" type="presOf" srcId="{A26810A0-34A3-41AB-972C-CCB46E0359AE}" destId="{60E754C7-AC56-40CC-9267-D664210ECF6E}" srcOrd="0" destOrd="5" presId="urn:microsoft.com/office/officeart/2005/8/layout/radial4"/>
    <dgm:cxn modelId="{F66C6F24-A009-4CCE-8620-A40BD460B1C7}" type="presOf" srcId="{ABDD2D47-4309-4900-98E3-8FD39186D182}" destId="{EC4D2CAB-3411-4D6A-84DD-75902328BB42}" srcOrd="0" destOrd="0" presId="urn:microsoft.com/office/officeart/2005/8/layout/radial4"/>
    <dgm:cxn modelId="{DC124F26-6691-4254-B30D-00993CAAFD30}" srcId="{69A6D163-CF4C-4943-B341-900700E32A64}" destId="{0E7E917D-4B86-49B4-870C-0D0008A140A0}" srcOrd="2" destOrd="0" parTransId="{ABDD2D47-4309-4900-98E3-8FD39186D182}" sibTransId="{7435B30F-CAE1-4973-AD85-1A07DF167606}"/>
    <dgm:cxn modelId="{C59C082B-739F-4084-B45F-BB277C09A085}" type="presOf" srcId="{DB44EA56-AF78-4BFF-840F-B7D76BDB7F26}" destId="{0BC11364-BA2F-4410-8CF0-94C38AA951BC}" srcOrd="0" destOrd="2" presId="urn:microsoft.com/office/officeart/2005/8/layout/radial4"/>
    <dgm:cxn modelId="{F05F5130-14F8-463E-9034-739ECD2CFDE3}" type="presOf" srcId="{604B9357-B9DF-4094-B1ED-4ED8B16B73CC}" destId="{A151EF02-F851-4D81-9FF7-8FF330D19F3D}" srcOrd="0" destOrd="0" presId="urn:microsoft.com/office/officeart/2005/8/layout/radial4"/>
    <dgm:cxn modelId="{AE8F5531-85D5-4E63-A990-0AA25713EEC5}" srcId="{69A6D163-CF4C-4943-B341-900700E32A64}" destId="{697FBF49-63B7-4AD0-A2F9-1A1F69FAD060}" srcOrd="0" destOrd="0" parTransId="{604B9357-B9DF-4094-B1ED-4ED8B16B73CC}" sibTransId="{767F01A4-B91D-4B57-8655-D56CDFFC7443}"/>
    <dgm:cxn modelId="{2BA6A335-DC4B-44F5-8A4B-92444D31F3EB}" type="presOf" srcId="{697FBF49-63B7-4AD0-A2F9-1A1F69FAD060}" destId="{43031287-87F4-4AAA-9A20-33456030AA39}" srcOrd="0" destOrd="0" presId="urn:microsoft.com/office/officeart/2005/8/layout/radial4"/>
    <dgm:cxn modelId="{4F29E43E-6B1C-43EB-A28F-020BE6991F22}" type="presOf" srcId="{7C72E0EE-B68D-4A1F-89FB-F1A40B9BC7F4}" destId="{43031287-87F4-4AAA-9A20-33456030AA39}" srcOrd="0" destOrd="1" presId="urn:microsoft.com/office/officeart/2005/8/layout/radial4"/>
    <dgm:cxn modelId="{21FA9A62-A749-469A-96F9-7BE1BE884FDD}" type="presOf" srcId="{E9A7ABA7-6F96-4189-9924-12BFA03D4171}" destId="{60E754C7-AC56-40CC-9267-D664210ECF6E}" srcOrd="0" destOrd="4" presId="urn:microsoft.com/office/officeart/2005/8/layout/radial4"/>
    <dgm:cxn modelId="{B5F6DE44-4F14-4AA3-90B3-A6C7A1A6EC21}" type="presOf" srcId="{0ACC8029-D150-44BF-B7A3-D062C0FFDC24}" destId="{830114F4-CC6F-442C-9D8B-096B0764F2A6}" srcOrd="0" destOrd="0" presId="urn:microsoft.com/office/officeart/2005/8/layout/radial4"/>
    <dgm:cxn modelId="{6DB46E65-978C-436B-8C4B-4A686853C727}" type="presOf" srcId="{DF99434C-2153-4EC6-AD68-64838FDA584E}" destId="{0BC11364-BA2F-4410-8CF0-94C38AA951BC}" srcOrd="0" destOrd="0" presId="urn:microsoft.com/office/officeart/2005/8/layout/radial4"/>
    <dgm:cxn modelId="{C7390A4A-C699-49C8-9CCD-26CBC0E212FF}" srcId="{DF99434C-2153-4EC6-AD68-64838FDA584E}" destId="{2579A1AF-62CC-4FC7-B202-33056EB316D5}" srcOrd="2" destOrd="0" parTransId="{AC9CDAB1-31E8-404D-96AB-D55ECDB8E8A1}" sibTransId="{B6FB6315-0E6F-461C-9AD7-2C28394AA416}"/>
    <dgm:cxn modelId="{943A2170-CBBD-4358-96A0-AFDA5F9AE1DC}" srcId="{DF99434C-2153-4EC6-AD68-64838FDA584E}" destId="{9A8FC700-7A83-4D54-A0AF-15FDE92D96D1}" srcOrd="0" destOrd="0" parTransId="{C2940DFE-9AEC-4247-9AC9-889D737FDD15}" sibTransId="{14689149-D71B-4685-86C5-1F7725BE2E1D}"/>
    <dgm:cxn modelId="{B2209050-4AC1-4751-8A87-E221378E040C}" srcId="{DF99434C-2153-4EC6-AD68-64838FDA584E}" destId="{DB44EA56-AF78-4BFF-840F-B7D76BDB7F26}" srcOrd="1" destOrd="0" parTransId="{9589E554-4823-4895-99D6-D693E7D75C65}" sibTransId="{24851750-6662-489C-BB7E-7479FDB119D7}"/>
    <dgm:cxn modelId="{181D0471-D82C-43EE-97CD-71AFD65A6868}" type="presOf" srcId="{12F0A624-F975-4E5C-8267-3B3CCCC8E7F3}" destId="{43031287-87F4-4AAA-9A20-33456030AA39}" srcOrd="0" destOrd="3" presId="urn:microsoft.com/office/officeart/2005/8/layout/radial4"/>
    <dgm:cxn modelId="{D4FE7451-BA6D-4DFE-94A1-7451DAF43D91}" srcId="{697FBF49-63B7-4AD0-A2F9-1A1F69FAD060}" destId="{12F0A624-F975-4E5C-8267-3B3CCCC8E7F3}" srcOrd="2" destOrd="0" parTransId="{F1FD7BFF-7C98-4B22-A060-6D27943DF28A}" sibTransId="{5EF7A742-045D-4971-AB80-C33A467AC31E}"/>
    <dgm:cxn modelId="{F65BAB71-FE55-45B9-9387-98405691EF39}" type="presOf" srcId="{340930A6-F168-4882-83F0-9A1291B0BF8D}" destId="{4BD9C8D7-818D-4623-AC86-7BADC91949D7}" srcOrd="0" destOrd="0" presId="urn:microsoft.com/office/officeart/2005/8/layout/radial4"/>
    <dgm:cxn modelId="{8EBDB975-9F16-43AF-8602-CAFDF924F47C}" srcId="{697FBF49-63B7-4AD0-A2F9-1A1F69FAD060}" destId="{D0A3D16D-50DE-4685-9277-634FA3AAA584}" srcOrd="1" destOrd="0" parTransId="{D7E51318-AFDE-424F-91CB-75B28306245B}" sibTransId="{9B08FF9A-7988-4154-8089-00FE421BBC80}"/>
    <dgm:cxn modelId="{EFB0E57A-A715-44BB-9E5F-9DADCC13545F}" type="presOf" srcId="{0E7E917D-4B86-49B4-870C-0D0008A140A0}" destId="{60E754C7-AC56-40CC-9267-D664210ECF6E}" srcOrd="0" destOrd="0" presId="urn:microsoft.com/office/officeart/2005/8/layout/radial4"/>
    <dgm:cxn modelId="{234E8780-5119-4639-9C4E-483C77C0FE86}" srcId="{69A6D163-CF4C-4943-B341-900700E32A64}" destId="{DF99434C-2153-4EC6-AD68-64838FDA584E}" srcOrd="1" destOrd="0" parTransId="{340930A6-F168-4882-83F0-9A1291B0BF8D}" sibTransId="{F5FBF2F2-0997-473F-A59D-59933D653E95}"/>
    <dgm:cxn modelId="{B4B01B86-8CD6-470D-B0B0-611938789A11}" srcId="{0E7E917D-4B86-49B4-870C-0D0008A140A0}" destId="{D6199CC9-8D59-47D5-9D1C-3F619E6F6C28}" srcOrd="2" destOrd="0" parTransId="{C9A9E88B-4C41-4974-B829-810D85D4337F}" sibTransId="{73570223-72E7-4C52-AB37-DC395FBF7429}"/>
    <dgm:cxn modelId="{82891F8C-5413-4BE8-9902-A56C32F7F345}" srcId="{0E7E917D-4B86-49B4-870C-0D0008A140A0}" destId="{A26810A0-34A3-41AB-972C-CCB46E0359AE}" srcOrd="4" destOrd="0" parTransId="{149105F1-547C-4222-8DF5-E5D8DA9D7D09}" sibTransId="{CD192C5E-E02C-424D-868B-BE550B821F2E}"/>
    <dgm:cxn modelId="{05A4FF9A-8317-4333-9E27-5B930CA88B2B}" srcId="{DF99434C-2153-4EC6-AD68-64838FDA584E}" destId="{E8680704-7F33-40D8-BE03-6518B5042D42}" srcOrd="3" destOrd="0" parTransId="{F98B95C5-3B04-4322-B3C6-1425906BB720}" sibTransId="{DFC6C235-E671-40CF-BA6F-5542CA79F70E}"/>
    <dgm:cxn modelId="{ED6F129F-9BF9-4548-B83F-714503911068}" srcId="{0E7E917D-4B86-49B4-870C-0D0008A140A0}" destId="{E4B5448E-3448-42DF-A5FD-0A0D7F00259E}" srcOrd="0" destOrd="0" parTransId="{0F9960B5-C70F-48C7-86A5-04CD8E9F529F}" sibTransId="{97EBFD1E-B2A6-4EA1-9CC1-8AAE57ECDEC8}"/>
    <dgm:cxn modelId="{79C56BA4-45DA-46C5-96EA-D6A70813B0D1}" srcId="{0ACC8029-D150-44BF-B7A3-D062C0FFDC24}" destId="{69A6D163-CF4C-4943-B341-900700E32A64}" srcOrd="0" destOrd="0" parTransId="{BDB0B7C7-E0E3-48F5-AEA6-7CCAB47C0377}" sibTransId="{2A1A6962-D2B5-4F21-BA82-153E554E6AA5}"/>
    <dgm:cxn modelId="{D36947B0-96C8-4992-A9BC-86C538E72691}" type="presOf" srcId="{2579A1AF-62CC-4FC7-B202-33056EB316D5}" destId="{0BC11364-BA2F-4410-8CF0-94C38AA951BC}" srcOrd="0" destOrd="3" presId="urn:microsoft.com/office/officeart/2005/8/layout/radial4"/>
    <dgm:cxn modelId="{77400EBA-CCA9-41ED-8844-DBF359BE21D9}" srcId="{697FBF49-63B7-4AD0-A2F9-1A1F69FAD060}" destId="{7C72E0EE-B68D-4A1F-89FB-F1A40B9BC7F4}" srcOrd="0" destOrd="0" parTransId="{ACD32D49-F471-48AB-8774-DDAD96DD99CB}" sibTransId="{8F695334-AF82-4C8A-8CA5-3B579CDEB4A1}"/>
    <dgm:cxn modelId="{33E90AD7-6AA9-4B77-9BD1-D3E7C1216610}" srcId="{0E7E917D-4B86-49B4-870C-0D0008A140A0}" destId="{6472C818-D681-4B8A-B4EE-BC2644D19BDD}" srcOrd="1" destOrd="0" parTransId="{5BF485EE-E012-491B-AA6C-54E08BFB2282}" sibTransId="{2744967D-2C23-4B60-8A3B-3E7D2E4F7956}"/>
    <dgm:cxn modelId="{5C5E59DF-AD5C-4768-8D5A-A992B525035A}" type="presOf" srcId="{D6199CC9-8D59-47D5-9D1C-3F619E6F6C28}" destId="{60E754C7-AC56-40CC-9267-D664210ECF6E}" srcOrd="0" destOrd="3" presId="urn:microsoft.com/office/officeart/2005/8/layout/radial4"/>
    <dgm:cxn modelId="{F3CE9AE0-A21C-49C5-B38B-36C213D6A675}" type="presOf" srcId="{E4B5448E-3448-42DF-A5FD-0A0D7F00259E}" destId="{60E754C7-AC56-40CC-9267-D664210ECF6E}" srcOrd="0" destOrd="1" presId="urn:microsoft.com/office/officeart/2005/8/layout/radial4"/>
    <dgm:cxn modelId="{0EA67EF2-D276-4221-A4D4-153DA21B554A}" type="presOf" srcId="{9A8FC700-7A83-4D54-A0AF-15FDE92D96D1}" destId="{0BC11364-BA2F-4410-8CF0-94C38AA951BC}" srcOrd="0" destOrd="1" presId="urn:microsoft.com/office/officeart/2005/8/layout/radial4"/>
    <dgm:cxn modelId="{96F38DFD-85F5-45E8-8EEC-93AE135D2E39}" type="presParOf" srcId="{830114F4-CC6F-442C-9D8B-096B0764F2A6}" destId="{87F415E6-C107-4701-901E-016F8129E1B3}" srcOrd="0" destOrd="0" presId="urn:microsoft.com/office/officeart/2005/8/layout/radial4"/>
    <dgm:cxn modelId="{4EEE03D3-7C73-45D0-9C17-54F39CD9778F}" type="presParOf" srcId="{830114F4-CC6F-442C-9D8B-096B0764F2A6}" destId="{A151EF02-F851-4D81-9FF7-8FF330D19F3D}" srcOrd="1" destOrd="0" presId="urn:microsoft.com/office/officeart/2005/8/layout/radial4"/>
    <dgm:cxn modelId="{D3F6076A-57AE-4A47-A2E3-DEC510D6E02C}" type="presParOf" srcId="{830114F4-CC6F-442C-9D8B-096B0764F2A6}" destId="{43031287-87F4-4AAA-9A20-33456030AA39}" srcOrd="2" destOrd="0" presId="urn:microsoft.com/office/officeart/2005/8/layout/radial4"/>
    <dgm:cxn modelId="{DFE7ACAB-1810-4695-8F07-4D89F110E7C7}" type="presParOf" srcId="{830114F4-CC6F-442C-9D8B-096B0764F2A6}" destId="{4BD9C8D7-818D-4623-AC86-7BADC91949D7}" srcOrd="3" destOrd="0" presId="urn:microsoft.com/office/officeart/2005/8/layout/radial4"/>
    <dgm:cxn modelId="{939C0A32-FA4C-43EF-91CC-17AB3BA751F0}" type="presParOf" srcId="{830114F4-CC6F-442C-9D8B-096B0764F2A6}" destId="{0BC11364-BA2F-4410-8CF0-94C38AA951BC}" srcOrd="4" destOrd="0" presId="urn:microsoft.com/office/officeart/2005/8/layout/radial4"/>
    <dgm:cxn modelId="{C5EFCA11-165B-4273-B45A-676A2FFA4F4C}" type="presParOf" srcId="{830114F4-CC6F-442C-9D8B-096B0764F2A6}" destId="{EC4D2CAB-3411-4D6A-84DD-75902328BB42}" srcOrd="5" destOrd="0" presId="urn:microsoft.com/office/officeart/2005/8/layout/radial4"/>
    <dgm:cxn modelId="{EB27C5B1-4AD5-41D9-8F0E-4BE705FB7A42}" type="presParOf" srcId="{830114F4-CC6F-442C-9D8B-096B0764F2A6}" destId="{60E754C7-AC56-40CC-9267-D664210ECF6E}"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F415E6-C107-4701-901E-016F8129E1B3}">
      <dsp:nvSpPr>
        <dsp:cNvPr id="0" name=""/>
        <dsp:cNvSpPr/>
      </dsp:nvSpPr>
      <dsp:spPr>
        <a:xfrm>
          <a:off x="1905163" y="2960393"/>
          <a:ext cx="5918040" cy="689093"/>
        </a:xfrm>
        <a:prstGeom prst="round2DiagRect">
          <a:avLst/>
        </a:prstGeom>
        <a:solidFill>
          <a:srgbClr val="00B0F0"/>
        </a:soli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rPr>
            <a:t>Organisation et traitements adaptés (organisation des supports, nommage des fichiers, GED…)</a:t>
          </a:r>
        </a:p>
      </dsp:txBody>
      <dsp:txXfrm>
        <a:off x="1938802" y="2994032"/>
        <a:ext cx="5850762" cy="621815"/>
      </dsp:txXfrm>
    </dsp:sp>
    <dsp:sp modelId="{A151EF02-F851-4D81-9FF7-8FF330D19F3D}">
      <dsp:nvSpPr>
        <dsp:cNvPr id="0" name=""/>
        <dsp:cNvSpPr/>
      </dsp:nvSpPr>
      <dsp:spPr>
        <a:xfrm rot="12450019">
          <a:off x="1734966" y="2064007"/>
          <a:ext cx="2660709" cy="544051"/>
        </a:xfrm>
        <a:prstGeom prst="leftArrow">
          <a:avLst>
            <a:gd name="adj1" fmla="val 60000"/>
            <a:gd name="adj2" fmla="val 50000"/>
          </a:avLst>
        </a:prstGeom>
        <a:gradFill rotWithShape="0">
          <a:gsLst>
            <a:gs pos="0">
              <a:schemeClr val="accent2">
                <a:tint val="60000"/>
                <a:hueOff val="0"/>
                <a:satOff val="0"/>
                <a:lumOff val="0"/>
                <a:alphaOff val="0"/>
                <a:tint val="98000"/>
                <a:lumMod val="114000"/>
              </a:schemeClr>
            </a:gs>
            <a:gs pos="100000">
              <a:schemeClr val="accent2">
                <a:tint val="60000"/>
                <a:hueOff val="0"/>
                <a:satOff val="0"/>
                <a:lumOff val="0"/>
                <a:alphaOff val="0"/>
                <a:shade val="90000"/>
                <a:lumMod val="84000"/>
              </a:schemeClr>
            </a:gs>
          </a:gsLst>
          <a:lin ang="5400000" scaled="0"/>
        </a:gra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sp>
    <dsp:sp modelId="{43031287-87F4-4AAA-9A20-33456030AA39}">
      <dsp:nvSpPr>
        <dsp:cNvPr id="0" name=""/>
        <dsp:cNvSpPr/>
      </dsp:nvSpPr>
      <dsp:spPr>
        <a:xfrm>
          <a:off x="0" y="888340"/>
          <a:ext cx="3441706" cy="1560528"/>
        </a:xfrm>
        <a:prstGeom prst="roundRect">
          <a:avLst>
            <a:gd name="adj" fmla="val 10000"/>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t" anchorCtr="0">
          <a:noAutofit/>
        </a:bodyPr>
        <a:lstStyle/>
        <a:p>
          <a:pPr marL="0" lvl="0" indent="0" algn="l" defTabSz="800100">
            <a:lnSpc>
              <a:spcPct val="90000"/>
            </a:lnSpc>
            <a:spcBef>
              <a:spcPct val="0"/>
            </a:spcBef>
            <a:spcAft>
              <a:spcPct val="35000"/>
            </a:spcAft>
            <a:buNone/>
          </a:pPr>
          <a:r>
            <a:rPr lang="fr-FR" sz="1800" b="1" kern="1200" dirty="0">
              <a:solidFill>
                <a:schemeClr val="bg1"/>
              </a:solidFill>
              <a:latin typeface="Arial" panose="020B0604020202020204" pitchFamily="34" charset="0"/>
              <a:cs typeface="Arial" panose="020B0604020202020204" pitchFamily="34" charset="0"/>
            </a:rPr>
            <a:t>Types de document</a:t>
          </a:r>
        </a:p>
        <a:p>
          <a:pPr marL="171450" lvl="1" indent="-171450" algn="l" defTabSz="800100">
            <a:lnSpc>
              <a:spcPct val="90000"/>
            </a:lnSpc>
            <a:spcBef>
              <a:spcPct val="0"/>
            </a:spcBef>
            <a:spcAft>
              <a:spcPct val="15000"/>
            </a:spcAft>
            <a:buChar char="•"/>
          </a:pPr>
          <a:r>
            <a:rPr lang="fr-FR" sz="1800" kern="1200">
              <a:solidFill>
                <a:schemeClr val="bg1"/>
              </a:solidFill>
              <a:latin typeface="Arial" panose="020B0604020202020204" pitchFamily="34" charset="0"/>
              <a:cs typeface="Arial" panose="020B0604020202020204" pitchFamily="34" charset="0"/>
            </a:rPr>
            <a:t>Documents de travail (brouillon)</a:t>
          </a:r>
        </a:p>
        <a:p>
          <a:pPr marL="171450" lvl="1" indent="-171450" algn="l" defTabSz="800100">
            <a:lnSpc>
              <a:spcPct val="90000"/>
            </a:lnSpc>
            <a:spcBef>
              <a:spcPct val="0"/>
            </a:spcBef>
            <a:spcAft>
              <a:spcPct val="15000"/>
            </a:spcAft>
            <a:buChar char="•"/>
          </a:pPr>
          <a:r>
            <a:rPr lang="fr-FR" sz="1800" kern="1200" dirty="0">
              <a:solidFill>
                <a:schemeClr val="bg1"/>
              </a:solidFill>
              <a:latin typeface="Arial" panose="020B0604020202020204" pitchFamily="34" charset="0"/>
              <a:cs typeface="Arial" panose="020B0604020202020204" pitchFamily="34" charset="0"/>
            </a:rPr>
            <a:t>Documents définitifs (contrat, salaire, facture, etc.)</a:t>
          </a:r>
        </a:p>
        <a:p>
          <a:pPr marL="171450" lvl="1" indent="-171450" algn="l" defTabSz="800100">
            <a:lnSpc>
              <a:spcPct val="90000"/>
            </a:lnSpc>
            <a:spcBef>
              <a:spcPct val="0"/>
            </a:spcBef>
            <a:spcAft>
              <a:spcPct val="15000"/>
            </a:spcAft>
            <a:buChar char="•"/>
          </a:pPr>
          <a:endParaRPr lang="fr-FR" sz="1800" kern="1200">
            <a:solidFill>
              <a:schemeClr val="bg1"/>
            </a:solidFill>
            <a:latin typeface="Arial" panose="020B0604020202020204" pitchFamily="34" charset="0"/>
            <a:cs typeface="Arial" panose="020B0604020202020204" pitchFamily="34" charset="0"/>
          </a:endParaRPr>
        </a:p>
      </dsp:txBody>
      <dsp:txXfrm>
        <a:off x="45706" y="934046"/>
        <a:ext cx="3350294" cy="1469116"/>
      </dsp:txXfrm>
    </dsp:sp>
    <dsp:sp modelId="{4BD9C8D7-818D-4623-AC86-7BADC91949D7}">
      <dsp:nvSpPr>
        <dsp:cNvPr id="0" name=""/>
        <dsp:cNvSpPr/>
      </dsp:nvSpPr>
      <dsp:spPr>
        <a:xfrm rot="16111854">
          <a:off x="3853080" y="1600929"/>
          <a:ext cx="1948756" cy="544051"/>
        </a:xfrm>
        <a:prstGeom prst="leftArrow">
          <a:avLst>
            <a:gd name="adj1" fmla="val 60000"/>
            <a:gd name="adj2" fmla="val 50000"/>
          </a:avLst>
        </a:prstGeom>
        <a:gradFill rotWithShape="0">
          <a:gsLst>
            <a:gs pos="0">
              <a:schemeClr val="accent2">
                <a:tint val="60000"/>
                <a:hueOff val="0"/>
                <a:satOff val="0"/>
                <a:lumOff val="0"/>
                <a:alphaOff val="0"/>
                <a:tint val="98000"/>
                <a:lumMod val="114000"/>
              </a:schemeClr>
            </a:gs>
            <a:gs pos="100000">
              <a:schemeClr val="accent2">
                <a:tint val="60000"/>
                <a:hueOff val="0"/>
                <a:satOff val="0"/>
                <a:lumOff val="0"/>
                <a:alphaOff val="0"/>
                <a:shade val="90000"/>
                <a:lumMod val="84000"/>
              </a:schemeClr>
            </a:gs>
          </a:gsLst>
          <a:lin ang="5400000" scaled="0"/>
        </a:gra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sp>
    <dsp:sp modelId="{0BC11364-BA2F-4410-8CF0-94C38AA951BC}">
      <dsp:nvSpPr>
        <dsp:cNvPr id="0" name=""/>
        <dsp:cNvSpPr/>
      </dsp:nvSpPr>
      <dsp:spPr>
        <a:xfrm>
          <a:off x="3512848" y="151776"/>
          <a:ext cx="2579258" cy="1494241"/>
        </a:xfrm>
        <a:prstGeom prst="roundRect">
          <a:avLst>
            <a:gd name="adj" fmla="val 10000"/>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t" anchorCtr="0">
          <a:noAutofit/>
        </a:bodyPr>
        <a:lstStyle/>
        <a:p>
          <a:pPr marL="0" lvl="0" indent="0" algn="ctr" defTabSz="800100">
            <a:lnSpc>
              <a:spcPct val="90000"/>
            </a:lnSpc>
            <a:spcBef>
              <a:spcPct val="0"/>
            </a:spcBef>
            <a:spcAft>
              <a:spcPct val="35000"/>
            </a:spcAft>
            <a:buNone/>
          </a:pPr>
          <a:r>
            <a:rPr lang="fr-FR" sz="1800" b="1" kern="1200" dirty="0">
              <a:solidFill>
                <a:schemeClr val="bg1"/>
              </a:solidFill>
              <a:latin typeface="Arial" panose="020B0604020202020204" pitchFamily="34" charset="0"/>
              <a:cs typeface="Arial" panose="020B0604020202020204" pitchFamily="34" charset="0"/>
            </a:rPr>
            <a:t>Sources du document</a:t>
          </a:r>
        </a:p>
        <a:p>
          <a:pPr marL="171450" lvl="1" indent="-171450" algn="l" defTabSz="800100">
            <a:lnSpc>
              <a:spcPct val="90000"/>
            </a:lnSpc>
            <a:spcBef>
              <a:spcPct val="0"/>
            </a:spcBef>
            <a:spcAft>
              <a:spcPct val="15000"/>
            </a:spcAft>
            <a:buChar char="•"/>
          </a:pPr>
          <a:r>
            <a:rPr lang="fr-FR" sz="1800" kern="1200">
              <a:solidFill>
                <a:schemeClr val="bg1"/>
              </a:solidFill>
              <a:latin typeface="Arial" panose="020B0604020202020204" pitchFamily="34" charset="0"/>
              <a:cs typeface="Arial" panose="020B0604020202020204" pitchFamily="34" charset="0"/>
            </a:rPr>
            <a:t> Clients, fournisseurs,</a:t>
          </a:r>
        </a:p>
        <a:p>
          <a:pPr marL="171450" lvl="1" indent="-171450" algn="l" defTabSz="800100">
            <a:lnSpc>
              <a:spcPct val="90000"/>
            </a:lnSpc>
            <a:spcBef>
              <a:spcPct val="0"/>
            </a:spcBef>
            <a:spcAft>
              <a:spcPct val="15000"/>
            </a:spcAft>
            <a:buChar char="•"/>
          </a:pPr>
          <a:r>
            <a:rPr lang="fr-FR" sz="1800" kern="1200">
              <a:solidFill>
                <a:schemeClr val="bg1"/>
              </a:solidFill>
              <a:latin typeface="Arial" panose="020B0604020202020204" pitchFamily="34" charset="0"/>
              <a:cs typeface="Arial" panose="020B0604020202020204" pitchFamily="34" charset="0"/>
            </a:rPr>
            <a:t> Salariés,</a:t>
          </a:r>
        </a:p>
        <a:p>
          <a:pPr marL="171450" lvl="1" indent="-171450" algn="l" defTabSz="800100">
            <a:lnSpc>
              <a:spcPct val="90000"/>
            </a:lnSpc>
            <a:spcBef>
              <a:spcPct val="0"/>
            </a:spcBef>
            <a:spcAft>
              <a:spcPct val="15000"/>
            </a:spcAft>
            <a:buChar char="•"/>
          </a:pPr>
          <a:r>
            <a:rPr lang="fr-FR" sz="1800" kern="1200">
              <a:solidFill>
                <a:schemeClr val="bg1"/>
              </a:solidFill>
              <a:latin typeface="Arial" panose="020B0604020202020204" pitchFamily="34" charset="0"/>
              <a:cs typeface="Arial" panose="020B0604020202020204" pitchFamily="34" charset="0"/>
            </a:rPr>
            <a:t> Banque,  état,</a:t>
          </a:r>
        </a:p>
        <a:p>
          <a:pPr marL="171450" lvl="1" indent="-171450" algn="l" defTabSz="800100">
            <a:lnSpc>
              <a:spcPct val="90000"/>
            </a:lnSpc>
            <a:spcBef>
              <a:spcPct val="0"/>
            </a:spcBef>
            <a:spcAft>
              <a:spcPct val="15000"/>
            </a:spcAft>
            <a:buChar char="•"/>
          </a:pPr>
          <a:r>
            <a:rPr lang="fr-FR" sz="1800" kern="1200">
              <a:solidFill>
                <a:schemeClr val="bg1"/>
              </a:solidFill>
              <a:latin typeface="Arial" panose="020B0604020202020204" pitchFamily="34" charset="0"/>
              <a:cs typeface="Arial" panose="020B0604020202020204" pitchFamily="34" charset="0"/>
            </a:rPr>
            <a:t> etc.</a:t>
          </a:r>
        </a:p>
      </dsp:txBody>
      <dsp:txXfrm>
        <a:off x="3556613" y="195541"/>
        <a:ext cx="2491728" cy="1406711"/>
      </dsp:txXfrm>
    </dsp:sp>
    <dsp:sp modelId="{EC4D2CAB-3411-4D6A-84DD-75902328BB42}">
      <dsp:nvSpPr>
        <dsp:cNvPr id="0" name=""/>
        <dsp:cNvSpPr/>
      </dsp:nvSpPr>
      <dsp:spPr>
        <a:xfrm rot="19589479">
          <a:off x="5171793" y="2070768"/>
          <a:ext cx="2150336" cy="544051"/>
        </a:xfrm>
        <a:prstGeom prst="leftArrow">
          <a:avLst>
            <a:gd name="adj1" fmla="val 60000"/>
            <a:gd name="adj2" fmla="val 50000"/>
          </a:avLst>
        </a:prstGeom>
        <a:gradFill rotWithShape="0">
          <a:gsLst>
            <a:gs pos="0">
              <a:schemeClr val="accent2">
                <a:tint val="60000"/>
                <a:hueOff val="0"/>
                <a:satOff val="0"/>
                <a:lumOff val="0"/>
                <a:alphaOff val="0"/>
                <a:tint val="98000"/>
                <a:lumMod val="114000"/>
              </a:schemeClr>
            </a:gs>
            <a:gs pos="100000">
              <a:schemeClr val="accent2">
                <a:tint val="60000"/>
                <a:hueOff val="0"/>
                <a:satOff val="0"/>
                <a:lumOff val="0"/>
                <a:alphaOff val="0"/>
                <a:shade val="90000"/>
                <a:lumMod val="84000"/>
              </a:schemeClr>
            </a:gs>
          </a:gsLst>
          <a:lin ang="5400000" scaled="0"/>
        </a:gra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sp>
    <dsp:sp modelId="{60E754C7-AC56-40CC-9267-D664210ECF6E}">
      <dsp:nvSpPr>
        <dsp:cNvPr id="0" name=""/>
        <dsp:cNvSpPr/>
      </dsp:nvSpPr>
      <dsp:spPr>
        <a:xfrm>
          <a:off x="6149081" y="820356"/>
          <a:ext cx="2249852" cy="1778062"/>
        </a:xfrm>
        <a:prstGeom prst="roundRect">
          <a:avLst>
            <a:gd name="adj" fmla="val 10000"/>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t" anchorCtr="0">
          <a:noAutofit/>
        </a:bodyPr>
        <a:lstStyle/>
        <a:p>
          <a:pPr marL="0" lvl="0" indent="0" algn="ctr" defTabSz="800100">
            <a:lnSpc>
              <a:spcPct val="90000"/>
            </a:lnSpc>
            <a:spcBef>
              <a:spcPct val="0"/>
            </a:spcBef>
            <a:spcAft>
              <a:spcPct val="35000"/>
            </a:spcAft>
            <a:buNone/>
          </a:pPr>
          <a:r>
            <a:rPr lang="fr-FR" sz="1800" b="1" kern="1200">
              <a:solidFill>
                <a:schemeClr val="bg1"/>
              </a:solidFill>
              <a:latin typeface="Arial" panose="020B0604020202020204" pitchFamily="34" charset="0"/>
              <a:cs typeface="Arial" panose="020B0604020202020204" pitchFamily="34" charset="0"/>
            </a:rPr>
            <a:t>Nature du support</a:t>
          </a:r>
        </a:p>
        <a:p>
          <a:pPr marL="171450" lvl="1" indent="-171450" algn="l" defTabSz="800100">
            <a:lnSpc>
              <a:spcPct val="90000"/>
            </a:lnSpc>
            <a:spcBef>
              <a:spcPct val="0"/>
            </a:spcBef>
            <a:spcAft>
              <a:spcPct val="15000"/>
            </a:spcAft>
            <a:buChar char="•"/>
          </a:pPr>
          <a:r>
            <a:rPr lang="fr-FR" sz="1800" kern="1200">
              <a:solidFill>
                <a:schemeClr val="bg1"/>
              </a:solidFill>
              <a:latin typeface="Arial" panose="020B0604020202020204" pitchFamily="34" charset="0"/>
              <a:cs typeface="Arial" panose="020B0604020202020204" pitchFamily="34" charset="0"/>
            </a:rPr>
            <a:t>Papier </a:t>
          </a:r>
        </a:p>
        <a:p>
          <a:pPr marL="171450" lvl="1" indent="-171450" algn="l" defTabSz="800100">
            <a:lnSpc>
              <a:spcPct val="90000"/>
            </a:lnSpc>
            <a:spcBef>
              <a:spcPct val="0"/>
            </a:spcBef>
            <a:spcAft>
              <a:spcPct val="15000"/>
            </a:spcAft>
            <a:buChar char="•"/>
          </a:pPr>
          <a:r>
            <a:rPr lang="fr-FR" sz="1800" kern="1200" dirty="0">
              <a:solidFill>
                <a:schemeClr val="bg1"/>
              </a:solidFill>
              <a:latin typeface="Arial" panose="020B0604020202020204" pitchFamily="34" charset="0"/>
              <a:cs typeface="Arial" panose="020B0604020202020204" pitchFamily="34" charset="0"/>
            </a:rPr>
            <a:t>Numérique texte</a:t>
          </a:r>
        </a:p>
        <a:p>
          <a:pPr marL="171450" lvl="1" indent="-171450" algn="l" defTabSz="800100">
            <a:lnSpc>
              <a:spcPct val="90000"/>
            </a:lnSpc>
            <a:spcBef>
              <a:spcPct val="0"/>
            </a:spcBef>
            <a:spcAft>
              <a:spcPct val="15000"/>
            </a:spcAft>
            <a:buChar char="•"/>
          </a:pPr>
          <a:r>
            <a:rPr lang="fr-FR" sz="1800" kern="1200" dirty="0">
              <a:solidFill>
                <a:schemeClr val="bg1"/>
              </a:solidFill>
              <a:latin typeface="Arial" panose="020B0604020202020204" pitchFamily="34" charset="0"/>
              <a:cs typeface="Arial" panose="020B0604020202020204" pitchFamily="34" charset="0"/>
            </a:rPr>
            <a:t>Numérique image</a:t>
          </a:r>
        </a:p>
        <a:p>
          <a:pPr marL="171450" lvl="1" indent="-171450" algn="l" defTabSz="800100">
            <a:lnSpc>
              <a:spcPct val="90000"/>
            </a:lnSpc>
            <a:spcBef>
              <a:spcPct val="0"/>
            </a:spcBef>
            <a:spcAft>
              <a:spcPct val="15000"/>
            </a:spcAft>
            <a:buChar char="•"/>
          </a:pPr>
          <a:r>
            <a:rPr lang="fr-FR" sz="1800" kern="1200">
              <a:solidFill>
                <a:schemeClr val="bg1"/>
              </a:solidFill>
              <a:latin typeface="Arial" panose="020B0604020202020204" pitchFamily="34" charset="0"/>
              <a:cs typeface="Arial" panose="020B0604020202020204" pitchFamily="34" charset="0"/>
            </a:rPr>
            <a:t>Numérique audio</a:t>
          </a:r>
        </a:p>
        <a:p>
          <a:pPr marL="171450" lvl="1" indent="-171450" algn="l" defTabSz="800100">
            <a:lnSpc>
              <a:spcPct val="90000"/>
            </a:lnSpc>
            <a:spcBef>
              <a:spcPct val="0"/>
            </a:spcBef>
            <a:spcAft>
              <a:spcPct val="15000"/>
            </a:spcAft>
            <a:buChar char="•"/>
          </a:pPr>
          <a:r>
            <a:rPr lang="fr-FR" sz="1800" kern="1200">
              <a:solidFill>
                <a:schemeClr val="bg1"/>
              </a:solidFill>
              <a:latin typeface="Arial" panose="020B0604020202020204" pitchFamily="34" charset="0"/>
              <a:cs typeface="Arial" panose="020B0604020202020204" pitchFamily="34" charset="0"/>
            </a:rPr>
            <a:t>Numérique vidéo</a:t>
          </a:r>
        </a:p>
      </dsp:txBody>
      <dsp:txXfrm>
        <a:off x="6201159" y="872434"/>
        <a:ext cx="2145696" cy="1673906"/>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30504929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12/01/2024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5417725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89394050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8425154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39262233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12/01/2024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0183574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12/01/2024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5732993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6394708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823525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12/01/2024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118190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12/01/2024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05606259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12/01/2024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9143322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12/01/2024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47190945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12/01/2024</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8392286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12/01/2024</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74269239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12/01/2024</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2116602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12/01/2024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24815624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12/01/2024</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1602204900"/>
      </p:ext>
    </p:extLst>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 id="2147483782" r:id="rId14"/>
    <p:sldLayoutId id="2147483783" r:id="rId15"/>
    <p:sldLayoutId id="2147483784" r:id="rId16"/>
    <p:sldLayoutId id="2147483785"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0" y="1"/>
            <a:ext cx="10354733" cy="523220"/>
          </a:xfrm>
        </p:spPr>
        <p:txBody>
          <a:bodyPr>
            <a:normAutofit fontScale="90000"/>
          </a:bodyPr>
          <a:lstStyle/>
          <a:p>
            <a:r>
              <a:rPr lang="fr-FR" sz="3100" b="1" dirty="0"/>
              <a:t>Chap. 3 – Le classement et l’archivage des documents</a:t>
            </a:r>
            <a:endParaRPr lang="fr-FR" sz="4900" b="1" dirty="0"/>
          </a:p>
        </p:txBody>
      </p:sp>
      <p:sp>
        <p:nvSpPr>
          <p:cNvPr id="5" name="Rectangle 4"/>
          <p:cNvSpPr/>
          <p:nvPr/>
        </p:nvSpPr>
        <p:spPr>
          <a:xfrm>
            <a:off x="3990949" y="534095"/>
            <a:ext cx="2834853" cy="523220"/>
          </a:xfrm>
          <a:prstGeom prst="rect">
            <a:avLst/>
          </a:prstGeom>
        </p:spPr>
        <p:txBody>
          <a:bodyPr wrap="square">
            <a:spAutoFit/>
          </a:bodyPr>
          <a:lstStyle/>
          <a:p>
            <a:pPr algn="just">
              <a:spcBef>
                <a:spcPts val="600"/>
              </a:spcBef>
              <a:spcAft>
                <a:spcPts val="0"/>
              </a:spcAft>
              <a:tabLst>
                <a:tab pos="179705" algn="l"/>
                <a:tab pos="539750" algn="l"/>
                <a:tab pos="899795" algn="l"/>
                <a:tab pos="1259840" algn="l"/>
                <a:tab pos="1619885" algn="l"/>
                <a:tab pos="1979930" algn="l"/>
                <a:tab pos="2339975" algn="l"/>
                <a:tab pos="2700020" algn="l"/>
                <a:tab pos="3060065" algn="l"/>
                <a:tab pos="3420110" algn="l"/>
              </a:tabLst>
            </a:pPr>
            <a:r>
              <a:rPr lang="fr-FR" sz="2800" b="1" dirty="0">
                <a:solidFill>
                  <a:srgbClr val="FFFF00"/>
                </a:solidFill>
                <a:latin typeface="Arial" panose="020B0604020202020204" pitchFamily="34" charset="0"/>
              </a:rPr>
              <a:t>Problématique</a:t>
            </a:r>
          </a:p>
        </p:txBody>
      </p:sp>
      <p:graphicFrame>
        <p:nvGraphicFramePr>
          <p:cNvPr id="7" name="Diagramme 6"/>
          <p:cNvGraphicFramePr/>
          <p:nvPr>
            <p:extLst>
              <p:ext uri="{D42A27DB-BD31-4B8C-83A1-F6EECF244321}">
                <p14:modId xmlns:p14="http://schemas.microsoft.com/office/powerpoint/2010/main" val="701298771"/>
              </p:ext>
            </p:extLst>
          </p:nvPr>
        </p:nvGraphicFramePr>
        <p:xfrm>
          <a:off x="3564466" y="1701153"/>
          <a:ext cx="8398934" cy="41825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p:nvPr/>
        </p:nvSpPr>
        <p:spPr>
          <a:xfrm>
            <a:off x="148167" y="1688895"/>
            <a:ext cx="6265334" cy="1015663"/>
          </a:xfrm>
          <a:prstGeom prst="rect">
            <a:avLst/>
          </a:prstGeom>
        </p:spPr>
        <p:txBody>
          <a:bodyPr wrap="square">
            <a:spAutoFit/>
          </a:bodyPr>
          <a:lstStyle/>
          <a:p>
            <a:pPr algn="just">
              <a:spcBef>
                <a:spcPts val="600"/>
              </a:spcBef>
              <a:spcAft>
                <a:spcPts val="300"/>
              </a:spcAft>
            </a:pPr>
            <a:r>
              <a:rPr lang="fr-FR" sz="2000" dirty="0">
                <a:latin typeface="Arial" panose="020B0604020202020204" pitchFamily="34" charset="0"/>
                <a:ea typeface="Calibri" panose="020F0502020204030204" pitchFamily="34" charset="0"/>
                <a:cs typeface="Arial" panose="020B0604020202020204" pitchFamily="34" charset="0"/>
              </a:rPr>
              <a:t>Selon le </a:t>
            </a:r>
            <a:r>
              <a:rPr lang="fr-FR" sz="2000" b="1" dirty="0">
                <a:latin typeface="Arial" panose="020B0604020202020204" pitchFamily="34" charset="0"/>
                <a:ea typeface="Calibri" panose="020F0502020204030204" pitchFamily="34" charset="0"/>
                <a:cs typeface="Arial" panose="020B0604020202020204" pitchFamily="34" charset="0"/>
              </a:rPr>
              <a:t>type</a:t>
            </a:r>
            <a:r>
              <a:rPr lang="fr-FR" sz="2000" dirty="0">
                <a:latin typeface="Arial" panose="020B0604020202020204" pitchFamily="34" charset="0"/>
                <a:ea typeface="Calibri" panose="020F0502020204030204" pitchFamily="34" charset="0"/>
                <a:cs typeface="Arial" panose="020B0604020202020204" pitchFamily="34" charset="0"/>
              </a:rPr>
              <a:t>, la </a:t>
            </a:r>
            <a:r>
              <a:rPr lang="fr-FR" sz="2000" b="1" dirty="0">
                <a:latin typeface="Arial" panose="020B0604020202020204" pitchFamily="34" charset="0"/>
                <a:ea typeface="Calibri" panose="020F0502020204030204" pitchFamily="34" charset="0"/>
                <a:cs typeface="Arial" panose="020B0604020202020204" pitchFamily="34" charset="0"/>
              </a:rPr>
              <a:t>source</a:t>
            </a:r>
            <a:r>
              <a:rPr lang="fr-FR" sz="2000" dirty="0">
                <a:latin typeface="Arial" panose="020B0604020202020204" pitchFamily="34" charset="0"/>
                <a:ea typeface="Calibri" panose="020F0502020204030204" pitchFamily="34" charset="0"/>
                <a:cs typeface="Arial" panose="020B0604020202020204" pitchFamily="34" charset="0"/>
              </a:rPr>
              <a:t> et la </a:t>
            </a:r>
            <a:r>
              <a:rPr lang="fr-FR" sz="2000" b="1" dirty="0">
                <a:latin typeface="Arial" panose="020B0604020202020204" pitchFamily="34" charset="0"/>
                <a:ea typeface="Calibri" panose="020F0502020204030204" pitchFamily="34" charset="0"/>
                <a:cs typeface="Arial" panose="020B0604020202020204" pitchFamily="34" charset="0"/>
              </a:rPr>
              <a:t>nature</a:t>
            </a:r>
            <a:r>
              <a:rPr lang="fr-FR" sz="2000" dirty="0">
                <a:latin typeface="Arial" panose="020B0604020202020204" pitchFamily="34" charset="0"/>
                <a:ea typeface="Calibri" panose="020F0502020204030204" pitchFamily="34" charset="0"/>
                <a:cs typeface="Arial" panose="020B0604020202020204" pitchFamily="34" charset="0"/>
              </a:rPr>
              <a:t> du document, les modalités de traitement et d’archivage ne sont pas les mêmes.</a:t>
            </a:r>
          </a:p>
        </p:txBody>
      </p:sp>
      <p:sp>
        <p:nvSpPr>
          <p:cNvPr id="8" name="Rectangle 7"/>
          <p:cNvSpPr/>
          <p:nvPr/>
        </p:nvSpPr>
        <p:spPr>
          <a:xfrm>
            <a:off x="1409104" y="1034017"/>
            <a:ext cx="11556999" cy="461665"/>
          </a:xfrm>
          <a:prstGeom prst="rect">
            <a:avLst/>
          </a:prstGeom>
        </p:spPr>
        <p:txBody>
          <a:bodyPr wrap="square">
            <a:spAutoFit/>
          </a:bodyPr>
          <a:lstStyle/>
          <a:p>
            <a:pPr>
              <a:spcBef>
                <a:spcPts val="600"/>
              </a:spcBef>
              <a:spcAft>
                <a:spcPts val="300"/>
              </a:spcAft>
            </a:pPr>
            <a:r>
              <a:rPr lang="fr-FR" sz="2400" dirty="0">
                <a:latin typeface="Arial" panose="020B0604020202020204" pitchFamily="34" charset="0"/>
                <a:ea typeface="Calibri" panose="020F0502020204030204" pitchFamily="34" charset="0"/>
                <a:cs typeface="Arial" panose="020B0604020202020204" pitchFamily="34" charset="0"/>
              </a:rPr>
              <a:t>L’entreprise gère de nombreux documents </a:t>
            </a:r>
            <a:r>
              <a:rPr lang="fr-FR" sz="2400" b="1" dirty="0">
                <a:latin typeface="Arial" panose="020B0604020202020204" pitchFamily="34" charset="0"/>
                <a:ea typeface="Calibri" panose="020F0502020204030204" pitchFamily="34" charset="0"/>
                <a:cs typeface="Arial" panose="020B0604020202020204" pitchFamily="34" charset="0"/>
              </a:rPr>
              <a:t>numériques</a:t>
            </a:r>
            <a:r>
              <a:rPr lang="fr-FR" sz="2400" dirty="0">
                <a:latin typeface="Arial" panose="020B0604020202020204" pitchFamily="34" charset="0"/>
                <a:ea typeface="Calibri" panose="020F0502020204030204" pitchFamily="34" charset="0"/>
                <a:cs typeface="Arial" panose="020B0604020202020204" pitchFamily="34" charset="0"/>
              </a:rPr>
              <a:t> ou </a:t>
            </a:r>
            <a:r>
              <a:rPr lang="fr-FR" sz="2400" b="1" dirty="0">
                <a:latin typeface="Arial" panose="020B0604020202020204" pitchFamily="34" charset="0"/>
                <a:ea typeface="Calibri" panose="020F0502020204030204" pitchFamily="34" charset="0"/>
                <a:cs typeface="Arial" panose="020B0604020202020204" pitchFamily="34" charset="0"/>
              </a:rPr>
              <a:t>papiers</a:t>
            </a:r>
            <a:r>
              <a:rPr lang="fr-FR" sz="2400" dirty="0">
                <a:latin typeface="Arial" panose="020B0604020202020204" pitchFamily="34" charset="0"/>
                <a:ea typeface="Calibri" panose="020F0502020204030204" pitchFamily="34" charset="0"/>
                <a:cs typeface="Arial" panose="020B0604020202020204" pitchFamily="34" charset="0"/>
              </a:rPr>
              <a:t>. </a:t>
            </a:r>
          </a:p>
        </p:txBody>
      </p:sp>
      <p:sp>
        <p:nvSpPr>
          <p:cNvPr id="6" name="Rectangle 5">
            <a:extLst>
              <a:ext uri="{FF2B5EF4-FFF2-40B4-BE49-F238E27FC236}">
                <a16:creationId xmlns:a16="http://schemas.microsoft.com/office/drawing/2014/main" id="{1A534AE9-5FA3-4737-A4A1-A149E5A1DD21}"/>
              </a:ext>
            </a:extLst>
          </p:cNvPr>
          <p:cNvSpPr/>
          <p:nvPr/>
        </p:nvSpPr>
        <p:spPr>
          <a:xfrm>
            <a:off x="275167" y="5549265"/>
            <a:ext cx="11641665" cy="1015663"/>
          </a:xfrm>
          <a:prstGeom prst="rect">
            <a:avLst/>
          </a:prstGeom>
        </p:spPr>
        <p:txBody>
          <a:bodyPr wrap="square">
            <a:spAutoFit/>
          </a:bodyPr>
          <a:lstStyle/>
          <a:p>
            <a:pPr algn="ctr">
              <a:spcBef>
                <a:spcPts val="600"/>
              </a:spcBef>
              <a:spcAft>
                <a:spcPts val="600"/>
              </a:spcAft>
            </a:pPr>
            <a:r>
              <a:rPr lang="fr-FR" sz="2000" dirty="0">
                <a:latin typeface="Arial" panose="020B0604020202020204" pitchFamily="34" charset="0"/>
                <a:ea typeface="Calibri" panose="020F0502020204030204" pitchFamily="34" charset="0"/>
                <a:cs typeface="Arial" panose="020B0604020202020204" pitchFamily="34" charset="0"/>
              </a:rPr>
              <a:t>Cette gestion concerne l’organisation des supports de stockage,  le nommage rationnel des fichiers et la mise en œuvre de solutions internes ou externes de sauvegarde dans le cadre d’une gestion électronique des documents.</a:t>
            </a:r>
            <a:endParaRPr lang="fr-FR" sz="2000" dirty="0">
              <a:latin typeface="Arial" panose="020B0604020202020204" pitchFamily="34" charset="0"/>
              <a:ea typeface="Calibri" panose="020F0502020204030204" pitchFamily="34" charset="0"/>
              <a:cs typeface="Times New Roman" panose="02020603050405020304" pitchFamily="18" charset="0"/>
            </a:endParaRPr>
          </a:p>
        </p:txBody>
      </p:sp>
      <p:sp>
        <p:nvSpPr>
          <p:cNvPr id="9" name="Rectangle 8">
            <a:extLst>
              <a:ext uri="{FF2B5EF4-FFF2-40B4-BE49-F238E27FC236}">
                <a16:creationId xmlns:a16="http://schemas.microsoft.com/office/drawing/2014/main" id="{9F3C4706-50DF-4114-B437-7AA9A2ED3634}"/>
              </a:ext>
            </a:extLst>
          </p:cNvPr>
          <p:cNvSpPr/>
          <p:nvPr/>
        </p:nvSpPr>
        <p:spPr>
          <a:xfrm>
            <a:off x="148167" y="3118036"/>
            <a:ext cx="3064933" cy="1323439"/>
          </a:xfrm>
          <a:prstGeom prst="rect">
            <a:avLst/>
          </a:prstGeom>
        </p:spPr>
        <p:txBody>
          <a:bodyPr wrap="square">
            <a:spAutoFit/>
          </a:bodyPr>
          <a:lstStyle/>
          <a:p>
            <a:pPr>
              <a:spcBef>
                <a:spcPts val="600"/>
              </a:spcBef>
              <a:spcAft>
                <a:spcPts val="300"/>
              </a:spcAft>
            </a:pPr>
            <a:r>
              <a:rPr lang="fr-FR" sz="2000" dirty="0">
                <a:latin typeface="Arial" panose="020B0604020202020204" pitchFamily="34" charset="0"/>
                <a:ea typeface="Calibri" panose="020F0502020204030204" pitchFamily="34" charset="0"/>
                <a:cs typeface="Arial" panose="020B0604020202020204" pitchFamily="34" charset="0"/>
              </a:rPr>
              <a:t>Les entreprises qui </a:t>
            </a:r>
            <a:r>
              <a:rPr lang="fr-FR" sz="2000" dirty="0" err="1">
                <a:latin typeface="Arial" panose="020B0604020202020204" pitchFamily="34" charset="0"/>
                <a:ea typeface="Calibri" panose="020F0502020204030204" pitchFamily="34" charset="0"/>
                <a:cs typeface="Arial" panose="020B0604020202020204" pitchFamily="34" charset="0"/>
              </a:rPr>
              <a:t>gérent</a:t>
            </a:r>
            <a:r>
              <a:rPr lang="fr-FR" sz="2000" dirty="0">
                <a:latin typeface="Arial" panose="020B0604020202020204" pitchFamily="34" charset="0"/>
                <a:ea typeface="Calibri" panose="020F0502020204030204" pitchFamily="34" charset="0"/>
                <a:cs typeface="Arial" panose="020B0604020202020204" pitchFamily="34" charset="0"/>
              </a:rPr>
              <a:t> et organisent leurs informations sont plus performantes.</a:t>
            </a:r>
          </a:p>
        </p:txBody>
      </p:sp>
    </p:spTree>
    <p:extLst>
      <p:ext uri="{BB962C8B-B14F-4D97-AF65-F5344CB8AC3E}">
        <p14:creationId xmlns:p14="http://schemas.microsoft.com/office/powerpoint/2010/main" val="54983450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240</TotalTime>
  <Words>157</Words>
  <Application>Microsoft Office PowerPoint</Application>
  <PresentationFormat>Grand écran</PresentationFormat>
  <Paragraphs>21</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Century Gothic</vt:lpstr>
      <vt:lpstr>Wingdings 3</vt:lpstr>
      <vt:lpstr>Ion</vt:lpstr>
      <vt:lpstr>Chap. 3 – Le classement et l’archivage des documents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40</cp:revision>
  <dcterms:created xsi:type="dcterms:W3CDTF">2014-01-14T07:42:30Z</dcterms:created>
  <dcterms:modified xsi:type="dcterms:W3CDTF">2024-01-12T14:50:03Z</dcterms:modified>
</cp:coreProperties>
</file>