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7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4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0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3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1601"/>
            <a:ext cx="11523133" cy="643467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5. Structurer les informations dans des bases de données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F4E11-F8B5-45E3-98F1-8F8D95C8D1C3}"/>
              </a:ext>
            </a:extLst>
          </p:cNvPr>
          <p:cNvSpPr/>
          <p:nvPr/>
        </p:nvSpPr>
        <p:spPr>
          <a:xfrm>
            <a:off x="1024467" y="1507067"/>
            <a:ext cx="101219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 des informations d’une organisation est essentielle à son efficacité. 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majorité des entreprises en informatisent la gestion. 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deux logiciels les plus utilisés pour enregistrer et traiter les données structurées sont les tableurs (Excel, Calc, Google Sheets) et les SGBDR (Access et Base).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400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données non structurées sont des informations non organisées ou sans format défini : mails, photos…</a:t>
            </a:r>
          </a:p>
        </p:txBody>
      </p:sp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367"/>
            <a:ext cx="11523133" cy="643467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5. Structurer les informations dans des bases de données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5.1. Les bases de données sur tableur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F22B7-4D1D-4CB5-B923-1D9B9E35EC75}"/>
              </a:ext>
            </a:extLst>
          </p:cNvPr>
          <p:cNvSpPr/>
          <p:nvPr/>
        </p:nvSpPr>
        <p:spPr>
          <a:xfrm>
            <a:off x="464162" y="1244938"/>
            <a:ext cx="112605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tableurs peuvent gérer des listes de données. Ils permettent de saisir, organiser, rechercher, trier ou filtrer les informations. </a:t>
            </a:r>
          </a:p>
          <a:p>
            <a:pPr>
              <a:spcBef>
                <a:spcPts val="600"/>
              </a:spcBef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différence des SGBDR, ces applications gèrent des tableaux de données non relationnels. </a:t>
            </a:r>
          </a:p>
          <a:p>
            <a:pPr algn="ctr">
              <a:spcBef>
                <a:spcPts val="600"/>
              </a:spcBef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 est cependant capable de lier des tables à l’aide des compléments Power Pilot, Power Query et Power BI.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BFDAA-64A8-497C-9DA5-5922C5B8D63B}"/>
              </a:ext>
            </a:extLst>
          </p:cNvPr>
          <p:cNvSpPr/>
          <p:nvPr/>
        </p:nvSpPr>
        <p:spPr>
          <a:xfrm>
            <a:off x="464162" y="3366293"/>
            <a:ext cx="48994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colonnes enregistrent les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séries de données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les lignes les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enregistrements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utilisation facile permet de gérer des listes non relationnelles de plusieurs milliers d’enregistrements,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8C830B-AEC9-4329-BE8D-EA05BDB9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52" y="3366293"/>
            <a:ext cx="5660202" cy="28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367"/>
            <a:ext cx="11523133" cy="643467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5. Structurer les informations dans des bases de données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5.1. Les bases de données sur tableur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2F8E4-B379-426A-AD3C-7ACC7BC40268}"/>
              </a:ext>
            </a:extLst>
          </p:cNvPr>
          <p:cNvSpPr/>
          <p:nvPr/>
        </p:nvSpPr>
        <p:spPr>
          <a:xfrm>
            <a:off x="380999" y="1863635"/>
            <a:ext cx="665570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données peuvent être triées, filtrées :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1800"/>
              </a:spcBef>
            </a:pP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Filtre Excel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6A8F616-C735-4A51-B8A9-69F52B42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09" y="1288407"/>
            <a:ext cx="3836224" cy="45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367"/>
            <a:ext cx="11523133" cy="344877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5.1. Les bases de données sur tableur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2F8E4-B379-426A-AD3C-7ACC7BC40268}"/>
              </a:ext>
            </a:extLst>
          </p:cNvPr>
          <p:cNvSpPr/>
          <p:nvPr/>
        </p:nvSpPr>
        <p:spPr>
          <a:xfrm>
            <a:off x="393141" y="872281"/>
            <a:ext cx="1120563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base de données peut être analysée à l’aide des fonctions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totaux et sous-totaux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des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tableaux et graphiques croisés dynamiques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réorganisent les données selon des critères multiples.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 croisé dynamique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280600-415A-8AB9-3272-4915E5013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66" y="2672774"/>
            <a:ext cx="7843783" cy="38815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088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367"/>
            <a:ext cx="11523133" cy="643467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5. Structurer les informations dans des bases de données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5.1. Les bases de données sur tableur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B63BE6-680E-4E23-AECF-C47C3AA99839}"/>
              </a:ext>
            </a:extLst>
          </p:cNvPr>
          <p:cNvSpPr/>
          <p:nvPr/>
        </p:nvSpPr>
        <p:spPr>
          <a:xfrm>
            <a:off x="549759" y="1276863"/>
            <a:ext cx="109047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création d’une base de données sur un tableur doit être précédé d’une réflexion approfondie sur l’organisation et la ventilation des données dans les colonnes.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d’optimiser le filtrage et les tris, les données doivent être ventilées dans des colonnes différentes.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: 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65A33F8-C75F-488C-B5C4-1F9534D8C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8" y="3570496"/>
            <a:ext cx="11532151" cy="24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9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367"/>
            <a:ext cx="11523133" cy="643467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5. Structurer les informations dans des bases de données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5.2. Les bases de données relationnelles sur SGBDR (Access)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548904-32E4-4A14-A787-38C1C6E6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2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2CE459D-2D41-41DE-BDA6-0170309A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66" y="2560973"/>
            <a:ext cx="6155562" cy="32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F2BB362-C08D-4D70-AD5D-44C21BDE4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65" y="1690062"/>
            <a:ext cx="544563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SGBDR (système de gestion de base de données relationnelles) enregistrent des données structurées et ventilées en plusieurs tables reliées entre elles pour éviter les redondances et faciliter les recherches.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Elles rationnalisent l’archivage des données mais en rend également la gestion plus complexe.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 d’une base relationnelle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367"/>
            <a:ext cx="11523133" cy="643467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5. Structurer les informations dans des bases de données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5.2. Les bases de données relationnelles sur SGBDR (Access)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548904-32E4-4A14-A787-38C1C6E6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93264-5A0A-48D5-B396-911CB58EC4B4}"/>
              </a:ext>
            </a:extLst>
          </p:cNvPr>
          <p:cNvSpPr/>
          <p:nvPr/>
        </p:nvSpPr>
        <p:spPr>
          <a:xfrm>
            <a:off x="546099" y="1985434"/>
            <a:ext cx="545253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permettent :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créer des formulaires de saisie,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d’imprimer des états élaborés,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programmer des requêtes. 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4CEBB02-9FA3-4CF0-BC2B-B8F2B0A93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6" y="1610494"/>
            <a:ext cx="6269594" cy="31418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B3B947-E98D-4450-8288-A839021AA0DE}"/>
              </a:ext>
            </a:extLst>
          </p:cNvPr>
          <p:cNvSpPr/>
          <p:nvPr/>
        </p:nvSpPr>
        <p:spPr>
          <a:xfrm>
            <a:off x="510863" y="5131888"/>
            <a:ext cx="1045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plupart de ces tâches sont impossibles ou compliquées à mettre en œuvre avec les tableurs.</a:t>
            </a:r>
          </a:p>
        </p:txBody>
      </p:sp>
    </p:spTree>
    <p:extLst>
      <p:ext uri="{BB962C8B-B14F-4D97-AF65-F5344CB8AC3E}">
        <p14:creationId xmlns:p14="http://schemas.microsoft.com/office/powerpoint/2010/main" val="60067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367"/>
            <a:ext cx="11523133" cy="643467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5. Structurer les informations dans des bases de données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5.2. Les bases de données relationnelles sur SGBDR (Access)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548904-32E4-4A14-A787-38C1C6E6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93264-5A0A-48D5-B396-911CB58EC4B4}"/>
              </a:ext>
            </a:extLst>
          </p:cNvPr>
          <p:cNvSpPr/>
          <p:nvPr/>
        </p:nvSpPr>
        <p:spPr>
          <a:xfrm>
            <a:off x="905800" y="1511120"/>
            <a:ext cx="1038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extractions de données peuvent être réalisées à l’aide de requêtes assistées ou en utilisant une langage spécifique appelé SQL.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Exemple : Requête SQL et son résultat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00B991F-FD77-48F2-B5D3-BCB992684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" y="3051909"/>
            <a:ext cx="11039495" cy="25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</TotalTime>
  <Words>510</Words>
  <Application>Microsoft Office PowerPoint</Application>
  <PresentationFormat>Grand écran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Symbol</vt:lpstr>
      <vt:lpstr>Wingdings 3</vt:lpstr>
      <vt:lpstr>Ion</vt:lpstr>
      <vt:lpstr>5. Structurer les informations dans des bases de données</vt:lpstr>
      <vt:lpstr>5. Structurer les informations dans des bases de données 5.1. Les bases de données sur tableur</vt:lpstr>
      <vt:lpstr>5. Structurer les informations dans des bases de données 5.1. Les bases de données sur tableur</vt:lpstr>
      <vt:lpstr>5.1. Les bases de données sur tableur</vt:lpstr>
      <vt:lpstr>5. Structurer les informations dans des bases de données 5.1. Les bases de données sur tableur</vt:lpstr>
      <vt:lpstr>5. Structurer les informations dans des bases de données 5.2. Les bases de données relationnelles sur SGBDR (Access)</vt:lpstr>
      <vt:lpstr>5. Structurer les informations dans des bases de données 5.2. Les bases de données relationnelles sur SGBDR (Access)</vt:lpstr>
      <vt:lpstr>5. Structurer les informations dans des bases de données 5.2. Les bases de données relationnelles sur SGBDR (Access)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13</cp:revision>
  <dcterms:created xsi:type="dcterms:W3CDTF">2014-01-16T23:14:09Z</dcterms:created>
  <dcterms:modified xsi:type="dcterms:W3CDTF">2024-01-10T11:35:34Z</dcterms:modified>
</cp:coreProperties>
</file>