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8" r:id="rId4"/>
    <p:sldId id="269" r:id="rId5"/>
    <p:sldId id="262" r:id="rId6"/>
    <p:sldId id="270" r:id="rId7"/>
    <p:sldId id="271" r:id="rId8"/>
    <p:sldId id="267" r:id="rId9"/>
    <p:sldId id="263" r:id="rId10"/>
    <p:sldId id="268" r:id="rId11"/>
    <p:sldId id="264" r:id="rId12"/>
    <p:sldId id="265" r:id="rId13"/>
    <p:sldId id="272"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1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5126C0-200E-4D81-A965-732E2ED6D357}"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fr-FR"/>
        </a:p>
      </dgm:t>
    </dgm:pt>
    <dgm:pt modelId="{BD2E7BE9-B662-4307-906C-530B77672E02}">
      <dgm:prSet phldrT="[Texte]" custT="1"/>
      <dgm:spPr/>
      <dgm:t>
        <a:bodyPr/>
        <a:lstStyle/>
        <a:p>
          <a:r>
            <a:rPr lang="fr-FR" sz="2800" dirty="0">
              <a:latin typeface="Arial" panose="020B0604020202020204" pitchFamily="34" charset="0"/>
              <a:ea typeface="Calibri" panose="020F0502020204030204" pitchFamily="34" charset="0"/>
              <a:cs typeface="Times New Roman" panose="02020603050405020304" pitchFamily="18" charset="0"/>
            </a:rPr>
            <a:t>Sources</a:t>
          </a:r>
          <a:endParaRPr lang="fr-FR" sz="2800" dirty="0"/>
        </a:p>
      </dgm:t>
    </dgm:pt>
    <dgm:pt modelId="{DEFA0751-02EE-4C9A-962F-FCB5657EE535}" type="parTrans" cxnId="{D426124B-5ECE-4064-90B4-A4ABB1ADB559}">
      <dgm:prSet/>
      <dgm:spPr/>
      <dgm:t>
        <a:bodyPr/>
        <a:lstStyle/>
        <a:p>
          <a:endParaRPr lang="fr-FR"/>
        </a:p>
      </dgm:t>
    </dgm:pt>
    <dgm:pt modelId="{84E5E54A-78ED-486C-8325-6335313F2D68}" type="sibTrans" cxnId="{D426124B-5ECE-4064-90B4-A4ABB1ADB559}">
      <dgm:prSet/>
      <dgm:spPr/>
      <dgm:t>
        <a:bodyPr/>
        <a:lstStyle/>
        <a:p>
          <a:endParaRPr lang="fr-FR"/>
        </a:p>
      </dgm:t>
    </dgm:pt>
    <dgm:pt modelId="{CF78B721-95D4-4B18-B2AE-91DB8FFD42D1}">
      <dgm:prSet custT="1"/>
      <dgm:spPr/>
      <dgm:t>
        <a:bodyPr/>
        <a:lstStyle/>
        <a:p>
          <a:r>
            <a:rPr lang="fr-FR" sz="1500" b="1" dirty="0">
              <a:latin typeface="Arial" panose="020B0604020202020204" pitchFamily="34" charset="0"/>
              <a:ea typeface="Calibri" panose="020F0502020204030204" pitchFamily="34" charset="0"/>
              <a:cs typeface="Times New Roman" panose="02020603050405020304" pitchFamily="18" charset="0"/>
            </a:rPr>
            <a:t>Les </a:t>
          </a:r>
          <a:r>
            <a:rPr lang="fr-FR" sz="2000" b="1" dirty="0">
              <a:latin typeface="Arial" panose="020B0604020202020204" pitchFamily="34" charset="0"/>
              <a:ea typeface="Calibri" panose="020F0502020204030204" pitchFamily="34" charset="0"/>
              <a:cs typeface="Times New Roman" panose="02020603050405020304" pitchFamily="18" charset="0"/>
            </a:rPr>
            <a:t>sites officiels</a:t>
          </a:r>
          <a:r>
            <a:rPr lang="fr-FR" sz="2000" dirty="0">
              <a:latin typeface="Arial" panose="020B0604020202020204" pitchFamily="34" charset="0"/>
              <a:ea typeface="Calibri" panose="020F0502020204030204" pitchFamily="34" charset="0"/>
              <a:cs typeface="Times New Roman" panose="02020603050405020304" pitchFamily="18" charset="0"/>
            </a:rPr>
            <a:t> : </a:t>
          </a:r>
          <a:r>
            <a:rPr lang="fr-FR" sz="2000" i="1" dirty="0">
              <a:latin typeface="Arial" panose="020B0604020202020204" pitchFamily="34" charset="0"/>
              <a:ea typeface="Calibri" panose="020F0502020204030204" pitchFamily="34" charset="0"/>
              <a:cs typeface="Times New Roman" panose="02020603050405020304" pitchFamily="18" charset="0"/>
            </a:rPr>
            <a:t>Ministère du travail, des finances, de la SS, etc. </a:t>
          </a:r>
          <a:r>
            <a:rPr lang="fr-FR" sz="2000" dirty="0">
              <a:latin typeface="Arial" panose="020B0604020202020204" pitchFamily="34" charset="0"/>
              <a:ea typeface="Calibri" panose="020F0502020204030204" pitchFamily="34" charset="0"/>
              <a:cs typeface="Times New Roman" panose="02020603050405020304" pitchFamily="18" charset="0"/>
            </a:rPr>
            <a:t>dont le contenu est très fiable.</a:t>
          </a:r>
        </a:p>
      </dgm:t>
    </dgm:pt>
    <dgm:pt modelId="{9BB79ACA-FA66-4FA8-B40E-FD915E14A070}" type="parTrans" cxnId="{92465AF1-224F-4624-A49B-8FBA85CBD134}">
      <dgm:prSet/>
      <dgm:spPr/>
      <dgm:t>
        <a:bodyPr/>
        <a:lstStyle/>
        <a:p>
          <a:endParaRPr lang="fr-FR"/>
        </a:p>
      </dgm:t>
    </dgm:pt>
    <dgm:pt modelId="{A850E2AD-69DC-4089-B070-689DD7D0ED9F}" type="sibTrans" cxnId="{92465AF1-224F-4624-A49B-8FBA85CBD134}">
      <dgm:prSet/>
      <dgm:spPr/>
      <dgm:t>
        <a:bodyPr/>
        <a:lstStyle/>
        <a:p>
          <a:endParaRPr lang="fr-FR"/>
        </a:p>
      </dgm:t>
    </dgm:pt>
    <dgm:pt modelId="{477EC39F-D736-4675-B2D5-89A71005E135}">
      <dgm:prSet custT="1"/>
      <dgm:spPr/>
      <dgm:t>
        <a:bodyPr/>
        <a:lstStyle/>
        <a:p>
          <a:pPr algn="ctr"/>
          <a:r>
            <a:rPr lang="fr-FR" sz="2000" b="1" dirty="0">
              <a:latin typeface="Arial" panose="020B0604020202020204" pitchFamily="34" charset="0"/>
              <a:ea typeface="Calibri" panose="020F0502020204030204" pitchFamily="34" charset="0"/>
              <a:cs typeface="Times New Roman" panose="02020603050405020304" pitchFamily="18" charset="0"/>
            </a:rPr>
            <a:t>Les sites connus et reconnus</a:t>
          </a:r>
          <a:r>
            <a:rPr lang="fr-FR" sz="2000" dirty="0">
              <a:latin typeface="Arial" panose="020B0604020202020204" pitchFamily="34" charset="0"/>
              <a:ea typeface="Calibri" panose="020F0502020204030204" pitchFamily="34" charset="0"/>
              <a:cs typeface="Times New Roman" panose="02020603050405020304" pitchFamily="18" charset="0"/>
            </a:rPr>
            <a:t> </a:t>
          </a:r>
        </a:p>
      </dgm:t>
    </dgm:pt>
    <dgm:pt modelId="{68A98F06-AB50-4959-AACE-52843A496C5F}" type="parTrans" cxnId="{2F7D021E-12D8-4A61-9FB1-973F7BA1568E}">
      <dgm:prSet/>
      <dgm:spPr/>
      <dgm:t>
        <a:bodyPr/>
        <a:lstStyle/>
        <a:p>
          <a:endParaRPr lang="fr-FR"/>
        </a:p>
      </dgm:t>
    </dgm:pt>
    <dgm:pt modelId="{25F01DB8-E87C-47E1-89F5-9474BB0AAB10}" type="sibTrans" cxnId="{2F7D021E-12D8-4A61-9FB1-973F7BA1568E}">
      <dgm:prSet/>
      <dgm:spPr/>
      <dgm:t>
        <a:bodyPr/>
        <a:lstStyle/>
        <a:p>
          <a:endParaRPr lang="fr-FR"/>
        </a:p>
      </dgm:t>
    </dgm:pt>
    <dgm:pt modelId="{9734C9BA-D41F-4BE3-BCC2-198B34F3AEC2}">
      <dgm:prSet custT="1"/>
      <dgm:spPr>
        <a:solidFill>
          <a:srgbClr val="FFC000"/>
        </a:solidFill>
      </dgm:spPr>
      <dgm:t>
        <a:bodyPr/>
        <a:lstStyle/>
        <a:p>
          <a:pPr>
            <a:buFont typeface="Arial" panose="020B0604020202020204" pitchFamily="34" charset="0"/>
            <a:buChar char="•"/>
          </a:pPr>
          <a:r>
            <a:rPr lang="fr-FR" sz="2000" dirty="0">
              <a:solidFill>
                <a:schemeClr val="bg1">
                  <a:lumMod val="95000"/>
                  <a:lumOff val="5000"/>
                </a:schemeClr>
              </a:solidFill>
              <a:latin typeface="Arial" panose="020B0604020202020204" pitchFamily="34" charset="0"/>
              <a:ea typeface="Calibri" panose="020F0502020204030204" pitchFamily="34" charset="0"/>
              <a:cs typeface="Times New Roman" panose="02020603050405020304" pitchFamily="18" charset="0"/>
            </a:rPr>
            <a:t>Organismes nationaux ou internationaux : </a:t>
          </a:r>
          <a:r>
            <a:rPr lang="fr-FR" sz="2000" i="1" dirty="0">
              <a:solidFill>
                <a:schemeClr val="bg1">
                  <a:lumMod val="95000"/>
                  <a:lumOff val="5000"/>
                </a:schemeClr>
              </a:solidFill>
              <a:latin typeface="Arial" panose="020B0604020202020204" pitchFamily="34" charset="0"/>
              <a:ea typeface="Calibri" panose="020F0502020204030204" pitchFamily="34" charset="0"/>
              <a:cs typeface="Times New Roman" panose="02020603050405020304" pitchFamily="18" charset="0"/>
            </a:rPr>
            <a:t>ONU, OCDE, INSEE, etc.</a:t>
          </a:r>
          <a:endParaRPr lang="fr-FR" sz="2000" dirty="0">
            <a:solidFill>
              <a:schemeClr val="bg1">
                <a:lumMod val="95000"/>
                <a:lumOff val="5000"/>
              </a:schemeClr>
            </a:solidFill>
            <a:latin typeface="Arial" panose="020B0604020202020204" pitchFamily="34" charset="0"/>
            <a:ea typeface="Calibri" panose="020F0502020204030204" pitchFamily="34" charset="0"/>
            <a:cs typeface="Times New Roman" panose="02020603050405020304" pitchFamily="18" charset="0"/>
          </a:endParaRPr>
        </a:p>
      </dgm:t>
    </dgm:pt>
    <dgm:pt modelId="{787D8B23-6C75-4527-8D21-E84F1D799C15}" type="parTrans" cxnId="{E71AD1C7-E2C4-4227-B890-C4751FD21C85}">
      <dgm:prSet/>
      <dgm:spPr/>
      <dgm:t>
        <a:bodyPr/>
        <a:lstStyle/>
        <a:p>
          <a:endParaRPr lang="fr-FR"/>
        </a:p>
      </dgm:t>
    </dgm:pt>
    <dgm:pt modelId="{58F2FAAE-C697-49EF-9353-3762E741AFC4}" type="sibTrans" cxnId="{E71AD1C7-E2C4-4227-B890-C4751FD21C85}">
      <dgm:prSet/>
      <dgm:spPr/>
      <dgm:t>
        <a:bodyPr/>
        <a:lstStyle/>
        <a:p>
          <a:endParaRPr lang="fr-FR"/>
        </a:p>
      </dgm:t>
    </dgm:pt>
    <dgm:pt modelId="{B3C398BF-B415-4A9F-A57C-45F473F400F5}">
      <dgm:prSet custT="1"/>
      <dgm:spPr>
        <a:solidFill>
          <a:srgbClr val="FFC000"/>
        </a:solidFill>
      </dgm:spPr>
      <dgm:t>
        <a:bodyPr/>
        <a:lstStyle/>
        <a:p>
          <a:r>
            <a:rPr lang="fr-FR" sz="2000" dirty="0">
              <a:solidFill>
                <a:schemeClr val="bg1">
                  <a:lumMod val="95000"/>
                  <a:lumOff val="5000"/>
                </a:schemeClr>
              </a:solidFill>
              <a:latin typeface="Arial" panose="020B0604020202020204" pitchFamily="34" charset="0"/>
              <a:ea typeface="Calibri" panose="020F0502020204030204" pitchFamily="34" charset="0"/>
              <a:cs typeface="Times New Roman" panose="02020603050405020304" pitchFamily="18" charset="0"/>
            </a:rPr>
            <a:t>Sites d’informations, reconnus pour leur professionnalisme : </a:t>
          </a:r>
          <a:r>
            <a:rPr lang="fr-FR" sz="2000" i="1" dirty="0">
              <a:solidFill>
                <a:schemeClr val="bg1">
                  <a:lumMod val="95000"/>
                  <a:lumOff val="5000"/>
                </a:schemeClr>
              </a:solidFill>
              <a:latin typeface="Arial" panose="020B0604020202020204" pitchFamily="34" charset="0"/>
              <a:ea typeface="Calibri" panose="020F0502020204030204" pitchFamily="34" charset="0"/>
              <a:cs typeface="Times New Roman" panose="02020603050405020304" pitchFamily="18" charset="0"/>
            </a:rPr>
            <a:t>l’AFP, le Monde, le Figaro, le Point, les Echos… </a:t>
          </a:r>
          <a:endParaRPr lang="fr-FR" sz="2000" dirty="0">
            <a:solidFill>
              <a:schemeClr val="bg1">
                <a:lumMod val="95000"/>
                <a:lumOff val="5000"/>
              </a:schemeClr>
            </a:solidFill>
            <a:latin typeface="Arial" panose="020B0604020202020204" pitchFamily="34" charset="0"/>
            <a:ea typeface="Calibri" panose="020F0502020204030204" pitchFamily="34" charset="0"/>
            <a:cs typeface="Times New Roman" panose="02020603050405020304" pitchFamily="18" charset="0"/>
          </a:endParaRPr>
        </a:p>
      </dgm:t>
    </dgm:pt>
    <dgm:pt modelId="{CEFB3AD1-906D-41A4-82D8-A80DDC8D5B9C}" type="parTrans" cxnId="{A2352A05-1C48-4901-8B08-40E6D1E83839}">
      <dgm:prSet/>
      <dgm:spPr/>
      <dgm:t>
        <a:bodyPr/>
        <a:lstStyle/>
        <a:p>
          <a:endParaRPr lang="fr-FR"/>
        </a:p>
      </dgm:t>
    </dgm:pt>
    <dgm:pt modelId="{2EBEA1EC-650B-4ECA-A526-D8FC1E1719E9}" type="sibTrans" cxnId="{A2352A05-1C48-4901-8B08-40E6D1E83839}">
      <dgm:prSet/>
      <dgm:spPr/>
      <dgm:t>
        <a:bodyPr/>
        <a:lstStyle/>
        <a:p>
          <a:endParaRPr lang="fr-FR"/>
        </a:p>
      </dgm:t>
    </dgm:pt>
    <dgm:pt modelId="{BE572284-03A1-47B0-ADA0-4E02AE6C3E33}">
      <dgm:prSet custT="1"/>
      <dgm:spPr>
        <a:solidFill>
          <a:srgbClr val="FFC000"/>
        </a:solidFill>
      </dgm:spPr>
      <dgm:t>
        <a:bodyPr/>
        <a:lstStyle/>
        <a:p>
          <a:r>
            <a:rPr lang="fr-FR" sz="2000" dirty="0">
              <a:solidFill>
                <a:schemeClr val="bg1">
                  <a:lumMod val="95000"/>
                  <a:lumOff val="5000"/>
                </a:schemeClr>
              </a:solidFill>
              <a:latin typeface="Arial" panose="020B0604020202020204" pitchFamily="34" charset="0"/>
              <a:ea typeface="Calibri" panose="020F0502020204030204" pitchFamily="34" charset="0"/>
              <a:cs typeface="Times New Roman" panose="02020603050405020304" pitchFamily="18" charset="0"/>
            </a:rPr>
            <a:t>Ordres d’experts : </a:t>
          </a:r>
          <a:r>
            <a:rPr lang="fr-FR" sz="2000" i="1" dirty="0">
              <a:solidFill>
                <a:schemeClr val="bg1">
                  <a:lumMod val="95000"/>
                  <a:lumOff val="5000"/>
                </a:schemeClr>
              </a:solidFill>
              <a:latin typeface="Arial" panose="020B0604020202020204" pitchFamily="34" charset="0"/>
              <a:ea typeface="Calibri" panose="020F0502020204030204" pitchFamily="34" charset="0"/>
              <a:cs typeface="Times New Roman" panose="02020603050405020304" pitchFamily="18" charset="0"/>
            </a:rPr>
            <a:t>avocats, experts comptables, etc. </a:t>
          </a:r>
          <a:endParaRPr lang="fr-FR" sz="2000" dirty="0">
            <a:solidFill>
              <a:schemeClr val="bg1">
                <a:lumMod val="95000"/>
                <a:lumOff val="5000"/>
              </a:schemeClr>
            </a:solidFill>
            <a:latin typeface="Arial" panose="020B0604020202020204" pitchFamily="34" charset="0"/>
            <a:ea typeface="Calibri" panose="020F0502020204030204" pitchFamily="34" charset="0"/>
            <a:cs typeface="Times New Roman" panose="02020603050405020304" pitchFamily="18" charset="0"/>
          </a:endParaRPr>
        </a:p>
      </dgm:t>
    </dgm:pt>
    <dgm:pt modelId="{C4283CDA-41F1-4B9C-9AD0-E9B074F2D4C1}" type="parTrans" cxnId="{104B1610-1C70-458A-B086-784847468F58}">
      <dgm:prSet/>
      <dgm:spPr/>
      <dgm:t>
        <a:bodyPr/>
        <a:lstStyle/>
        <a:p>
          <a:endParaRPr lang="fr-FR"/>
        </a:p>
      </dgm:t>
    </dgm:pt>
    <dgm:pt modelId="{7B899E39-41D6-4EB6-8457-E9590EA4C18C}" type="sibTrans" cxnId="{104B1610-1C70-458A-B086-784847468F58}">
      <dgm:prSet/>
      <dgm:spPr/>
      <dgm:t>
        <a:bodyPr/>
        <a:lstStyle/>
        <a:p>
          <a:endParaRPr lang="fr-FR"/>
        </a:p>
      </dgm:t>
    </dgm:pt>
    <dgm:pt modelId="{5C3356E4-B4AA-43E2-AC32-3E1AC6182244}">
      <dgm:prSet custT="1"/>
      <dgm:spPr>
        <a:solidFill>
          <a:srgbClr val="FFC000"/>
        </a:solidFill>
      </dgm:spPr>
      <dgm:t>
        <a:bodyPr/>
        <a:lstStyle/>
        <a:p>
          <a:r>
            <a:rPr lang="fr-FR" sz="2000" dirty="0">
              <a:solidFill>
                <a:schemeClr val="bg1">
                  <a:lumMod val="95000"/>
                  <a:lumOff val="5000"/>
                </a:schemeClr>
              </a:solidFill>
              <a:latin typeface="Arial" panose="020B0604020202020204" pitchFamily="34" charset="0"/>
              <a:ea typeface="Calibri" panose="020F0502020204030204" pitchFamily="34" charset="0"/>
              <a:cs typeface="Times New Roman" panose="02020603050405020304" pitchFamily="18" charset="0"/>
            </a:rPr>
            <a:t>Sites officiels d’entreprises : </a:t>
          </a:r>
          <a:r>
            <a:rPr lang="fr-FR" sz="2000" i="1" dirty="0">
              <a:solidFill>
                <a:schemeClr val="bg1">
                  <a:lumMod val="95000"/>
                  <a:lumOff val="5000"/>
                </a:schemeClr>
              </a:solidFill>
              <a:latin typeface="Arial" panose="020B0604020202020204" pitchFamily="34" charset="0"/>
              <a:ea typeface="Calibri" panose="020F0502020204030204" pitchFamily="34" charset="0"/>
              <a:cs typeface="Times New Roman" panose="02020603050405020304" pitchFamily="18" charset="0"/>
            </a:rPr>
            <a:t>Renault, Peugeot, Michelin, etc.</a:t>
          </a:r>
          <a:endParaRPr lang="fr-FR" sz="2000" dirty="0">
            <a:solidFill>
              <a:schemeClr val="bg1">
                <a:lumMod val="95000"/>
                <a:lumOff val="5000"/>
              </a:schemeClr>
            </a:solidFill>
            <a:latin typeface="Arial" panose="020B0604020202020204" pitchFamily="34" charset="0"/>
            <a:ea typeface="Calibri" panose="020F0502020204030204" pitchFamily="34" charset="0"/>
            <a:cs typeface="Times New Roman" panose="02020603050405020304" pitchFamily="18" charset="0"/>
          </a:endParaRPr>
        </a:p>
      </dgm:t>
    </dgm:pt>
    <dgm:pt modelId="{971931C9-5FEE-455A-BFD2-614E792AB844}" type="parTrans" cxnId="{BDDFB9D7-0AA9-4073-98C8-A0599567B3EE}">
      <dgm:prSet/>
      <dgm:spPr/>
      <dgm:t>
        <a:bodyPr/>
        <a:lstStyle/>
        <a:p>
          <a:endParaRPr lang="fr-FR"/>
        </a:p>
      </dgm:t>
    </dgm:pt>
    <dgm:pt modelId="{97EAD024-7E87-46B9-A503-7E473C8110E4}" type="sibTrans" cxnId="{BDDFB9D7-0AA9-4073-98C8-A0599567B3EE}">
      <dgm:prSet/>
      <dgm:spPr/>
      <dgm:t>
        <a:bodyPr/>
        <a:lstStyle/>
        <a:p>
          <a:endParaRPr lang="fr-FR"/>
        </a:p>
      </dgm:t>
    </dgm:pt>
    <dgm:pt modelId="{B498AE53-5D91-4DC6-A75B-9C9391E67AB1}" type="pres">
      <dgm:prSet presAssocID="{615126C0-200E-4D81-A965-732E2ED6D357}" presName="Name0" presStyleCnt="0">
        <dgm:presLayoutVars>
          <dgm:chPref val="1"/>
          <dgm:dir/>
          <dgm:animOne val="branch"/>
          <dgm:animLvl val="lvl"/>
          <dgm:resizeHandles val="exact"/>
        </dgm:presLayoutVars>
      </dgm:prSet>
      <dgm:spPr/>
    </dgm:pt>
    <dgm:pt modelId="{053CF2FF-9EC0-4E15-897C-ED5371E2065C}" type="pres">
      <dgm:prSet presAssocID="{BD2E7BE9-B662-4307-906C-530B77672E02}" presName="root1" presStyleCnt="0"/>
      <dgm:spPr/>
    </dgm:pt>
    <dgm:pt modelId="{C86DADD9-48D0-420A-A04D-BD83A914B4C4}" type="pres">
      <dgm:prSet presAssocID="{BD2E7BE9-B662-4307-906C-530B77672E02}" presName="LevelOneTextNode" presStyleLbl="node0" presStyleIdx="0" presStyleCnt="1">
        <dgm:presLayoutVars>
          <dgm:chPref val="3"/>
        </dgm:presLayoutVars>
      </dgm:prSet>
      <dgm:spPr/>
    </dgm:pt>
    <dgm:pt modelId="{8F590E29-C669-4663-8385-909D65015297}" type="pres">
      <dgm:prSet presAssocID="{BD2E7BE9-B662-4307-906C-530B77672E02}" presName="level2hierChild" presStyleCnt="0"/>
      <dgm:spPr/>
    </dgm:pt>
    <dgm:pt modelId="{F902F0D3-6E4C-4C68-9AEE-75C3B8F3D21B}" type="pres">
      <dgm:prSet presAssocID="{9BB79ACA-FA66-4FA8-B40E-FD915E14A070}" presName="conn2-1" presStyleLbl="parChTrans1D2" presStyleIdx="0" presStyleCnt="6"/>
      <dgm:spPr/>
    </dgm:pt>
    <dgm:pt modelId="{C3795170-C773-4961-A7B5-E6F8A9909C51}" type="pres">
      <dgm:prSet presAssocID="{9BB79ACA-FA66-4FA8-B40E-FD915E14A070}" presName="connTx" presStyleLbl="parChTrans1D2" presStyleIdx="0" presStyleCnt="6"/>
      <dgm:spPr/>
    </dgm:pt>
    <dgm:pt modelId="{578FEDC6-FEBB-415A-B4AE-262B12633CDD}" type="pres">
      <dgm:prSet presAssocID="{CF78B721-95D4-4B18-B2AE-91DB8FFD42D1}" presName="root2" presStyleCnt="0"/>
      <dgm:spPr/>
    </dgm:pt>
    <dgm:pt modelId="{CC5A108A-BA78-4E56-826C-5208A88EB558}" type="pres">
      <dgm:prSet presAssocID="{CF78B721-95D4-4B18-B2AE-91DB8FFD42D1}" presName="LevelTwoTextNode" presStyleLbl="node2" presStyleIdx="0" presStyleCnt="6" custScaleX="344303" custScaleY="82008">
        <dgm:presLayoutVars>
          <dgm:chPref val="3"/>
        </dgm:presLayoutVars>
      </dgm:prSet>
      <dgm:spPr/>
    </dgm:pt>
    <dgm:pt modelId="{C83E2D83-66AD-4BCF-A2D2-247F3DF4E303}" type="pres">
      <dgm:prSet presAssocID="{CF78B721-95D4-4B18-B2AE-91DB8FFD42D1}" presName="level3hierChild" presStyleCnt="0"/>
      <dgm:spPr/>
    </dgm:pt>
    <dgm:pt modelId="{DDBC3B11-21A3-4EA1-81F3-892776C9100D}" type="pres">
      <dgm:prSet presAssocID="{68A98F06-AB50-4959-AACE-52843A496C5F}" presName="conn2-1" presStyleLbl="parChTrans1D2" presStyleIdx="1" presStyleCnt="6"/>
      <dgm:spPr/>
    </dgm:pt>
    <dgm:pt modelId="{0C470ED8-41E2-4C10-AA91-9F34AEFC355B}" type="pres">
      <dgm:prSet presAssocID="{68A98F06-AB50-4959-AACE-52843A496C5F}" presName="connTx" presStyleLbl="parChTrans1D2" presStyleIdx="1" presStyleCnt="6"/>
      <dgm:spPr/>
    </dgm:pt>
    <dgm:pt modelId="{05DE60C9-C0BC-473D-8C8E-4A62279BEB62}" type="pres">
      <dgm:prSet presAssocID="{477EC39F-D736-4675-B2D5-89A71005E135}" presName="root2" presStyleCnt="0"/>
      <dgm:spPr/>
    </dgm:pt>
    <dgm:pt modelId="{8455E19D-84E2-4505-A3D5-FE15F39E7B5E}" type="pres">
      <dgm:prSet presAssocID="{477EC39F-D736-4675-B2D5-89A71005E135}" presName="LevelTwoTextNode" presStyleLbl="node2" presStyleIdx="1" presStyleCnt="6" custScaleX="344303" custScaleY="64677" custLinFactNeighborX="732" custLinFactNeighborY="-1200">
        <dgm:presLayoutVars>
          <dgm:chPref val="3"/>
        </dgm:presLayoutVars>
      </dgm:prSet>
      <dgm:spPr/>
    </dgm:pt>
    <dgm:pt modelId="{8AF0E67F-E2CC-4557-B4FE-C7E9379FC18A}" type="pres">
      <dgm:prSet presAssocID="{477EC39F-D736-4675-B2D5-89A71005E135}" presName="level3hierChild" presStyleCnt="0"/>
      <dgm:spPr/>
    </dgm:pt>
    <dgm:pt modelId="{2B94BB63-C6CE-41F7-A7FE-A7FC668A14CF}" type="pres">
      <dgm:prSet presAssocID="{787D8B23-6C75-4527-8D21-E84F1D799C15}" presName="conn2-1" presStyleLbl="parChTrans1D2" presStyleIdx="2" presStyleCnt="6"/>
      <dgm:spPr/>
    </dgm:pt>
    <dgm:pt modelId="{ABF49AA4-B22C-42A6-AB04-85D623A6B1B0}" type="pres">
      <dgm:prSet presAssocID="{787D8B23-6C75-4527-8D21-E84F1D799C15}" presName="connTx" presStyleLbl="parChTrans1D2" presStyleIdx="2" presStyleCnt="6"/>
      <dgm:spPr/>
    </dgm:pt>
    <dgm:pt modelId="{CA0CB360-CF7B-4700-B6AC-7EAE3844D5C5}" type="pres">
      <dgm:prSet presAssocID="{9734C9BA-D41F-4BE3-BCC2-198B34F3AEC2}" presName="root2" presStyleCnt="0"/>
      <dgm:spPr/>
    </dgm:pt>
    <dgm:pt modelId="{539529B9-F521-4095-9A83-5C483EFB23CA}" type="pres">
      <dgm:prSet presAssocID="{9734C9BA-D41F-4BE3-BCC2-198B34F3AEC2}" presName="LevelTwoTextNode" presStyleLbl="node2" presStyleIdx="2" presStyleCnt="6" custScaleX="344303" custScaleY="70277">
        <dgm:presLayoutVars>
          <dgm:chPref val="3"/>
        </dgm:presLayoutVars>
      </dgm:prSet>
      <dgm:spPr/>
    </dgm:pt>
    <dgm:pt modelId="{435A769B-B101-4CEB-AB44-58DE6257E7D0}" type="pres">
      <dgm:prSet presAssocID="{9734C9BA-D41F-4BE3-BCC2-198B34F3AEC2}" presName="level3hierChild" presStyleCnt="0"/>
      <dgm:spPr/>
    </dgm:pt>
    <dgm:pt modelId="{3B474EB9-BE83-4420-B0C9-65A90C8690B1}" type="pres">
      <dgm:prSet presAssocID="{CEFB3AD1-906D-41A4-82D8-A80DDC8D5B9C}" presName="conn2-1" presStyleLbl="parChTrans1D2" presStyleIdx="3" presStyleCnt="6"/>
      <dgm:spPr/>
    </dgm:pt>
    <dgm:pt modelId="{FC5D06CB-CCDD-4264-B753-34A88EB65B29}" type="pres">
      <dgm:prSet presAssocID="{CEFB3AD1-906D-41A4-82D8-A80DDC8D5B9C}" presName="connTx" presStyleLbl="parChTrans1D2" presStyleIdx="3" presStyleCnt="6"/>
      <dgm:spPr/>
    </dgm:pt>
    <dgm:pt modelId="{3BA0442F-01C1-44C8-9300-F5A0110A5385}" type="pres">
      <dgm:prSet presAssocID="{B3C398BF-B415-4A9F-A57C-45F473F400F5}" presName="root2" presStyleCnt="0"/>
      <dgm:spPr/>
    </dgm:pt>
    <dgm:pt modelId="{B43C4709-2D66-49EC-83BD-50DE7098DED6}" type="pres">
      <dgm:prSet presAssocID="{B3C398BF-B415-4A9F-A57C-45F473F400F5}" presName="LevelTwoTextNode" presStyleLbl="node2" presStyleIdx="3" presStyleCnt="6" custScaleX="344303" custScaleY="82008">
        <dgm:presLayoutVars>
          <dgm:chPref val="3"/>
        </dgm:presLayoutVars>
      </dgm:prSet>
      <dgm:spPr/>
    </dgm:pt>
    <dgm:pt modelId="{D5DC47DB-EB28-4FB1-AC5F-3345DCBD52A5}" type="pres">
      <dgm:prSet presAssocID="{B3C398BF-B415-4A9F-A57C-45F473F400F5}" presName="level3hierChild" presStyleCnt="0"/>
      <dgm:spPr/>
    </dgm:pt>
    <dgm:pt modelId="{86CF3576-C37A-41B5-95D0-D48DBD420B93}" type="pres">
      <dgm:prSet presAssocID="{C4283CDA-41F1-4B9C-9AD0-E9B074F2D4C1}" presName="conn2-1" presStyleLbl="parChTrans1D2" presStyleIdx="4" presStyleCnt="6"/>
      <dgm:spPr/>
    </dgm:pt>
    <dgm:pt modelId="{1748583B-4CB7-416A-A848-2ECB7191F3CB}" type="pres">
      <dgm:prSet presAssocID="{C4283CDA-41F1-4B9C-9AD0-E9B074F2D4C1}" presName="connTx" presStyleLbl="parChTrans1D2" presStyleIdx="4" presStyleCnt="6"/>
      <dgm:spPr/>
    </dgm:pt>
    <dgm:pt modelId="{C51C3504-FEC4-44F9-AEC4-A1E6B5F698B7}" type="pres">
      <dgm:prSet presAssocID="{BE572284-03A1-47B0-ADA0-4E02AE6C3E33}" presName="root2" presStyleCnt="0"/>
      <dgm:spPr/>
    </dgm:pt>
    <dgm:pt modelId="{6143A66E-D84E-4302-A255-B8A9CD83D5E1}" type="pres">
      <dgm:prSet presAssocID="{BE572284-03A1-47B0-ADA0-4E02AE6C3E33}" presName="LevelTwoTextNode" presStyleLbl="node2" presStyleIdx="4" presStyleCnt="6" custScaleX="344303" custScaleY="54267">
        <dgm:presLayoutVars>
          <dgm:chPref val="3"/>
        </dgm:presLayoutVars>
      </dgm:prSet>
      <dgm:spPr/>
    </dgm:pt>
    <dgm:pt modelId="{B7354011-D36A-4D1A-9E42-F93ADCDECF48}" type="pres">
      <dgm:prSet presAssocID="{BE572284-03A1-47B0-ADA0-4E02AE6C3E33}" presName="level3hierChild" presStyleCnt="0"/>
      <dgm:spPr/>
    </dgm:pt>
    <dgm:pt modelId="{E9A3213E-0DA9-4106-B70A-5F0E21E8A8A4}" type="pres">
      <dgm:prSet presAssocID="{971931C9-5FEE-455A-BFD2-614E792AB844}" presName="conn2-1" presStyleLbl="parChTrans1D2" presStyleIdx="5" presStyleCnt="6"/>
      <dgm:spPr/>
    </dgm:pt>
    <dgm:pt modelId="{D78986EE-3417-4EAC-AAD2-AE40C28A48C8}" type="pres">
      <dgm:prSet presAssocID="{971931C9-5FEE-455A-BFD2-614E792AB844}" presName="connTx" presStyleLbl="parChTrans1D2" presStyleIdx="5" presStyleCnt="6"/>
      <dgm:spPr/>
    </dgm:pt>
    <dgm:pt modelId="{24621D92-1F35-400C-9C09-4C2581000D41}" type="pres">
      <dgm:prSet presAssocID="{5C3356E4-B4AA-43E2-AC32-3E1AC6182244}" presName="root2" presStyleCnt="0"/>
      <dgm:spPr/>
    </dgm:pt>
    <dgm:pt modelId="{8923B65F-110B-481B-9B32-EC073AA2BAD9}" type="pres">
      <dgm:prSet presAssocID="{5C3356E4-B4AA-43E2-AC32-3E1AC6182244}" presName="LevelTwoTextNode" presStyleLbl="node2" presStyleIdx="5" presStyleCnt="6" custScaleX="344303" custScaleY="54267">
        <dgm:presLayoutVars>
          <dgm:chPref val="3"/>
        </dgm:presLayoutVars>
      </dgm:prSet>
      <dgm:spPr/>
    </dgm:pt>
    <dgm:pt modelId="{2AC85A39-CBD3-4CD4-B50C-251E0077465C}" type="pres">
      <dgm:prSet presAssocID="{5C3356E4-B4AA-43E2-AC32-3E1AC6182244}" presName="level3hierChild" presStyleCnt="0"/>
      <dgm:spPr/>
    </dgm:pt>
  </dgm:ptLst>
  <dgm:cxnLst>
    <dgm:cxn modelId="{A2352A05-1C48-4901-8B08-40E6D1E83839}" srcId="{BD2E7BE9-B662-4307-906C-530B77672E02}" destId="{B3C398BF-B415-4A9F-A57C-45F473F400F5}" srcOrd="3" destOrd="0" parTransId="{CEFB3AD1-906D-41A4-82D8-A80DDC8D5B9C}" sibTransId="{2EBEA1EC-650B-4ECA-A526-D8FC1E1719E9}"/>
    <dgm:cxn modelId="{0A54FA0E-409E-49A5-8456-4C34CA167DCB}" type="presOf" srcId="{BD2E7BE9-B662-4307-906C-530B77672E02}" destId="{C86DADD9-48D0-420A-A04D-BD83A914B4C4}" srcOrd="0" destOrd="0" presId="urn:microsoft.com/office/officeart/2008/layout/HorizontalMultiLevelHierarchy"/>
    <dgm:cxn modelId="{104B1610-1C70-458A-B086-784847468F58}" srcId="{BD2E7BE9-B662-4307-906C-530B77672E02}" destId="{BE572284-03A1-47B0-ADA0-4E02AE6C3E33}" srcOrd="4" destOrd="0" parTransId="{C4283CDA-41F1-4B9C-9AD0-E9B074F2D4C1}" sibTransId="{7B899E39-41D6-4EB6-8457-E9590EA4C18C}"/>
    <dgm:cxn modelId="{0CE95615-830B-453F-A3EE-B6C033CCE7B6}" type="presOf" srcId="{C4283CDA-41F1-4B9C-9AD0-E9B074F2D4C1}" destId="{86CF3576-C37A-41B5-95D0-D48DBD420B93}" srcOrd="0" destOrd="0" presId="urn:microsoft.com/office/officeart/2008/layout/HorizontalMultiLevelHierarchy"/>
    <dgm:cxn modelId="{04CDD91A-C7BF-4803-8299-5481B58EF41E}" type="presOf" srcId="{BE572284-03A1-47B0-ADA0-4E02AE6C3E33}" destId="{6143A66E-D84E-4302-A255-B8A9CD83D5E1}" srcOrd="0" destOrd="0" presId="urn:microsoft.com/office/officeart/2008/layout/HorizontalMultiLevelHierarchy"/>
    <dgm:cxn modelId="{2F7D021E-12D8-4A61-9FB1-973F7BA1568E}" srcId="{BD2E7BE9-B662-4307-906C-530B77672E02}" destId="{477EC39F-D736-4675-B2D5-89A71005E135}" srcOrd="1" destOrd="0" parTransId="{68A98F06-AB50-4959-AACE-52843A496C5F}" sibTransId="{25F01DB8-E87C-47E1-89F5-9474BB0AAB10}"/>
    <dgm:cxn modelId="{E3C97B28-965C-452A-B323-7F1C33A03FF0}" type="presOf" srcId="{787D8B23-6C75-4527-8D21-E84F1D799C15}" destId="{2B94BB63-C6CE-41F7-A7FE-A7FC668A14CF}" srcOrd="0" destOrd="0" presId="urn:microsoft.com/office/officeart/2008/layout/HorizontalMultiLevelHierarchy"/>
    <dgm:cxn modelId="{A980972A-5ED0-4AEF-94F1-697B18C7477C}" type="presOf" srcId="{C4283CDA-41F1-4B9C-9AD0-E9B074F2D4C1}" destId="{1748583B-4CB7-416A-A848-2ECB7191F3CB}" srcOrd="1" destOrd="0" presId="urn:microsoft.com/office/officeart/2008/layout/HorizontalMultiLevelHierarchy"/>
    <dgm:cxn modelId="{90176631-7710-46B5-9018-FF5CB1C6C19C}" type="presOf" srcId="{CEFB3AD1-906D-41A4-82D8-A80DDC8D5B9C}" destId="{3B474EB9-BE83-4420-B0C9-65A90C8690B1}" srcOrd="0" destOrd="0" presId="urn:microsoft.com/office/officeart/2008/layout/HorizontalMultiLevelHierarchy"/>
    <dgm:cxn modelId="{E6603532-849E-4ABF-99E8-D25595D6D59B}" type="presOf" srcId="{B3C398BF-B415-4A9F-A57C-45F473F400F5}" destId="{B43C4709-2D66-49EC-83BD-50DE7098DED6}" srcOrd="0" destOrd="0" presId="urn:microsoft.com/office/officeart/2008/layout/HorizontalMultiLevelHierarchy"/>
    <dgm:cxn modelId="{6CF6FA48-AD34-463B-8404-C593F55E2149}" type="presOf" srcId="{9BB79ACA-FA66-4FA8-B40E-FD915E14A070}" destId="{F902F0D3-6E4C-4C68-9AEE-75C3B8F3D21B}" srcOrd="0" destOrd="0" presId="urn:microsoft.com/office/officeart/2008/layout/HorizontalMultiLevelHierarchy"/>
    <dgm:cxn modelId="{D426124B-5ECE-4064-90B4-A4ABB1ADB559}" srcId="{615126C0-200E-4D81-A965-732E2ED6D357}" destId="{BD2E7BE9-B662-4307-906C-530B77672E02}" srcOrd="0" destOrd="0" parTransId="{DEFA0751-02EE-4C9A-962F-FCB5657EE535}" sibTransId="{84E5E54A-78ED-486C-8325-6335313F2D68}"/>
    <dgm:cxn modelId="{EB252E79-50BF-43C2-BA35-EEB648278264}" type="presOf" srcId="{787D8B23-6C75-4527-8D21-E84F1D799C15}" destId="{ABF49AA4-B22C-42A6-AB04-85D623A6B1B0}" srcOrd="1" destOrd="0" presId="urn:microsoft.com/office/officeart/2008/layout/HorizontalMultiLevelHierarchy"/>
    <dgm:cxn modelId="{8BD74A93-461F-437E-95AE-E5306790773E}" type="presOf" srcId="{971931C9-5FEE-455A-BFD2-614E792AB844}" destId="{D78986EE-3417-4EAC-AAD2-AE40C28A48C8}" srcOrd="1" destOrd="0" presId="urn:microsoft.com/office/officeart/2008/layout/HorizontalMultiLevelHierarchy"/>
    <dgm:cxn modelId="{C37D3C9F-80A1-4EB1-9B9A-C5EE0CECFBFE}" type="presOf" srcId="{9734C9BA-D41F-4BE3-BCC2-198B34F3AEC2}" destId="{539529B9-F521-4095-9A83-5C483EFB23CA}" srcOrd="0" destOrd="0" presId="urn:microsoft.com/office/officeart/2008/layout/HorizontalMultiLevelHierarchy"/>
    <dgm:cxn modelId="{F8CE8BA1-0957-4351-A1DD-0B24D0D9ADC5}" type="presOf" srcId="{971931C9-5FEE-455A-BFD2-614E792AB844}" destId="{E9A3213E-0DA9-4106-B70A-5F0E21E8A8A4}" srcOrd="0" destOrd="0" presId="urn:microsoft.com/office/officeart/2008/layout/HorizontalMultiLevelHierarchy"/>
    <dgm:cxn modelId="{59A2AFA6-9AE0-4AA1-BC94-9196E762BADF}" type="presOf" srcId="{68A98F06-AB50-4959-AACE-52843A496C5F}" destId="{0C470ED8-41E2-4C10-AA91-9F34AEFC355B}" srcOrd="1" destOrd="0" presId="urn:microsoft.com/office/officeart/2008/layout/HorizontalMultiLevelHierarchy"/>
    <dgm:cxn modelId="{A8B1D4AB-C8B5-4232-9E72-98F273359A02}" type="presOf" srcId="{5C3356E4-B4AA-43E2-AC32-3E1AC6182244}" destId="{8923B65F-110B-481B-9B32-EC073AA2BAD9}" srcOrd="0" destOrd="0" presId="urn:microsoft.com/office/officeart/2008/layout/HorizontalMultiLevelHierarchy"/>
    <dgm:cxn modelId="{124730B3-C8F2-4D9F-9CFC-4FF4D72D0951}" type="presOf" srcId="{68A98F06-AB50-4959-AACE-52843A496C5F}" destId="{DDBC3B11-21A3-4EA1-81F3-892776C9100D}" srcOrd="0" destOrd="0" presId="urn:microsoft.com/office/officeart/2008/layout/HorizontalMultiLevelHierarchy"/>
    <dgm:cxn modelId="{0550D2C2-035E-422C-A6A7-5C08C0D9A439}" type="presOf" srcId="{477EC39F-D736-4675-B2D5-89A71005E135}" destId="{8455E19D-84E2-4505-A3D5-FE15F39E7B5E}" srcOrd="0" destOrd="0" presId="urn:microsoft.com/office/officeart/2008/layout/HorizontalMultiLevelHierarchy"/>
    <dgm:cxn modelId="{BB0A50C3-77DA-4357-A355-9130560EA9B6}" type="presOf" srcId="{CF78B721-95D4-4B18-B2AE-91DB8FFD42D1}" destId="{CC5A108A-BA78-4E56-826C-5208A88EB558}" srcOrd="0" destOrd="0" presId="urn:microsoft.com/office/officeart/2008/layout/HorizontalMultiLevelHierarchy"/>
    <dgm:cxn modelId="{E71AD1C7-E2C4-4227-B890-C4751FD21C85}" srcId="{BD2E7BE9-B662-4307-906C-530B77672E02}" destId="{9734C9BA-D41F-4BE3-BCC2-198B34F3AEC2}" srcOrd="2" destOrd="0" parTransId="{787D8B23-6C75-4527-8D21-E84F1D799C15}" sibTransId="{58F2FAAE-C697-49EF-9353-3762E741AFC4}"/>
    <dgm:cxn modelId="{C576E9D5-A407-4791-A421-6BE6C0B4542B}" type="presOf" srcId="{CEFB3AD1-906D-41A4-82D8-A80DDC8D5B9C}" destId="{FC5D06CB-CCDD-4264-B753-34A88EB65B29}" srcOrd="1" destOrd="0" presId="urn:microsoft.com/office/officeart/2008/layout/HorizontalMultiLevelHierarchy"/>
    <dgm:cxn modelId="{BDDFB9D7-0AA9-4073-98C8-A0599567B3EE}" srcId="{BD2E7BE9-B662-4307-906C-530B77672E02}" destId="{5C3356E4-B4AA-43E2-AC32-3E1AC6182244}" srcOrd="5" destOrd="0" parTransId="{971931C9-5FEE-455A-BFD2-614E792AB844}" sibTransId="{97EAD024-7E87-46B9-A503-7E473C8110E4}"/>
    <dgm:cxn modelId="{19C81ED8-FB90-4203-A8C2-E8EC6957D82E}" type="presOf" srcId="{615126C0-200E-4D81-A965-732E2ED6D357}" destId="{B498AE53-5D91-4DC6-A75B-9C9391E67AB1}" srcOrd="0" destOrd="0" presId="urn:microsoft.com/office/officeart/2008/layout/HorizontalMultiLevelHierarchy"/>
    <dgm:cxn modelId="{92465AF1-224F-4624-A49B-8FBA85CBD134}" srcId="{BD2E7BE9-B662-4307-906C-530B77672E02}" destId="{CF78B721-95D4-4B18-B2AE-91DB8FFD42D1}" srcOrd="0" destOrd="0" parTransId="{9BB79ACA-FA66-4FA8-B40E-FD915E14A070}" sibTransId="{A850E2AD-69DC-4089-B070-689DD7D0ED9F}"/>
    <dgm:cxn modelId="{E4DF10F4-45ED-400C-97EC-463797C38900}" type="presOf" srcId="{9BB79ACA-FA66-4FA8-B40E-FD915E14A070}" destId="{C3795170-C773-4961-A7B5-E6F8A9909C51}" srcOrd="1" destOrd="0" presId="urn:microsoft.com/office/officeart/2008/layout/HorizontalMultiLevelHierarchy"/>
    <dgm:cxn modelId="{B10F71A8-38FD-4C4F-A0FE-6B7462E9413F}" type="presParOf" srcId="{B498AE53-5D91-4DC6-A75B-9C9391E67AB1}" destId="{053CF2FF-9EC0-4E15-897C-ED5371E2065C}" srcOrd="0" destOrd="0" presId="urn:microsoft.com/office/officeart/2008/layout/HorizontalMultiLevelHierarchy"/>
    <dgm:cxn modelId="{0F6091F9-7AC0-49B8-A52C-C8C565567283}" type="presParOf" srcId="{053CF2FF-9EC0-4E15-897C-ED5371E2065C}" destId="{C86DADD9-48D0-420A-A04D-BD83A914B4C4}" srcOrd="0" destOrd="0" presId="urn:microsoft.com/office/officeart/2008/layout/HorizontalMultiLevelHierarchy"/>
    <dgm:cxn modelId="{F3D69C39-6E7B-4026-AE85-80B13BBFFB76}" type="presParOf" srcId="{053CF2FF-9EC0-4E15-897C-ED5371E2065C}" destId="{8F590E29-C669-4663-8385-909D65015297}" srcOrd="1" destOrd="0" presId="urn:microsoft.com/office/officeart/2008/layout/HorizontalMultiLevelHierarchy"/>
    <dgm:cxn modelId="{E37EB13D-27FC-4DDC-833B-D24CB0C35BE2}" type="presParOf" srcId="{8F590E29-C669-4663-8385-909D65015297}" destId="{F902F0D3-6E4C-4C68-9AEE-75C3B8F3D21B}" srcOrd="0" destOrd="0" presId="urn:microsoft.com/office/officeart/2008/layout/HorizontalMultiLevelHierarchy"/>
    <dgm:cxn modelId="{E9DA77B0-AF29-47C0-99A9-B8CB81627E72}" type="presParOf" srcId="{F902F0D3-6E4C-4C68-9AEE-75C3B8F3D21B}" destId="{C3795170-C773-4961-A7B5-E6F8A9909C51}" srcOrd="0" destOrd="0" presId="urn:microsoft.com/office/officeart/2008/layout/HorizontalMultiLevelHierarchy"/>
    <dgm:cxn modelId="{3BAFD2C4-B3D4-4942-B16E-D300B21D751B}" type="presParOf" srcId="{8F590E29-C669-4663-8385-909D65015297}" destId="{578FEDC6-FEBB-415A-B4AE-262B12633CDD}" srcOrd="1" destOrd="0" presId="urn:microsoft.com/office/officeart/2008/layout/HorizontalMultiLevelHierarchy"/>
    <dgm:cxn modelId="{CA2FD5EF-521B-4A0E-9E77-6234F4194BC8}" type="presParOf" srcId="{578FEDC6-FEBB-415A-B4AE-262B12633CDD}" destId="{CC5A108A-BA78-4E56-826C-5208A88EB558}" srcOrd="0" destOrd="0" presId="urn:microsoft.com/office/officeart/2008/layout/HorizontalMultiLevelHierarchy"/>
    <dgm:cxn modelId="{D1DB1853-9120-47F9-A153-9A6AE5345378}" type="presParOf" srcId="{578FEDC6-FEBB-415A-B4AE-262B12633CDD}" destId="{C83E2D83-66AD-4BCF-A2D2-247F3DF4E303}" srcOrd="1" destOrd="0" presId="urn:microsoft.com/office/officeart/2008/layout/HorizontalMultiLevelHierarchy"/>
    <dgm:cxn modelId="{ADB960FA-BC8D-41D0-8D7A-66F86920BB83}" type="presParOf" srcId="{8F590E29-C669-4663-8385-909D65015297}" destId="{DDBC3B11-21A3-4EA1-81F3-892776C9100D}" srcOrd="2" destOrd="0" presId="urn:microsoft.com/office/officeart/2008/layout/HorizontalMultiLevelHierarchy"/>
    <dgm:cxn modelId="{53399C36-AFBA-4B30-A962-92D27B8B1F57}" type="presParOf" srcId="{DDBC3B11-21A3-4EA1-81F3-892776C9100D}" destId="{0C470ED8-41E2-4C10-AA91-9F34AEFC355B}" srcOrd="0" destOrd="0" presId="urn:microsoft.com/office/officeart/2008/layout/HorizontalMultiLevelHierarchy"/>
    <dgm:cxn modelId="{DB0CD50A-1E57-409D-9508-35D9257D634C}" type="presParOf" srcId="{8F590E29-C669-4663-8385-909D65015297}" destId="{05DE60C9-C0BC-473D-8C8E-4A62279BEB62}" srcOrd="3" destOrd="0" presId="urn:microsoft.com/office/officeart/2008/layout/HorizontalMultiLevelHierarchy"/>
    <dgm:cxn modelId="{99F4D341-F791-4155-BD4D-E336F55EB2ED}" type="presParOf" srcId="{05DE60C9-C0BC-473D-8C8E-4A62279BEB62}" destId="{8455E19D-84E2-4505-A3D5-FE15F39E7B5E}" srcOrd="0" destOrd="0" presId="urn:microsoft.com/office/officeart/2008/layout/HorizontalMultiLevelHierarchy"/>
    <dgm:cxn modelId="{82F8615B-3B63-40FC-A120-47599B844632}" type="presParOf" srcId="{05DE60C9-C0BC-473D-8C8E-4A62279BEB62}" destId="{8AF0E67F-E2CC-4557-B4FE-C7E9379FC18A}" srcOrd="1" destOrd="0" presId="urn:microsoft.com/office/officeart/2008/layout/HorizontalMultiLevelHierarchy"/>
    <dgm:cxn modelId="{957AEF5B-D3A0-4706-88D2-A223CB7AE06D}" type="presParOf" srcId="{8F590E29-C669-4663-8385-909D65015297}" destId="{2B94BB63-C6CE-41F7-A7FE-A7FC668A14CF}" srcOrd="4" destOrd="0" presId="urn:microsoft.com/office/officeart/2008/layout/HorizontalMultiLevelHierarchy"/>
    <dgm:cxn modelId="{5492FDA3-A588-4917-BB38-97B4C910903A}" type="presParOf" srcId="{2B94BB63-C6CE-41F7-A7FE-A7FC668A14CF}" destId="{ABF49AA4-B22C-42A6-AB04-85D623A6B1B0}" srcOrd="0" destOrd="0" presId="urn:microsoft.com/office/officeart/2008/layout/HorizontalMultiLevelHierarchy"/>
    <dgm:cxn modelId="{1EA121A9-0C1C-45A5-94CF-4682CB768AB0}" type="presParOf" srcId="{8F590E29-C669-4663-8385-909D65015297}" destId="{CA0CB360-CF7B-4700-B6AC-7EAE3844D5C5}" srcOrd="5" destOrd="0" presId="urn:microsoft.com/office/officeart/2008/layout/HorizontalMultiLevelHierarchy"/>
    <dgm:cxn modelId="{2A2C0D09-4A48-41D3-BBD2-4427EDEBB7BB}" type="presParOf" srcId="{CA0CB360-CF7B-4700-B6AC-7EAE3844D5C5}" destId="{539529B9-F521-4095-9A83-5C483EFB23CA}" srcOrd="0" destOrd="0" presId="urn:microsoft.com/office/officeart/2008/layout/HorizontalMultiLevelHierarchy"/>
    <dgm:cxn modelId="{83BE1BA1-7076-47FC-845E-A4F5B47D0829}" type="presParOf" srcId="{CA0CB360-CF7B-4700-B6AC-7EAE3844D5C5}" destId="{435A769B-B101-4CEB-AB44-58DE6257E7D0}" srcOrd="1" destOrd="0" presId="urn:microsoft.com/office/officeart/2008/layout/HorizontalMultiLevelHierarchy"/>
    <dgm:cxn modelId="{D391D96D-DB56-40A2-896F-DB2343C02CCB}" type="presParOf" srcId="{8F590E29-C669-4663-8385-909D65015297}" destId="{3B474EB9-BE83-4420-B0C9-65A90C8690B1}" srcOrd="6" destOrd="0" presId="urn:microsoft.com/office/officeart/2008/layout/HorizontalMultiLevelHierarchy"/>
    <dgm:cxn modelId="{58BB748E-9A40-4DD4-A418-4F7167F12132}" type="presParOf" srcId="{3B474EB9-BE83-4420-B0C9-65A90C8690B1}" destId="{FC5D06CB-CCDD-4264-B753-34A88EB65B29}" srcOrd="0" destOrd="0" presId="urn:microsoft.com/office/officeart/2008/layout/HorizontalMultiLevelHierarchy"/>
    <dgm:cxn modelId="{8D1820D2-7919-4C8B-B2F9-B4F94E8FB6B1}" type="presParOf" srcId="{8F590E29-C669-4663-8385-909D65015297}" destId="{3BA0442F-01C1-44C8-9300-F5A0110A5385}" srcOrd="7" destOrd="0" presId="urn:microsoft.com/office/officeart/2008/layout/HorizontalMultiLevelHierarchy"/>
    <dgm:cxn modelId="{3A85B9CE-0D9A-4360-91E2-5B917AA26C68}" type="presParOf" srcId="{3BA0442F-01C1-44C8-9300-F5A0110A5385}" destId="{B43C4709-2D66-49EC-83BD-50DE7098DED6}" srcOrd="0" destOrd="0" presId="urn:microsoft.com/office/officeart/2008/layout/HorizontalMultiLevelHierarchy"/>
    <dgm:cxn modelId="{9EB31883-963E-49CA-9595-D2D89575A485}" type="presParOf" srcId="{3BA0442F-01C1-44C8-9300-F5A0110A5385}" destId="{D5DC47DB-EB28-4FB1-AC5F-3345DCBD52A5}" srcOrd="1" destOrd="0" presId="urn:microsoft.com/office/officeart/2008/layout/HorizontalMultiLevelHierarchy"/>
    <dgm:cxn modelId="{29DE9B28-5B96-4B2B-B4CC-B428241FD1D3}" type="presParOf" srcId="{8F590E29-C669-4663-8385-909D65015297}" destId="{86CF3576-C37A-41B5-95D0-D48DBD420B93}" srcOrd="8" destOrd="0" presId="urn:microsoft.com/office/officeart/2008/layout/HorizontalMultiLevelHierarchy"/>
    <dgm:cxn modelId="{5CB890E6-7CB5-41EC-94EF-E84CC85A96B1}" type="presParOf" srcId="{86CF3576-C37A-41B5-95D0-D48DBD420B93}" destId="{1748583B-4CB7-416A-A848-2ECB7191F3CB}" srcOrd="0" destOrd="0" presId="urn:microsoft.com/office/officeart/2008/layout/HorizontalMultiLevelHierarchy"/>
    <dgm:cxn modelId="{C279A884-DE8E-469A-92D2-3ED8C29BF2F6}" type="presParOf" srcId="{8F590E29-C669-4663-8385-909D65015297}" destId="{C51C3504-FEC4-44F9-AEC4-A1E6B5F698B7}" srcOrd="9" destOrd="0" presId="urn:microsoft.com/office/officeart/2008/layout/HorizontalMultiLevelHierarchy"/>
    <dgm:cxn modelId="{F8D575E6-D430-46F4-A2E9-54A5E54C11B5}" type="presParOf" srcId="{C51C3504-FEC4-44F9-AEC4-A1E6B5F698B7}" destId="{6143A66E-D84E-4302-A255-B8A9CD83D5E1}" srcOrd="0" destOrd="0" presId="urn:microsoft.com/office/officeart/2008/layout/HorizontalMultiLevelHierarchy"/>
    <dgm:cxn modelId="{AA13D5D1-2D23-41FE-9B57-F5520648D479}" type="presParOf" srcId="{C51C3504-FEC4-44F9-AEC4-A1E6B5F698B7}" destId="{B7354011-D36A-4D1A-9E42-F93ADCDECF48}" srcOrd="1" destOrd="0" presId="urn:microsoft.com/office/officeart/2008/layout/HorizontalMultiLevelHierarchy"/>
    <dgm:cxn modelId="{68D20B6E-DE5F-4D1F-AB69-B671A499902B}" type="presParOf" srcId="{8F590E29-C669-4663-8385-909D65015297}" destId="{E9A3213E-0DA9-4106-B70A-5F0E21E8A8A4}" srcOrd="10" destOrd="0" presId="urn:microsoft.com/office/officeart/2008/layout/HorizontalMultiLevelHierarchy"/>
    <dgm:cxn modelId="{9B65A467-61A2-412B-B46C-955DA859F384}" type="presParOf" srcId="{E9A3213E-0DA9-4106-B70A-5F0E21E8A8A4}" destId="{D78986EE-3417-4EAC-AAD2-AE40C28A48C8}" srcOrd="0" destOrd="0" presId="urn:microsoft.com/office/officeart/2008/layout/HorizontalMultiLevelHierarchy"/>
    <dgm:cxn modelId="{A8CD1206-D907-48DB-BCB5-7634713F72DB}" type="presParOf" srcId="{8F590E29-C669-4663-8385-909D65015297}" destId="{24621D92-1F35-400C-9C09-4C2581000D41}" srcOrd="11" destOrd="0" presId="urn:microsoft.com/office/officeart/2008/layout/HorizontalMultiLevelHierarchy"/>
    <dgm:cxn modelId="{720CF937-D403-43D4-9673-B82FB9FE59BB}" type="presParOf" srcId="{24621D92-1F35-400C-9C09-4C2581000D41}" destId="{8923B65F-110B-481B-9B32-EC073AA2BAD9}" srcOrd="0" destOrd="0" presId="urn:microsoft.com/office/officeart/2008/layout/HorizontalMultiLevelHierarchy"/>
    <dgm:cxn modelId="{626D7F98-FD6B-43D0-B2F1-CA0F7C7AEEE3}" type="presParOf" srcId="{24621D92-1F35-400C-9C09-4C2581000D41}" destId="{2AC85A39-CBD3-4CD4-B50C-251E0077465C}"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5126C0-200E-4D81-A965-732E2ED6D357}"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fr-FR"/>
        </a:p>
      </dgm:t>
    </dgm:pt>
    <dgm:pt modelId="{BD2E7BE9-B662-4307-906C-530B77672E02}">
      <dgm:prSet phldrT="[Texte]" custT="1"/>
      <dgm:spPr/>
      <dgm:t>
        <a:bodyPr/>
        <a:lstStyle/>
        <a:p>
          <a:r>
            <a:rPr lang="fr-FR" sz="2800" dirty="0">
              <a:latin typeface="Arial" panose="020B0604020202020204" pitchFamily="34" charset="0"/>
              <a:ea typeface="Calibri" panose="020F0502020204030204" pitchFamily="34" charset="0"/>
              <a:cs typeface="Times New Roman" panose="02020603050405020304" pitchFamily="18" charset="0"/>
            </a:rPr>
            <a:t>Sources</a:t>
          </a:r>
          <a:endParaRPr lang="fr-FR" sz="2800" dirty="0"/>
        </a:p>
      </dgm:t>
    </dgm:pt>
    <dgm:pt modelId="{DEFA0751-02EE-4C9A-962F-FCB5657EE535}" type="parTrans" cxnId="{D426124B-5ECE-4064-90B4-A4ABB1ADB559}">
      <dgm:prSet/>
      <dgm:spPr/>
      <dgm:t>
        <a:bodyPr/>
        <a:lstStyle/>
        <a:p>
          <a:endParaRPr lang="fr-FR"/>
        </a:p>
      </dgm:t>
    </dgm:pt>
    <dgm:pt modelId="{84E5E54A-78ED-486C-8325-6335313F2D68}" type="sibTrans" cxnId="{D426124B-5ECE-4064-90B4-A4ABB1ADB559}">
      <dgm:prSet/>
      <dgm:spPr/>
      <dgm:t>
        <a:bodyPr/>
        <a:lstStyle/>
        <a:p>
          <a:endParaRPr lang="fr-FR"/>
        </a:p>
      </dgm:t>
    </dgm:pt>
    <dgm:pt modelId="{A6769B80-6ED1-40E7-B6D7-231FD3CAEE6A}">
      <dgm:prSet custT="1"/>
      <dgm:spPr/>
      <dgm:t>
        <a:bodyPr/>
        <a:lstStyle/>
        <a:p>
          <a:pPr>
            <a:buFont typeface="Calibri" panose="020F0502020204030204" pitchFamily="34" charset="0"/>
            <a:buChar char="-"/>
          </a:pPr>
          <a:r>
            <a:rPr lang="fr-FR" sz="1600" b="1" dirty="0">
              <a:latin typeface="Arial" panose="020B0604020202020204" pitchFamily="34" charset="0"/>
              <a:ea typeface="Calibri" panose="020F0502020204030204" pitchFamily="34" charset="0"/>
              <a:cs typeface="Times New Roman" panose="02020603050405020304" pitchFamily="18" charset="0"/>
            </a:rPr>
            <a:t>Les sites participatifs</a:t>
          </a:r>
          <a:r>
            <a:rPr lang="fr-FR" sz="1600" dirty="0">
              <a:latin typeface="Arial" panose="020B0604020202020204" pitchFamily="34" charset="0"/>
              <a:ea typeface="Calibri" panose="020F0502020204030204" pitchFamily="34" charset="0"/>
              <a:cs typeface="Times New Roman" panose="02020603050405020304" pitchFamily="18" charset="0"/>
            </a:rPr>
            <a:t> </a:t>
          </a:r>
          <a:r>
            <a:rPr lang="fr-FR" sz="1600" b="1" dirty="0">
              <a:latin typeface="Arial" panose="020B0604020202020204" pitchFamily="34" charset="0"/>
              <a:ea typeface="Calibri" panose="020F0502020204030204" pitchFamily="34" charset="0"/>
              <a:cs typeface="Times New Roman" panose="02020603050405020304" pitchFamily="18" charset="0"/>
            </a:rPr>
            <a:t>Wiki</a:t>
          </a:r>
          <a:r>
            <a:rPr lang="fr-FR" sz="1600" dirty="0">
              <a:latin typeface="Arial" panose="020B0604020202020204" pitchFamily="34" charset="0"/>
              <a:ea typeface="Calibri" panose="020F0502020204030204" pitchFamily="34" charset="0"/>
              <a:cs typeface="Times New Roman" panose="02020603050405020304" pitchFamily="18" charset="0"/>
            </a:rPr>
            <a:t> (Wikipédia est le plus connu). Leur contenu est élaboré par des internautes avec des règles de validation. Les informations sont généralement fiables, sur les sujets non polémiques, sur ces derniers il est conseillé de diversifier les sources.</a:t>
          </a:r>
        </a:p>
      </dgm:t>
    </dgm:pt>
    <dgm:pt modelId="{E29B15AC-E8E5-4E2E-82A6-4F6594B9BD6C}" type="parTrans" cxnId="{AF687087-9B65-4031-81AD-1EE0EEADD074}">
      <dgm:prSet/>
      <dgm:spPr/>
      <dgm:t>
        <a:bodyPr/>
        <a:lstStyle/>
        <a:p>
          <a:endParaRPr lang="fr-FR"/>
        </a:p>
      </dgm:t>
    </dgm:pt>
    <dgm:pt modelId="{89927F30-8678-4590-9205-6CECD7BA470C}" type="sibTrans" cxnId="{AF687087-9B65-4031-81AD-1EE0EEADD074}">
      <dgm:prSet/>
      <dgm:spPr/>
    </dgm:pt>
    <dgm:pt modelId="{7A6DBB20-A63F-4F61-9019-040333AC96F4}">
      <dgm:prSet custT="1"/>
      <dgm:spPr/>
      <dgm:t>
        <a:bodyPr/>
        <a:lstStyle/>
        <a:p>
          <a:r>
            <a:rPr lang="fr-FR" sz="1600" b="1" dirty="0">
              <a:latin typeface="Arial" panose="020B0604020202020204" pitchFamily="34" charset="0"/>
              <a:ea typeface="Calibri" panose="020F0502020204030204" pitchFamily="34" charset="0"/>
              <a:cs typeface="Times New Roman" panose="02020603050405020304" pitchFamily="18" charset="0"/>
            </a:rPr>
            <a:t>Les contenus informels </a:t>
          </a:r>
          <a:r>
            <a:rPr lang="fr-FR" sz="1600" dirty="0">
              <a:latin typeface="Arial" panose="020B0604020202020204" pitchFamily="34" charset="0"/>
              <a:ea typeface="Calibri" panose="020F0502020204030204" pitchFamily="34" charset="0"/>
              <a:cs typeface="Times New Roman" panose="02020603050405020304" pitchFamily="18" charset="0"/>
            </a:rPr>
            <a:t>: ces pages relèvent de la responsabilité de leur auteur et ne sont pas validées par des spécialistes. </a:t>
          </a:r>
        </a:p>
      </dgm:t>
    </dgm:pt>
    <dgm:pt modelId="{C70C2206-D042-4375-BB31-BB1398FE515B}" type="parTrans" cxnId="{BDBF2A1D-BEA7-4CD5-80F8-5C759E1DE3ED}">
      <dgm:prSet/>
      <dgm:spPr/>
      <dgm:t>
        <a:bodyPr/>
        <a:lstStyle/>
        <a:p>
          <a:endParaRPr lang="fr-FR"/>
        </a:p>
      </dgm:t>
    </dgm:pt>
    <dgm:pt modelId="{4E82FB54-A89A-4C4C-9AE0-E62805735F44}" type="sibTrans" cxnId="{BDBF2A1D-BEA7-4CD5-80F8-5C759E1DE3ED}">
      <dgm:prSet/>
      <dgm:spPr/>
      <dgm:t>
        <a:bodyPr/>
        <a:lstStyle/>
        <a:p>
          <a:endParaRPr lang="fr-FR"/>
        </a:p>
      </dgm:t>
    </dgm:pt>
    <dgm:pt modelId="{FD73654B-D7E5-435B-8B63-2F0E993D775D}">
      <dgm:prSet custT="1"/>
      <dgm:spPr/>
      <dgm:t>
        <a:bodyPr/>
        <a:lstStyle/>
        <a:p>
          <a:r>
            <a:rPr lang="fr-FR" sz="1600" b="1" dirty="0">
              <a:latin typeface="Arial" panose="020B0604020202020204" pitchFamily="34" charset="0"/>
              <a:ea typeface="Calibri" panose="020F0502020204030204" pitchFamily="34" charset="0"/>
              <a:cs typeface="Times New Roman" panose="02020603050405020304" pitchFamily="18" charset="0"/>
            </a:rPr>
            <a:t>Les sites personnels</a:t>
          </a:r>
          <a:r>
            <a:rPr lang="fr-FR" sz="1600" dirty="0">
              <a:latin typeface="Arial" panose="020B0604020202020204" pitchFamily="34" charset="0"/>
              <a:ea typeface="Calibri" panose="020F0502020204030204" pitchFamily="34" charset="0"/>
              <a:cs typeface="Times New Roman" panose="02020603050405020304" pitchFamily="18" charset="0"/>
            </a:rPr>
            <a:t> : les contenus sont aléatoires. La fiabilité varie le professionnalisme et l’autorité reconnue de l’auteur. Il y a lieu de contrôler le sérieux de l’auteur en se référant à sa fiche de présentation ou son CV qu’il doit normalement mettre sur son site. </a:t>
          </a:r>
        </a:p>
      </dgm:t>
    </dgm:pt>
    <dgm:pt modelId="{7F811CF9-757F-47FF-A828-6BBE03D00418}" type="parTrans" cxnId="{591B2311-10DA-4CF1-97D0-6E06C553A31A}">
      <dgm:prSet/>
      <dgm:spPr/>
      <dgm:t>
        <a:bodyPr/>
        <a:lstStyle/>
        <a:p>
          <a:endParaRPr lang="fr-FR"/>
        </a:p>
      </dgm:t>
    </dgm:pt>
    <dgm:pt modelId="{AA51B894-BB6C-4D9E-B1F4-DDC7D12BFAA3}" type="sibTrans" cxnId="{591B2311-10DA-4CF1-97D0-6E06C553A31A}">
      <dgm:prSet/>
      <dgm:spPr/>
      <dgm:t>
        <a:bodyPr/>
        <a:lstStyle/>
        <a:p>
          <a:endParaRPr lang="fr-FR"/>
        </a:p>
      </dgm:t>
    </dgm:pt>
    <dgm:pt modelId="{2E4A9075-69DE-4F65-94CA-D29624E2386F}">
      <dgm:prSet custT="1"/>
      <dgm:spPr/>
      <dgm:t>
        <a:bodyPr/>
        <a:lstStyle/>
        <a:p>
          <a:r>
            <a:rPr lang="fr-FR" sz="1600" b="1" dirty="0">
              <a:latin typeface="Arial" panose="020B0604020202020204" pitchFamily="34" charset="0"/>
              <a:ea typeface="Calibri" panose="020F0502020204030204" pitchFamily="34" charset="0"/>
              <a:cs typeface="Times New Roman" panose="02020603050405020304" pitchFamily="18" charset="0"/>
            </a:rPr>
            <a:t>Les contenus participatifs</a:t>
          </a:r>
          <a:r>
            <a:rPr lang="fr-FR" sz="1600" dirty="0">
              <a:latin typeface="Arial" panose="020B0604020202020204" pitchFamily="34" charset="0"/>
              <a:ea typeface="Calibri" panose="020F0502020204030204" pitchFamily="34" charset="0"/>
              <a:cs typeface="Times New Roman" panose="02020603050405020304" pitchFamily="18" charset="0"/>
            </a:rPr>
            <a:t> : ils sont issus de forums, blogs, réseaux sociaux et sont publiés le plus souvent sans contrôle. C’est le lieu privilégié de la rumeur, des fausses informations ou de la désinformation.</a:t>
          </a:r>
        </a:p>
      </dgm:t>
    </dgm:pt>
    <dgm:pt modelId="{EEFA3A18-3B92-434F-A596-63D40CAED1D4}" type="parTrans" cxnId="{5F5DC39C-8112-48CC-98B6-88F77906E1D6}">
      <dgm:prSet/>
      <dgm:spPr/>
      <dgm:t>
        <a:bodyPr/>
        <a:lstStyle/>
        <a:p>
          <a:endParaRPr lang="fr-FR"/>
        </a:p>
      </dgm:t>
    </dgm:pt>
    <dgm:pt modelId="{456C7F79-AE4A-425F-A70C-8A959A95CF1C}" type="sibTrans" cxnId="{5F5DC39C-8112-48CC-98B6-88F77906E1D6}">
      <dgm:prSet/>
      <dgm:spPr/>
      <dgm:t>
        <a:bodyPr/>
        <a:lstStyle/>
        <a:p>
          <a:endParaRPr lang="fr-FR"/>
        </a:p>
      </dgm:t>
    </dgm:pt>
    <dgm:pt modelId="{B498AE53-5D91-4DC6-A75B-9C9391E67AB1}" type="pres">
      <dgm:prSet presAssocID="{615126C0-200E-4D81-A965-732E2ED6D357}" presName="Name0" presStyleCnt="0">
        <dgm:presLayoutVars>
          <dgm:chPref val="1"/>
          <dgm:dir/>
          <dgm:animOne val="branch"/>
          <dgm:animLvl val="lvl"/>
          <dgm:resizeHandles val="exact"/>
        </dgm:presLayoutVars>
      </dgm:prSet>
      <dgm:spPr/>
    </dgm:pt>
    <dgm:pt modelId="{053CF2FF-9EC0-4E15-897C-ED5371E2065C}" type="pres">
      <dgm:prSet presAssocID="{BD2E7BE9-B662-4307-906C-530B77672E02}" presName="root1" presStyleCnt="0"/>
      <dgm:spPr/>
    </dgm:pt>
    <dgm:pt modelId="{C86DADD9-48D0-420A-A04D-BD83A914B4C4}" type="pres">
      <dgm:prSet presAssocID="{BD2E7BE9-B662-4307-906C-530B77672E02}" presName="LevelOneTextNode" presStyleLbl="node0" presStyleIdx="0" presStyleCnt="1">
        <dgm:presLayoutVars>
          <dgm:chPref val="3"/>
        </dgm:presLayoutVars>
      </dgm:prSet>
      <dgm:spPr/>
    </dgm:pt>
    <dgm:pt modelId="{8F590E29-C669-4663-8385-909D65015297}" type="pres">
      <dgm:prSet presAssocID="{BD2E7BE9-B662-4307-906C-530B77672E02}" presName="level2hierChild" presStyleCnt="0"/>
      <dgm:spPr/>
    </dgm:pt>
    <dgm:pt modelId="{17BBBB7C-F4C9-4FFD-83E2-DEA13D94823B}" type="pres">
      <dgm:prSet presAssocID="{E29B15AC-E8E5-4E2E-82A6-4F6594B9BD6C}" presName="conn2-1" presStyleLbl="parChTrans1D2" presStyleIdx="0" presStyleCnt="4"/>
      <dgm:spPr/>
    </dgm:pt>
    <dgm:pt modelId="{CE376438-82E4-4813-A7FF-23A8407FB164}" type="pres">
      <dgm:prSet presAssocID="{E29B15AC-E8E5-4E2E-82A6-4F6594B9BD6C}" presName="connTx" presStyleLbl="parChTrans1D2" presStyleIdx="0" presStyleCnt="4"/>
      <dgm:spPr/>
    </dgm:pt>
    <dgm:pt modelId="{D1EBE7BD-160F-4984-B542-E62AB914188F}" type="pres">
      <dgm:prSet presAssocID="{A6769B80-6ED1-40E7-B6D7-231FD3CAEE6A}" presName="root2" presStyleCnt="0"/>
      <dgm:spPr/>
    </dgm:pt>
    <dgm:pt modelId="{3F94347C-476D-40C0-A7E7-663934838E37}" type="pres">
      <dgm:prSet presAssocID="{A6769B80-6ED1-40E7-B6D7-231FD3CAEE6A}" presName="LevelTwoTextNode" presStyleLbl="node2" presStyleIdx="0" presStyleCnt="4" custScaleX="346489">
        <dgm:presLayoutVars>
          <dgm:chPref val="3"/>
        </dgm:presLayoutVars>
      </dgm:prSet>
      <dgm:spPr/>
    </dgm:pt>
    <dgm:pt modelId="{21FDE550-44C8-4C4B-B0D1-B6560E798587}" type="pres">
      <dgm:prSet presAssocID="{A6769B80-6ED1-40E7-B6D7-231FD3CAEE6A}" presName="level3hierChild" presStyleCnt="0"/>
      <dgm:spPr/>
    </dgm:pt>
    <dgm:pt modelId="{D11F0882-B53B-47EA-A1DD-7FC1EACDBC57}" type="pres">
      <dgm:prSet presAssocID="{C70C2206-D042-4375-BB31-BB1398FE515B}" presName="conn2-1" presStyleLbl="parChTrans1D2" presStyleIdx="1" presStyleCnt="4"/>
      <dgm:spPr/>
    </dgm:pt>
    <dgm:pt modelId="{7D88745B-E79E-4BC9-8792-900EC16643C5}" type="pres">
      <dgm:prSet presAssocID="{C70C2206-D042-4375-BB31-BB1398FE515B}" presName="connTx" presStyleLbl="parChTrans1D2" presStyleIdx="1" presStyleCnt="4"/>
      <dgm:spPr/>
    </dgm:pt>
    <dgm:pt modelId="{1E320432-83BC-47D5-8CBB-B924D979E5FE}" type="pres">
      <dgm:prSet presAssocID="{7A6DBB20-A63F-4F61-9019-040333AC96F4}" presName="root2" presStyleCnt="0"/>
      <dgm:spPr/>
    </dgm:pt>
    <dgm:pt modelId="{C8C3E1D9-F259-4019-91BB-B05B007B4077}" type="pres">
      <dgm:prSet presAssocID="{7A6DBB20-A63F-4F61-9019-040333AC96F4}" presName="LevelTwoTextNode" presStyleLbl="node2" presStyleIdx="1" presStyleCnt="4" custScaleX="346489">
        <dgm:presLayoutVars>
          <dgm:chPref val="3"/>
        </dgm:presLayoutVars>
      </dgm:prSet>
      <dgm:spPr/>
    </dgm:pt>
    <dgm:pt modelId="{CC10965C-22E8-4440-A989-888BDF4C03CB}" type="pres">
      <dgm:prSet presAssocID="{7A6DBB20-A63F-4F61-9019-040333AC96F4}" presName="level3hierChild" presStyleCnt="0"/>
      <dgm:spPr/>
    </dgm:pt>
    <dgm:pt modelId="{C336E7C6-214E-4D59-814F-B2A4F20287D6}" type="pres">
      <dgm:prSet presAssocID="{7F811CF9-757F-47FF-A828-6BBE03D00418}" presName="conn2-1" presStyleLbl="parChTrans1D2" presStyleIdx="2" presStyleCnt="4"/>
      <dgm:spPr/>
    </dgm:pt>
    <dgm:pt modelId="{41EEC9B1-02E7-41DA-8056-A96A0A446A81}" type="pres">
      <dgm:prSet presAssocID="{7F811CF9-757F-47FF-A828-6BBE03D00418}" presName="connTx" presStyleLbl="parChTrans1D2" presStyleIdx="2" presStyleCnt="4"/>
      <dgm:spPr/>
    </dgm:pt>
    <dgm:pt modelId="{1D7B8E47-7137-46B5-8357-E84B3E164FBD}" type="pres">
      <dgm:prSet presAssocID="{FD73654B-D7E5-435B-8B63-2F0E993D775D}" presName="root2" presStyleCnt="0"/>
      <dgm:spPr/>
    </dgm:pt>
    <dgm:pt modelId="{60767432-E614-4E3A-AAFE-F463239C1FEE}" type="pres">
      <dgm:prSet presAssocID="{FD73654B-D7E5-435B-8B63-2F0E993D775D}" presName="LevelTwoTextNode" presStyleLbl="node2" presStyleIdx="2" presStyleCnt="4" custScaleX="346489">
        <dgm:presLayoutVars>
          <dgm:chPref val="3"/>
        </dgm:presLayoutVars>
      </dgm:prSet>
      <dgm:spPr/>
    </dgm:pt>
    <dgm:pt modelId="{9AAB615D-75F6-4D80-8D32-A28494059C64}" type="pres">
      <dgm:prSet presAssocID="{FD73654B-D7E5-435B-8B63-2F0E993D775D}" presName="level3hierChild" presStyleCnt="0"/>
      <dgm:spPr/>
    </dgm:pt>
    <dgm:pt modelId="{00028401-A5CF-4AE5-950C-E9289DE27526}" type="pres">
      <dgm:prSet presAssocID="{EEFA3A18-3B92-434F-A596-63D40CAED1D4}" presName="conn2-1" presStyleLbl="parChTrans1D2" presStyleIdx="3" presStyleCnt="4"/>
      <dgm:spPr/>
    </dgm:pt>
    <dgm:pt modelId="{C4C34253-A50C-451F-8DE7-0313EC36C9FF}" type="pres">
      <dgm:prSet presAssocID="{EEFA3A18-3B92-434F-A596-63D40CAED1D4}" presName="connTx" presStyleLbl="parChTrans1D2" presStyleIdx="3" presStyleCnt="4"/>
      <dgm:spPr/>
    </dgm:pt>
    <dgm:pt modelId="{3F728381-4B9D-438A-A9E1-B55D888C544C}" type="pres">
      <dgm:prSet presAssocID="{2E4A9075-69DE-4F65-94CA-D29624E2386F}" presName="root2" presStyleCnt="0"/>
      <dgm:spPr/>
    </dgm:pt>
    <dgm:pt modelId="{6753239E-6209-4A45-8064-F668A715085E}" type="pres">
      <dgm:prSet presAssocID="{2E4A9075-69DE-4F65-94CA-D29624E2386F}" presName="LevelTwoTextNode" presStyleLbl="node2" presStyleIdx="3" presStyleCnt="4" custScaleX="346489">
        <dgm:presLayoutVars>
          <dgm:chPref val="3"/>
        </dgm:presLayoutVars>
      </dgm:prSet>
      <dgm:spPr/>
    </dgm:pt>
    <dgm:pt modelId="{96E4171C-1E55-4770-B215-496B1AC811A7}" type="pres">
      <dgm:prSet presAssocID="{2E4A9075-69DE-4F65-94CA-D29624E2386F}" presName="level3hierChild" presStyleCnt="0"/>
      <dgm:spPr/>
    </dgm:pt>
  </dgm:ptLst>
  <dgm:cxnLst>
    <dgm:cxn modelId="{42D97C02-FE70-4CF3-AB1B-7E286EE0D2E7}" type="presOf" srcId="{FD73654B-D7E5-435B-8B63-2F0E993D775D}" destId="{60767432-E614-4E3A-AAFE-F463239C1FEE}" srcOrd="0" destOrd="0" presId="urn:microsoft.com/office/officeart/2008/layout/HorizontalMultiLevelHierarchy"/>
    <dgm:cxn modelId="{0A54FA0E-409E-49A5-8456-4C34CA167DCB}" type="presOf" srcId="{BD2E7BE9-B662-4307-906C-530B77672E02}" destId="{C86DADD9-48D0-420A-A04D-BD83A914B4C4}" srcOrd="0" destOrd="0" presId="urn:microsoft.com/office/officeart/2008/layout/HorizontalMultiLevelHierarchy"/>
    <dgm:cxn modelId="{591B2311-10DA-4CF1-97D0-6E06C553A31A}" srcId="{BD2E7BE9-B662-4307-906C-530B77672E02}" destId="{FD73654B-D7E5-435B-8B63-2F0E993D775D}" srcOrd="2" destOrd="0" parTransId="{7F811CF9-757F-47FF-A828-6BBE03D00418}" sibTransId="{AA51B894-BB6C-4D9E-B1F4-DDC7D12BFAA3}"/>
    <dgm:cxn modelId="{123AB11C-0CE5-4AF1-B05F-830CC8975253}" type="presOf" srcId="{C70C2206-D042-4375-BB31-BB1398FE515B}" destId="{7D88745B-E79E-4BC9-8792-900EC16643C5}" srcOrd="1" destOrd="0" presId="urn:microsoft.com/office/officeart/2008/layout/HorizontalMultiLevelHierarchy"/>
    <dgm:cxn modelId="{BDBF2A1D-BEA7-4CD5-80F8-5C759E1DE3ED}" srcId="{BD2E7BE9-B662-4307-906C-530B77672E02}" destId="{7A6DBB20-A63F-4F61-9019-040333AC96F4}" srcOrd="1" destOrd="0" parTransId="{C70C2206-D042-4375-BB31-BB1398FE515B}" sibTransId="{4E82FB54-A89A-4C4C-9AE0-E62805735F44}"/>
    <dgm:cxn modelId="{4CA39B30-834E-43B7-A13D-10DB3D51B5AE}" type="presOf" srcId="{E29B15AC-E8E5-4E2E-82A6-4F6594B9BD6C}" destId="{17BBBB7C-F4C9-4FFD-83E2-DEA13D94823B}" srcOrd="0" destOrd="0" presId="urn:microsoft.com/office/officeart/2008/layout/HorizontalMultiLevelHierarchy"/>
    <dgm:cxn modelId="{D426124B-5ECE-4064-90B4-A4ABB1ADB559}" srcId="{615126C0-200E-4D81-A965-732E2ED6D357}" destId="{BD2E7BE9-B662-4307-906C-530B77672E02}" srcOrd="0" destOrd="0" parTransId="{DEFA0751-02EE-4C9A-962F-FCB5657EE535}" sibTransId="{84E5E54A-78ED-486C-8325-6335313F2D68}"/>
    <dgm:cxn modelId="{F7198958-AC28-4F9E-95D4-977C716E3E9D}" type="presOf" srcId="{A6769B80-6ED1-40E7-B6D7-231FD3CAEE6A}" destId="{3F94347C-476D-40C0-A7E7-663934838E37}" srcOrd="0" destOrd="0" presId="urn:microsoft.com/office/officeart/2008/layout/HorizontalMultiLevelHierarchy"/>
    <dgm:cxn modelId="{AF687087-9B65-4031-81AD-1EE0EEADD074}" srcId="{BD2E7BE9-B662-4307-906C-530B77672E02}" destId="{A6769B80-6ED1-40E7-B6D7-231FD3CAEE6A}" srcOrd="0" destOrd="0" parTransId="{E29B15AC-E8E5-4E2E-82A6-4F6594B9BD6C}" sibTransId="{89927F30-8678-4590-9205-6CECD7BA470C}"/>
    <dgm:cxn modelId="{5F5DC39C-8112-48CC-98B6-88F77906E1D6}" srcId="{BD2E7BE9-B662-4307-906C-530B77672E02}" destId="{2E4A9075-69DE-4F65-94CA-D29624E2386F}" srcOrd="3" destOrd="0" parTransId="{EEFA3A18-3B92-434F-A596-63D40CAED1D4}" sibTransId="{456C7F79-AE4A-425F-A70C-8A959A95CF1C}"/>
    <dgm:cxn modelId="{30219EAB-83AB-4B3D-9029-5E9B50749256}" type="presOf" srcId="{EEFA3A18-3B92-434F-A596-63D40CAED1D4}" destId="{C4C34253-A50C-451F-8DE7-0313EC36C9FF}" srcOrd="1" destOrd="0" presId="urn:microsoft.com/office/officeart/2008/layout/HorizontalMultiLevelHierarchy"/>
    <dgm:cxn modelId="{00CA5BC3-103E-4858-B456-363563FE6999}" type="presOf" srcId="{7F811CF9-757F-47FF-A828-6BBE03D00418}" destId="{C336E7C6-214E-4D59-814F-B2A4F20287D6}" srcOrd="0" destOrd="0" presId="urn:microsoft.com/office/officeart/2008/layout/HorizontalMultiLevelHierarchy"/>
    <dgm:cxn modelId="{E611ADC3-FC6D-4F39-8D45-190B97F5A1F6}" type="presOf" srcId="{7F811CF9-757F-47FF-A828-6BBE03D00418}" destId="{41EEC9B1-02E7-41DA-8056-A96A0A446A81}" srcOrd="1" destOrd="0" presId="urn:microsoft.com/office/officeart/2008/layout/HorizontalMultiLevelHierarchy"/>
    <dgm:cxn modelId="{19C81ED8-FB90-4203-A8C2-E8EC6957D82E}" type="presOf" srcId="{615126C0-200E-4D81-A965-732E2ED6D357}" destId="{B498AE53-5D91-4DC6-A75B-9C9391E67AB1}" srcOrd="0" destOrd="0" presId="urn:microsoft.com/office/officeart/2008/layout/HorizontalMultiLevelHierarchy"/>
    <dgm:cxn modelId="{E305B1DF-452A-4890-B79E-DE1898261FCC}" type="presOf" srcId="{E29B15AC-E8E5-4E2E-82A6-4F6594B9BD6C}" destId="{CE376438-82E4-4813-A7FF-23A8407FB164}" srcOrd="1" destOrd="0" presId="urn:microsoft.com/office/officeart/2008/layout/HorizontalMultiLevelHierarchy"/>
    <dgm:cxn modelId="{37E941E6-300F-4DB6-80BE-38A55612E9FF}" type="presOf" srcId="{EEFA3A18-3B92-434F-A596-63D40CAED1D4}" destId="{00028401-A5CF-4AE5-950C-E9289DE27526}" srcOrd="0" destOrd="0" presId="urn:microsoft.com/office/officeart/2008/layout/HorizontalMultiLevelHierarchy"/>
    <dgm:cxn modelId="{7BE4ADEA-1C66-4790-B772-41D5E760DD92}" type="presOf" srcId="{2E4A9075-69DE-4F65-94CA-D29624E2386F}" destId="{6753239E-6209-4A45-8064-F668A715085E}" srcOrd="0" destOrd="0" presId="urn:microsoft.com/office/officeart/2008/layout/HorizontalMultiLevelHierarchy"/>
    <dgm:cxn modelId="{191BE0F8-0A8A-4858-A9AB-DEDF37E09701}" type="presOf" srcId="{C70C2206-D042-4375-BB31-BB1398FE515B}" destId="{D11F0882-B53B-47EA-A1DD-7FC1EACDBC57}" srcOrd="0" destOrd="0" presId="urn:microsoft.com/office/officeart/2008/layout/HorizontalMultiLevelHierarchy"/>
    <dgm:cxn modelId="{7B8446FF-A1C6-45F3-8D42-A68A93E60948}" type="presOf" srcId="{7A6DBB20-A63F-4F61-9019-040333AC96F4}" destId="{C8C3E1D9-F259-4019-91BB-B05B007B4077}" srcOrd="0" destOrd="0" presId="urn:microsoft.com/office/officeart/2008/layout/HorizontalMultiLevelHierarchy"/>
    <dgm:cxn modelId="{B10F71A8-38FD-4C4F-A0FE-6B7462E9413F}" type="presParOf" srcId="{B498AE53-5D91-4DC6-A75B-9C9391E67AB1}" destId="{053CF2FF-9EC0-4E15-897C-ED5371E2065C}" srcOrd="0" destOrd="0" presId="urn:microsoft.com/office/officeart/2008/layout/HorizontalMultiLevelHierarchy"/>
    <dgm:cxn modelId="{0F6091F9-7AC0-49B8-A52C-C8C565567283}" type="presParOf" srcId="{053CF2FF-9EC0-4E15-897C-ED5371E2065C}" destId="{C86DADD9-48D0-420A-A04D-BD83A914B4C4}" srcOrd="0" destOrd="0" presId="urn:microsoft.com/office/officeart/2008/layout/HorizontalMultiLevelHierarchy"/>
    <dgm:cxn modelId="{F3D69C39-6E7B-4026-AE85-80B13BBFFB76}" type="presParOf" srcId="{053CF2FF-9EC0-4E15-897C-ED5371E2065C}" destId="{8F590E29-C669-4663-8385-909D65015297}" srcOrd="1" destOrd="0" presId="urn:microsoft.com/office/officeart/2008/layout/HorizontalMultiLevelHierarchy"/>
    <dgm:cxn modelId="{359E4174-AA5B-4228-B4BD-19109931416F}" type="presParOf" srcId="{8F590E29-C669-4663-8385-909D65015297}" destId="{17BBBB7C-F4C9-4FFD-83E2-DEA13D94823B}" srcOrd="0" destOrd="0" presId="urn:microsoft.com/office/officeart/2008/layout/HorizontalMultiLevelHierarchy"/>
    <dgm:cxn modelId="{1D921C66-4916-4FAF-A064-F8652841CCAC}" type="presParOf" srcId="{17BBBB7C-F4C9-4FFD-83E2-DEA13D94823B}" destId="{CE376438-82E4-4813-A7FF-23A8407FB164}" srcOrd="0" destOrd="0" presId="urn:microsoft.com/office/officeart/2008/layout/HorizontalMultiLevelHierarchy"/>
    <dgm:cxn modelId="{AA58CC8D-A884-4B0F-B424-374CF80A60C9}" type="presParOf" srcId="{8F590E29-C669-4663-8385-909D65015297}" destId="{D1EBE7BD-160F-4984-B542-E62AB914188F}" srcOrd="1" destOrd="0" presId="urn:microsoft.com/office/officeart/2008/layout/HorizontalMultiLevelHierarchy"/>
    <dgm:cxn modelId="{DEBE58FF-346C-4AC4-A05E-BA9E9FB8B8A2}" type="presParOf" srcId="{D1EBE7BD-160F-4984-B542-E62AB914188F}" destId="{3F94347C-476D-40C0-A7E7-663934838E37}" srcOrd="0" destOrd="0" presId="urn:microsoft.com/office/officeart/2008/layout/HorizontalMultiLevelHierarchy"/>
    <dgm:cxn modelId="{B5123501-CC69-4644-A5E6-2E55C8210FC1}" type="presParOf" srcId="{D1EBE7BD-160F-4984-B542-E62AB914188F}" destId="{21FDE550-44C8-4C4B-B0D1-B6560E798587}" srcOrd="1" destOrd="0" presId="urn:microsoft.com/office/officeart/2008/layout/HorizontalMultiLevelHierarchy"/>
    <dgm:cxn modelId="{24E08CBA-57F9-4348-8E72-8D22CCECC227}" type="presParOf" srcId="{8F590E29-C669-4663-8385-909D65015297}" destId="{D11F0882-B53B-47EA-A1DD-7FC1EACDBC57}" srcOrd="2" destOrd="0" presId="urn:microsoft.com/office/officeart/2008/layout/HorizontalMultiLevelHierarchy"/>
    <dgm:cxn modelId="{520FF4CC-2666-46BC-9E02-C5E66E9F7622}" type="presParOf" srcId="{D11F0882-B53B-47EA-A1DD-7FC1EACDBC57}" destId="{7D88745B-E79E-4BC9-8792-900EC16643C5}" srcOrd="0" destOrd="0" presId="urn:microsoft.com/office/officeart/2008/layout/HorizontalMultiLevelHierarchy"/>
    <dgm:cxn modelId="{CE533851-3409-4132-AE4D-92CA31FFC929}" type="presParOf" srcId="{8F590E29-C669-4663-8385-909D65015297}" destId="{1E320432-83BC-47D5-8CBB-B924D979E5FE}" srcOrd="3" destOrd="0" presId="urn:microsoft.com/office/officeart/2008/layout/HorizontalMultiLevelHierarchy"/>
    <dgm:cxn modelId="{837BB0DE-6A4C-4938-8B75-5CDE0FBCABFB}" type="presParOf" srcId="{1E320432-83BC-47D5-8CBB-B924D979E5FE}" destId="{C8C3E1D9-F259-4019-91BB-B05B007B4077}" srcOrd="0" destOrd="0" presId="urn:microsoft.com/office/officeart/2008/layout/HorizontalMultiLevelHierarchy"/>
    <dgm:cxn modelId="{1F7D9A21-334D-4146-8F66-E5651EBACA4A}" type="presParOf" srcId="{1E320432-83BC-47D5-8CBB-B924D979E5FE}" destId="{CC10965C-22E8-4440-A989-888BDF4C03CB}" srcOrd="1" destOrd="0" presId="urn:microsoft.com/office/officeart/2008/layout/HorizontalMultiLevelHierarchy"/>
    <dgm:cxn modelId="{09F61ED3-FA72-4E9F-98D6-3D8E64569096}" type="presParOf" srcId="{8F590E29-C669-4663-8385-909D65015297}" destId="{C336E7C6-214E-4D59-814F-B2A4F20287D6}" srcOrd="4" destOrd="0" presId="urn:microsoft.com/office/officeart/2008/layout/HorizontalMultiLevelHierarchy"/>
    <dgm:cxn modelId="{AE1D7642-9A10-4861-8B23-AC2461C7D21A}" type="presParOf" srcId="{C336E7C6-214E-4D59-814F-B2A4F20287D6}" destId="{41EEC9B1-02E7-41DA-8056-A96A0A446A81}" srcOrd="0" destOrd="0" presId="urn:microsoft.com/office/officeart/2008/layout/HorizontalMultiLevelHierarchy"/>
    <dgm:cxn modelId="{1FA210C1-707E-4204-94BC-47333759CD58}" type="presParOf" srcId="{8F590E29-C669-4663-8385-909D65015297}" destId="{1D7B8E47-7137-46B5-8357-E84B3E164FBD}" srcOrd="5" destOrd="0" presId="urn:microsoft.com/office/officeart/2008/layout/HorizontalMultiLevelHierarchy"/>
    <dgm:cxn modelId="{A8DB64B4-D99B-454A-879F-3E4FA710A201}" type="presParOf" srcId="{1D7B8E47-7137-46B5-8357-E84B3E164FBD}" destId="{60767432-E614-4E3A-AAFE-F463239C1FEE}" srcOrd="0" destOrd="0" presId="urn:microsoft.com/office/officeart/2008/layout/HorizontalMultiLevelHierarchy"/>
    <dgm:cxn modelId="{BDFA2FD0-CFDB-437E-BACA-22BC0B2160E4}" type="presParOf" srcId="{1D7B8E47-7137-46B5-8357-E84B3E164FBD}" destId="{9AAB615D-75F6-4D80-8D32-A28494059C64}" srcOrd="1" destOrd="0" presId="urn:microsoft.com/office/officeart/2008/layout/HorizontalMultiLevelHierarchy"/>
    <dgm:cxn modelId="{A2816CAD-599D-4286-9286-E85355230238}" type="presParOf" srcId="{8F590E29-C669-4663-8385-909D65015297}" destId="{00028401-A5CF-4AE5-950C-E9289DE27526}" srcOrd="6" destOrd="0" presId="urn:microsoft.com/office/officeart/2008/layout/HorizontalMultiLevelHierarchy"/>
    <dgm:cxn modelId="{204C5EF1-83D8-432F-B72D-8C14762E9493}" type="presParOf" srcId="{00028401-A5CF-4AE5-950C-E9289DE27526}" destId="{C4C34253-A50C-451F-8DE7-0313EC36C9FF}" srcOrd="0" destOrd="0" presId="urn:microsoft.com/office/officeart/2008/layout/HorizontalMultiLevelHierarchy"/>
    <dgm:cxn modelId="{3A8CA5DA-FF6B-45BF-8EC0-9ADAC165A03E}" type="presParOf" srcId="{8F590E29-C669-4663-8385-909D65015297}" destId="{3F728381-4B9D-438A-A9E1-B55D888C544C}" srcOrd="7" destOrd="0" presId="urn:microsoft.com/office/officeart/2008/layout/HorizontalMultiLevelHierarchy"/>
    <dgm:cxn modelId="{AA25508D-AD99-43A0-8873-7E182BEAB130}" type="presParOf" srcId="{3F728381-4B9D-438A-A9E1-B55D888C544C}" destId="{6753239E-6209-4A45-8064-F668A715085E}" srcOrd="0" destOrd="0" presId="urn:microsoft.com/office/officeart/2008/layout/HorizontalMultiLevelHierarchy"/>
    <dgm:cxn modelId="{6F3525C6-F38E-49F6-B73C-F7CF17B0473B}" type="presParOf" srcId="{3F728381-4B9D-438A-A9E1-B55D888C544C}" destId="{96E4171C-1E55-4770-B215-496B1AC811A7}"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A3213E-0DA9-4106-B70A-5F0E21E8A8A4}">
      <dsp:nvSpPr>
        <dsp:cNvPr id="0" name=""/>
        <dsp:cNvSpPr/>
      </dsp:nvSpPr>
      <dsp:spPr>
        <a:xfrm>
          <a:off x="1294550" y="2179995"/>
          <a:ext cx="536536" cy="1955728"/>
        </a:xfrm>
        <a:custGeom>
          <a:avLst/>
          <a:gdLst/>
          <a:ahLst/>
          <a:cxnLst/>
          <a:rect l="0" t="0" r="0" b="0"/>
          <a:pathLst>
            <a:path>
              <a:moveTo>
                <a:pt x="0" y="0"/>
              </a:moveTo>
              <a:lnTo>
                <a:pt x="268268" y="0"/>
              </a:lnTo>
              <a:lnTo>
                <a:pt x="268268" y="1955728"/>
              </a:lnTo>
              <a:lnTo>
                <a:pt x="536536" y="195572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fr-FR" sz="700" kern="1200"/>
        </a:p>
      </dsp:txBody>
      <dsp:txXfrm>
        <a:off x="1512119" y="3107159"/>
        <a:ext cx="101399" cy="101399"/>
      </dsp:txXfrm>
    </dsp:sp>
    <dsp:sp modelId="{86CF3576-C37A-41B5-95D0-D48DBD420B93}">
      <dsp:nvSpPr>
        <dsp:cNvPr id="0" name=""/>
        <dsp:cNvSpPr/>
      </dsp:nvSpPr>
      <dsp:spPr>
        <a:xfrm>
          <a:off x="1294550" y="2179995"/>
          <a:ext cx="536536" cy="1307410"/>
        </a:xfrm>
        <a:custGeom>
          <a:avLst/>
          <a:gdLst/>
          <a:ahLst/>
          <a:cxnLst/>
          <a:rect l="0" t="0" r="0" b="0"/>
          <a:pathLst>
            <a:path>
              <a:moveTo>
                <a:pt x="0" y="0"/>
              </a:moveTo>
              <a:lnTo>
                <a:pt x="268268" y="0"/>
              </a:lnTo>
              <a:lnTo>
                <a:pt x="268268" y="1307410"/>
              </a:lnTo>
              <a:lnTo>
                <a:pt x="536536" y="130741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1527488" y="2798369"/>
        <a:ext cx="70661" cy="70661"/>
      </dsp:txXfrm>
    </dsp:sp>
    <dsp:sp modelId="{3B474EB9-BE83-4420-B0C9-65A90C8690B1}">
      <dsp:nvSpPr>
        <dsp:cNvPr id="0" name=""/>
        <dsp:cNvSpPr/>
      </dsp:nvSpPr>
      <dsp:spPr>
        <a:xfrm>
          <a:off x="1294550" y="2179995"/>
          <a:ext cx="536536" cy="545647"/>
        </a:xfrm>
        <a:custGeom>
          <a:avLst/>
          <a:gdLst/>
          <a:ahLst/>
          <a:cxnLst/>
          <a:rect l="0" t="0" r="0" b="0"/>
          <a:pathLst>
            <a:path>
              <a:moveTo>
                <a:pt x="0" y="0"/>
              </a:moveTo>
              <a:lnTo>
                <a:pt x="268268" y="0"/>
              </a:lnTo>
              <a:lnTo>
                <a:pt x="268268" y="545647"/>
              </a:lnTo>
              <a:lnTo>
                <a:pt x="536536" y="54564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1543687" y="2433687"/>
        <a:ext cx="38262" cy="38262"/>
      </dsp:txXfrm>
    </dsp:sp>
    <dsp:sp modelId="{2B94BB63-C6CE-41F7-A7FE-A7FC668A14CF}">
      <dsp:nvSpPr>
        <dsp:cNvPr id="0" name=""/>
        <dsp:cNvSpPr/>
      </dsp:nvSpPr>
      <dsp:spPr>
        <a:xfrm>
          <a:off x="1294550" y="1898407"/>
          <a:ext cx="536536" cy="281587"/>
        </a:xfrm>
        <a:custGeom>
          <a:avLst/>
          <a:gdLst/>
          <a:ahLst/>
          <a:cxnLst/>
          <a:rect l="0" t="0" r="0" b="0"/>
          <a:pathLst>
            <a:path>
              <a:moveTo>
                <a:pt x="0" y="281587"/>
              </a:moveTo>
              <a:lnTo>
                <a:pt x="268268" y="281587"/>
              </a:lnTo>
              <a:lnTo>
                <a:pt x="268268" y="0"/>
              </a:lnTo>
              <a:lnTo>
                <a:pt x="536536"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1547670" y="2024052"/>
        <a:ext cx="30296" cy="30296"/>
      </dsp:txXfrm>
    </dsp:sp>
    <dsp:sp modelId="{DDBC3B11-21A3-4EA1-81F3-892776C9100D}">
      <dsp:nvSpPr>
        <dsp:cNvPr id="0" name=""/>
        <dsp:cNvSpPr/>
      </dsp:nvSpPr>
      <dsp:spPr>
        <a:xfrm>
          <a:off x="1294550" y="1132231"/>
          <a:ext cx="556173" cy="1047763"/>
        </a:xfrm>
        <a:custGeom>
          <a:avLst/>
          <a:gdLst/>
          <a:ahLst/>
          <a:cxnLst/>
          <a:rect l="0" t="0" r="0" b="0"/>
          <a:pathLst>
            <a:path>
              <a:moveTo>
                <a:pt x="0" y="1047763"/>
              </a:moveTo>
              <a:lnTo>
                <a:pt x="278086" y="1047763"/>
              </a:lnTo>
              <a:lnTo>
                <a:pt x="278086" y="0"/>
              </a:lnTo>
              <a:lnTo>
                <a:pt x="556173"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1542981" y="1626457"/>
        <a:ext cx="59311" cy="59311"/>
      </dsp:txXfrm>
    </dsp:sp>
    <dsp:sp modelId="{F902F0D3-6E4C-4C68-9AEE-75C3B8F3D21B}">
      <dsp:nvSpPr>
        <dsp:cNvPr id="0" name=""/>
        <dsp:cNvSpPr/>
      </dsp:nvSpPr>
      <dsp:spPr>
        <a:xfrm>
          <a:off x="1294550" y="337712"/>
          <a:ext cx="536536" cy="1842282"/>
        </a:xfrm>
        <a:custGeom>
          <a:avLst/>
          <a:gdLst/>
          <a:ahLst/>
          <a:cxnLst/>
          <a:rect l="0" t="0" r="0" b="0"/>
          <a:pathLst>
            <a:path>
              <a:moveTo>
                <a:pt x="0" y="1842282"/>
              </a:moveTo>
              <a:lnTo>
                <a:pt x="268268" y="1842282"/>
              </a:lnTo>
              <a:lnTo>
                <a:pt x="268268" y="0"/>
              </a:lnTo>
              <a:lnTo>
                <a:pt x="536536"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fr-FR" sz="600" kern="1200"/>
        </a:p>
      </dsp:txBody>
      <dsp:txXfrm>
        <a:off x="1514848" y="1210883"/>
        <a:ext cx="95941" cy="95941"/>
      </dsp:txXfrm>
    </dsp:sp>
    <dsp:sp modelId="{C86DADD9-48D0-420A-A04D-BD83A914B4C4}">
      <dsp:nvSpPr>
        <dsp:cNvPr id="0" name=""/>
        <dsp:cNvSpPr/>
      </dsp:nvSpPr>
      <dsp:spPr>
        <a:xfrm rot="16200000">
          <a:off x="-1266738" y="1771049"/>
          <a:ext cx="4304688" cy="81789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fr-FR" sz="2800" kern="1200" dirty="0">
              <a:latin typeface="Arial" panose="020B0604020202020204" pitchFamily="34" charset="0"/>
              <a:ea typeface="Calibri" panose="020F0502020204030204" pitchFamily="34" charset="0"/>
              <a:cs typeface="Times New Roman" panose="02020603050405020304" pitchFamily="18" charset="0"/>
            </a:rPr>
            <a:t>Sources</a:t>
          </a:r>
          <a:endParaRPr lang="fr-FR" sz="2800" kern="1200" dirty="0"/>
        </a:p>
      </dsp:txBody>
      <dsp:txXfrm>
        <a:off x="-1266738" y="1771049"/>
        <a:ext cx="4304688" cy="817890"/>
      </dsp:txXfrm>
    </dsp:sp>
    <dsp:sp modelId="{CC5A108A-BA78-4E56-826C-5208A88EB558}">
      <dsp:nvSpPr>
        <dsp:cNvPr id="0" name=""/>
        <dsp:cNvSpPr/>
      </dsp:nvSpPr>
      <dsp:spPr>
        <a:xfrm>
          <a:off x="1831087" y="2344"/>
          <a:ext cx="9236554" cy="67073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fr-FR" sz="1500" b="1" kern="1200" dirty="0">
              <a:latin typeface="Arial" panose="020B0604020202020204" pitchFamily="34" charset="0"/>
              <a:ea typeface="Calibri" panose="020F0502020204030204" pitchFamily="34" charset="0"/>
              <a:cs typeface="Times New Roman" panose="02020603050405020304" pitchFamily="18" charset="0"/>
            </a:rPr>
            <a:t>Les </a:t>
          </a:r>
          <a:r>
            <a:rPr lang="fr-FR" sz="2000" b="1" kern="1200" dirty="0">
              <a:latin typeface="Arial" panose="020B0604020202020204" pitchFamily="34" charset="0"/>
              <a:ea typeface="Calibri" panose="020F0502020204030204" pitchFamily="34" charset="0"/>
              <a:cs typeface="Times New Roman" panose="02020603050405020304" pitchFamily="18" charset="0"/>
            </a:rPr>
            <a:t>sites officiels</a:t>
          </a:r>
          <a:r>
            <a:rPr lang="fr-FR" sz="2000" kern="1200" dirty="0">
              <a:latin typeface="Arial" panose="020B0604020202020204" pitchFamily="34" charset="0"/>
              <a:ea typeface="Calibri" panose="020F0502020204030204" pitchFamily="34" charset="0"/>
              <a:cs typeface="Times New Roman" panose="02020603050405020304" pitchFamily="18" charset="0"/>
            </a:rPr>
            <a:t> : </a:t>
          </a:r>
          <a:r>
            <a:rPr lang="fr-FR" sz="2000" i="1" kern="1200" dirty="0">
              <a:latin typeface="Arial" panose="020B0604020202020204" pitchFamily="34" charset="0"/>
              <a:ea typeface="Calibri" panose="020F0502020204030204" pitchFamily="34" charset="0"/>
              <a:cs typeface="Times New Roman" panose="02020603050405020304" pitchFamily="18" charset="0"/>
            </a:rPr>
            <a:t>Ministère du travail, des finances, de la SS, etc. </a:t>
          </a:r>
          <a:r>
            <a:rPr lang="fr-FR" sz="2000" kern="1200" dirty="0">
              <a:latin typeface="Arial" panose="020B0604020202020204" pitchFamily="34" charset="0"/>
              <a:ea typeface="Calibri" panose="020F0502020204030204" pitchFamily="34" charset="0"/>
              <a:cs typeface="Times New Roman" panose="02020603050405020304" pitchFamily="18" charset="0"/>
            </a:rPr>
            <a:t>dont le contenu est très fiable.</a:t>
          </a:r>
        </a:p>
      </dsp:txBody>
      <dsp:txXfrm>
        <a:off x="1831087" y="2344"/>
        <a:ext cx="9236554" cy="670735"/>
      </dsp:txXfrm>
    </dsp:sp>
    <dsp:sp modelId="{8455E19D-84E2-4505-A3D5-FE15F39E7B5E}">
      <dsp:nvSpPr>
        <dsp:cNvPr id="0" name=""/>
        <dsp:cNvSpPr/>
      </dsp:nvSpPr>
      <dsp:spPr>
        <a:xfrm>
          <a:off x="1850724" y="867738"/>
          <a:ext cx="9236554" cy="52898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latin typeface="Arial" panose="020B0604020202020204" pitchFamily="34" charset="0"/>
              <a:ea typeface="Calibri" panose="020F0502020204030204" pitchFamily="34" charset="0"/>
              <a:cs typeface="Times New Roman" panose="02020603050405020304" pitchFamily="18" charset="0"/>
            </a:rPr>
            <a:t>Les sites connus et reconnus</a:t>
          </a:r>
          <a:r>
            <a:rPr lang="fr-FR" sz="2000" kern="1200" dirty="0">
              <a:latin typeface="Arial" panose="020B0604020202020204" pitchFamily="34" charset="0"/>
              <a:ea typeface="Calibri" panose="020F0502020204030204" pitchFamily="34" charset="0"/>
              <a:cs typeface="Times New Roman" panose="02020603050405020304" pitchFamily="18" charset="0"/>
            </a:rPr>
            <a:t> </a:t>
          </a:r>
        </a:p>
      </dsp:txBody>
      <dsp:txXfrm>
        <a:off x="1850724" y="867738"/>
        <a:ext cx="9236554" cy="528987"/>
      </dsp:txXfrm>
    </dsp:sp>
    <dsp:sp modelId="{539529B9-F521-4095-9A83-5C483EFB23CA}">
      <dsp:nvSpPr>
        <dsp:cNvPr id="0" name=""/>
        <dsp:cNvSpPr/>
      </dsp:nvSpPr>
      <dsp:spPr>
        <a:xfrm>
          <a:off x="1831087" y="1611012"/>
          <a:ext cx="9236554" cy="574789"/>
        </a:xfrm>
        <a:prstGeom prst="rect">
          <a:avLst/>
        </a:prstGeom>
        <a:solidFill>
          <a:srgbClr val="FFC00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Font typeface="Arial" panose="020B0604020202020204" pitchFamily="34" charset="0"/>
            <a:buNone/>
          </a:pPr>
          <a:r>
            <a:rPr lang="fr-FR" sz="2000" kern="1200" dirty="0">
              <a:solidFill>
                <a:schemeClr val="bg1">
                  <a:lumMod val="95000"/>
                  <a:lumOff val="5000"/>
                </a:schemeClr>
              </a:solidFill>
              <a:latin typeface="Arial" panose="020B0604020202020204" pitchFamily="34" charset="0"/>
              <a:ea typeface="Calibri" panose="020F0502020204030204" pitchFamily="34" charset="0"/>
              <a:cs typeface="Times New Roman" panose="02020603050405020304" pitchFamily="18" charset="0"/>
            </a:rPr>
            <a:t>Organismes nationaux ou internationaux : </a:t>
          </a:r>
          <a:r>
            <a:rPr lang="fr-FR" sz="2000" i="1" kern="1200" dirty="0">
              <a:solidFill>
                <a:schemeClr val="bg1">
                  <a:lumMod val="95000"/>
                  <a:lumOff val="5000"/>
                </a:schemeClr>
              </a:solidFill>
              <a:latin typeface="Arial" panose="020B0604020202020204" pitchFamily="34" charset="0"/>
              <a:ea typeface="Calibri" panose="020F0502020204030204" pitchFamily="34" charset="0"/>
              <a:cs typeface="Times New Roman" panose="02020603050405020304" pitchFamily="18" charset="0"/>
            </a:rPr>
            <a:t>ONU, OCDE, INSEE, etc.</a:t>
          </a:r>
          <a:endParaRPr lang="fr-FR" sz="2000" kern="1200" dirty="0">
            <a:solidFill>
              <a:schemeClr val="bg1">
                <a:lumMod val="95000"/>
                <a:lumOff val="5000"/>
              </a:schemeClr>
            </a:solidFill>
            <a:latin typeface="Arial" panose="020B0604020202020204" pitchFamily="34" charset="0"/>
            <a:ea typeface="Calibri" panose="020F0502020204030204" pitchFamily="34" charset="0"/>
            <a:cs typeface="Times New Roman" panose="02020603050405020304" pitchFamily="18" charset="0"/>
          </a:endParaRPr>
        </a:p>
      </dsp:txBody>
      <dsp:txXfrm>
        <a:off x="1831087" y="1611012"/>
        <a:ext cx="9236554" cy="574789"/>
      </dsp:txXfrm>
    </dsp:sp>
    <dsp:sp modelId="{B43C4709-2D66-49EC-83BD-50DE7098DED6}">
      <dsp:nvSpPr>
        <dsp:cNvPr id="0" name=""/>
        <dsp:cNvSpPr/>
      </dsp:nvSpPr>
      <dsp:spPr>
        <a:xfrm>
          <a:off x="1831087" y="2390274"/>
          <a:ext cx="9236554" cy="670735"/>
        </a:xfrm>
        <a:prstGeom prst="rect">
          <a:avLst/>
        </a:prstGeom>
        <a:solidFill>
          <a:srgbClr val="FFC00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kern="1200" dirty="0">
              <a:solidFill>
                <a:schemeClr val="bg1">
                  <a:lumMod val="95000"/>
                  <a:lumOff val="5000"/>
                </a:schemeClr>
              </a:solidFill>
              <a:latin typeface="Arial" panose="020B0604020202020204" pitchFamily="34" charset="0"/>
              <a:ea typeface="Calibri" panose="020F0502020204030204" pitchFamily="34" charset="0"/>
              <a:cs typeface="Times New Roman" panose="02020603050405020304" pitchFamily="18" charset="0"/>
            </a:rPr>
            <a:t>Sites d’informations, reconnus pour leur professionnalisme : </a:t>
          </a:r>
          <a:r>
            <a:rPr lang="fr-FR" sz="2000" i="1" kern="1200" dirty="0">
              <a:solidFill>
                <a:schemeClr val="bg1">
                  <a:lumMod val="95000"/>
                  <a:lumOff val="5000"/>
                </a:schemeClr>
              </a:solidFill>
              <a:latin typeface="Arial" panose="020B0604020202020204" pitchFamily="34" charset="0"/>
              <a:ea typeface="Calibri" panose="020F0502020204030204" pitchFamily="34" charset="0"/>
              <a:cs typeface="Times New Roman" panose="02020603050405020304" pitchFamily="18" charset="0"/>
            </a:rPr>
            <a:t>l’AFP, le Monde, le Figaro, le Point, les Echos… </a:t>
          </a:r>
          <a:endParaRPr lang="fr-FR" sz="2000" kern="1200" dirty="0">
            <a:solidFill>
              <a:schemeClr val="bg1">
                <a:lumMod val="95000"/>
                <a:lumOff val="5000"/>
              </a:schemeClr>
            </a:solidFill>
            <a:latin typeface="Arial" panose="020B0604020202020204" pitchFamily="34" charset="0"/>
            <a:ea typeface="Calibri" panose="020F0502020204030204" pitchFamily="34" charset="0"/>
            <a:cs typeface="Times New Roman" panose="02020603050405020304" pitchFamily="18" charset="0"/>
          </a:endParaRPr>
        </a:p>
      </dsp:txBody>
      <dsp:txXfrm>
        <a:off x="1831087" y="2390274"/>
        <a:ext cx="9236554" cy="670735"/>
      </dsp:txXfrm>
    </dsp:sp>
    <dsp:sp modelId="{6143A66E-D84E-4302-A255-B8A9CD83D5E1}">
      <dsp:nvSpPr>
        <dsp:cNvPr id="0" name=""/>
        <dsp:cNvSpPr/>
      </dsp:nvSpPr>
      <dsp:spPr>
        <a:xfrm>
          <a:off x="1831087" y="3265483"/>
          <a:ext cx="9236554" cy="443844"/>
        </a:xfrm>
        <a:prstGeom prst="rect">
          <a:avLst/>
        </a:prstGeom>
        <a:solidFill>
          <a:srgbClr val="FFC00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kern="1200" dirty="0">
              <a:solidFill>
                <a:schemeClr val="bg1">
                  <a:lumMod val="95000"/>
                  <a:lumOff val="5000"/>
                </a:schemeClr>
              </a:solidFill>
              <a:latin typeface="Arial" panose="020B0604020202020204" pitchFamily="34" charset="0"/>
              <a:ea typeface="Calibri" panose="020F0502020204030204" pitchFamily="34" charset="0"/>
              <a:cs typeface="Times New Roman" panose="02020603050405020304" pitchFamily="18" charset="0"/>
            </a:rPr>
            <a:t>Ordres d’experts : </a:t>
          </a:r>
          <a:r>
            <a:rPr lang="fr-FR" sz="2000" i="1" kern="1200" dirty="0">
              <a:solidFill>
                <a:schemeClr val="bg1">
                  <a:lumMod val="95000"/>
                  <a:lumOff val="5000"/>
                </a:schemeClr>
              </a:solidFill>
              <a:latin typeface="Arial" panose="020B0604020202020204" pitchFamily="34" charset="0"/>
              <a:ea typeface="Calibri" panose="020F0502020204030204" pitchFamily="34" charset="0"/>
              <a:cs typeface="Times New Roman" panose="02020603050405020304" pitchFamily="18" charset="0"/>
            </a:rPr>
            <a:t>avocats, experts comptables, etc. </a:t>
          </a:r>
          <a:endParaRPr lang="fr-FR" sz="2000" kern="1200" dirty="0">
            <a:solidFill>
              <a:schemeClr val="bg1">
                <a:lumMod val="95000"/>
                <a:lumOff val="5000"/>
              </a:schemeClr>
            </a:solidFill>
            <a:latin typeface="Arial" panose="020B0604020202020204" pitchFamily="34" charset="0"/>
            <a:ea typeface="Calibri" panose="020F0502020204030204" pitchFamily="34" charset="0"/>
            <a:cs typeface="Times New Roman" panose="02020603050405020304" pitchFamily="18" charset="0"/>
          </a:endParaRPr>
        </a:p>
      </dsp:txBody>
      <dsp:txXfrm>
        <a:off x="1831087" y="3265483"/>
        <a:ext cx="9236554" cy="443844"/>
      </dsp:txXfrm>
    </dsp:sp>
    <dsp:sp modelId="{8923B65F-110B-481B-9B32-EC073AA2BAD9}">
      <dsp:nvSpPr>
        <dsp:cNvPr id="0" name=""/>
        <dsp:cNvSpPr/>
      </dsp:nvSpPr>
      <dsp:spPr>
        <a:xfrm>
          <a:off x="1831087" y="3913800"/>
          <a:ext cx="9236554" cy="443844"/>
        </a:xfrm>
        <a:prstGeom prst="rect">
          <a:avLst/>
        </a:prstGeom>
        <a:solidFill>
          <a:srgbClr val="FFC00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kern="1200" dirty="0">
              <a:solidFill>
                <a:schemeClr val="bg1">
                  <a:lumMod val="95000"/>
                  <a:lumOff val="5000"/>
                </a:schemeClr>
              </a:solidFill>
              <a:latin typeface="Arial" panose="020B0604020202020204" pitchFamily="34" charset="0"/>
              <a:ea typeface="Calibri" panose="020F0502020204030204" pitchFamily="34" charset="0"/>
              <a:cs typeface="Times New Roman" panose="02020603050405020304" pitchFamily="18" charset="0"/>
            </a:rPr>
            <a:t>Sites officiels d’entreprises : </a:t>
          </a:r>
          <a:r>
            <a:rPr lang="fr-FR" sz="2000" i="1" kern="1200" dirty="0">
              <a:solidFill>
                <a:schemeClr val="bg1">
                  <a:lumMod val="95000"/>
                  <a:lumOff val="5000"/>
                </a:schemeClr>
              </a:solidFill>
              <a:latin typeface="Arial" panose="020B0604020202020204" pitchFamily="34" charset="0"/>
              <a:ea typeface="Calibri" panose="020F0502020204030204" pitchFamily="34" charset="0"/>
              <a:cs typeface="Times New Roman" panose="02020603050405020304" pitchFamily="18" charset="0"/>
            </a:rPr>
            <a:t>Renault, Peugeot, Michelin, etc.</a:t>
          </a:r>
          <a:endParaRPr lang="fr-FR" sz="2000" kern="1200" dirty="0">
            <a:solidFill>
              <a:schemeClr val="bg1">
                <a:lumMod val="95000"/>
                <a:lumOff val="5000"/>
              </a:schemeClr>
            </a:solidFill>
            <a:latin typeface="Arial" panose="020B0604020202020204" pitchFamily="34" charset="0"/>
            <a:ea typeface="Calibri" panose="020F0502020204030204" pitchFamily="34" charset="0"/>
            <a:cs typeface="Times New Roman" panose="02020603050405020304" pitchFamily="18" charset="0"/>
          </a:endParaRPr>
        </a:p>
      </dsp:txBody>
      <dsp:txXfrm>
        <a:off x="1831087" y="3913800"/>
        <a:ext cx="9236554" cy="4438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028401-A5CF-4AE5-950C-E9289DE27526}">
      <dsp:nvSpPr>
        <dsp:cNvPr id="0" name=""/>
        <dsp:cNvSpPr/>
      </dsp:nvSpPr>
      <dsp:spPr>
        <a:xfrm>
          <a:off x="1216240" y="2179995"/>
          <a:ext cx="542368" cy="1550214"/>
        </a:xfrm>
        <a:custGeom>
          <a:avLst/>
          <a:gdLst/>
          <a:ahLst/>
          <a:cxnLst/>
          <a:rect l="0" t="0" r="0" b="0"/>
          <a:pathLst>
            <a:path>
              <a:moveTo>
                <a:pt x="0" y="0"/>
              </a:moveTo>
              <a:lnTo>
                <a:pt x="271184" y="0"/>
              </a:lnTo>
              <a:lnTo>
                <a:pt x="271184" y="1550214"/>
              </a:lnTo>
              <a:lnTo>
                <a:pt x="542368" y="155021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1446365" y="2914043"/>
        <a:ext cx="82117" cy="82117"/>
      </dsp:txXfrm>
    </dsp:sp>
    <dsp:sp modelId="{C336E7C6-214E-4D59-814F-B2A4F20287D6}">
      <dsp:nvSpPr>
        <dsp:cNvPr id="0" name=""/>
        <dsp:cNvSpPr/>
      </dsp:nvSpPr>
      <dsp:spPr>
        <a:xfrm>
          <a:off x="1216240" y="2179995"/>
          <a:ext cx="542368" cy="516738"/>
        </a:xfrm>
        <a:custGeom>
          <a:avLst/>
          <a:gdLst/>
          <a:ahLst/>
          <a:cxnLst/>
          <a:rect l="0" t="0" r="0" b="0"/>
          <a:pathLst>
            <a:path>
              <a:moveTo>
                <a:pt x="0" y="0"/>
              </a:moveTo>
              <a:lnTo>
                <a:pt x="271184" y="0"/>
              </a:lnTo>
              <a:lnTo>
                <a:pt x="271184" y="516738"/>
              </a:lnTo>
              <a:lnTo>
                <a:pt x="542368" y="51673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1468696" y="2419636"/>
        <a:ext cx="37456" cy="37456"/>
      </dsp:txXfrm>
    </dsp:sp>
    <dsp:sp modelId="{D11F0882-B53B-47EA-A1DD-7FC1EACDBC57}">
      <dsp:nvSpPr>
        <dsp:cNvPr id="0" name=""/>
        <dsp:cNvSpPr/>
      </dsp:nvSpPr>
      <dsp:spPr>
        <a:xfrm>
          <a:off x="1216240" y="1663256"/>
          <a:ext cx="542368" cy="516738"/>
        </a:xfrm>
        <a:custGeom>
          <a:avLst/>
          <a:gdLst/>
          <a:ahLst/>
          <a:cxnLst/>
          <a:rect l="0" t="0" r="0" b="0"/>
          <a:pathLst>
            <a:path>
              <a:moveTo>
                <a:pt x="0" y="516738"/>
              </a:moveTo>
              <a:lnTo>
                <a:pt x="271184" y="516738"/>
              </a:lnTo>
              <a:lnTo>
                <a:pt x="271184" y="0"/>
              </a:lnTo>
              <a:lnTo>
                <a:pt x="542368"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1468696" y="1902897"/>
        <a:ext cx="37456" cy="37456"/>
      </dsp:txXfrm>
    </dsp:sp>
    <dsp:sp modelId="{17BBBB7C-F4C9-4FFD-83E2-DEA13D94823B}">
      <dsp:nvSpPr>
        <dsp:cNvPr id="0" name=""/>
        <dsp:cNvSpPr/>
      </dsp:nvSpPr>
      <dsp:spPr>
        <a:xfrm>
          <a:off x="1216240" y="629780"/>
          <a:ext cx="542368" cy="1550214"/>
        </a:xfrm>
        <a:custGeom>
          <a:avLst/>
          <a:gdLst/>
          <a:ahLst/>
          <a:cxnLst/>
          <a:rect l="0" t="0" r="0" b="0"/>
          <a:pathLst>
            <a:path>
              <a:moveTo>
                <a:pt x="0" y="1550214"/>
              </a:moveTo>
              <a:lnTo>
                <a:pt x="271184" y="1550214"/>
              </a:lnTo>
              <a:lnTo>
                <a:pt x="271184" y="0"/>
              </a:lnTo>
              <a:lnTo>
                <a:pt x="542368"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1446365" y="1363829"/>
        <a:ext cx="82117" cy="82117"/>
      </dsp:txXfrm>
    </dsp:sp>
    <dsp:sp modelId="{C86DADD9-48D0-420A-A04D-BD83A914B4C4}">
      <dsp:nvSpPr>
        <dsp:cNvPr id="0" name=""/>
        <dsp:cNvSpPr/>
      </dsp:nvSpPr>
      <dsp:spPr>
        <a:xfrm rot="16200000">
          <a:off x="-1372889" y="1766604"/>
          <a:ext cx="4351478" cy="82678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fr-FR" sz="2800" kern="1200" dirty="0">
              <a:latin typeface="Arial" panose="020B0604020202020204" pitchFamily="34" charset="0"/>
              <a:ea typeface="Calibri" panose="020F0502020204030204" pitchFamily="34" charset="0"/>
              <a:cs typeface="Times New Roman" panose="02020603050405020304" pitchFamily="18" charset="0"/>
            </a:rPr>
            <a:t>Sources</a:t>
          </a:r>
          <a:endParaRPr lang="fr-FR" sz="2800" kern="1200" dirty="0"/>
        </a:p>
      </dsp:txBody>
      <dsp:txXfrm>
        <a:off x="-1372889" y="1766604"/>
        <a:ext cx="4351478" cy="826780"/>
      </dsp:txXfrm>
    </dsp:sp>
    <dsp:sp modelId="{3F94347C-476D-40C0-A7E7-663934838E37}">
      <dsp:nvSpPr>
        <dsp:cNvPr id="0" name=""/>
        <dsp:cNvSpPr/>
      </dsp:nvSpPr>
      <dsp:spPr>
        <a:xfrm>
          <a:off x="1758608" y="216390"/>
          <a:ext cx="9396232" cy="82678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Font typeface="Calibri" panose="020F0502020204030204" pitchFamily="34" charset="0"/>
            <a:buNone/>
          </a:pPr>
          <a:r>
            <a:rPr lang="fr-FR" sz="1600" b="1" kern="1200" dirty="0">
              <a:latin typeface="Arial" panose="020B0604020202020204" pitchFamily="34" charset="0"/>
              <a:ea typeface="Calibri" panose="020F0502020204030204" pitchFamily="34" charset="0"/>
              <a:cs typeface="Times New Roman" panose="02020603050405020304" pitchFamily="18" charset="0"/>
            </a:rPr>
            <a:t>Les sites participatifs</a:t>
          </a:r>
          <a:r>
            <a:rPr lang="fr-FR" sz="1600" kern="1200" dirty="0">
              <a:latin typeface="Arial" panose="020B0604020202020204" pitchFamily="34" charset="0"/>
              <a:ea typeface="Calibri" panose="020F0502020204030204" pitchFamily="34" charset="0"/>
              <a:cs typeface="Times New Roman" panose="02020603050405020304" pitchFamily="18" charset="0"/>
            </a:rPr>
            <a:t> </a:t>
          </a:r>
          <a:r>
            <a:rPr lang="fr-FR" sz="1600" b="1" kern="1200" dirty="0">
              <a:latin typeface="Arial" panose="020B0604020202020204" pitchFamily="34" charset="0"/>
              <a:ea typeface="Calibri" panose="020F0502020204030204" pitchFamily="34" charset="0"/>
              <a:cs typeface="Times New Roman" panose="02020603050405020304" pitchFamily="18" charset="0"/>
            </a:rPr>
            <a:t>Wiki</a:t>
          </a:r>
          <a:r>
            <a:rPr lang="fr-FR" sz="1600" kern="1200" dirty="0">
              <a:latin typeface="Arial" panose="020B0604020202020204" pitchFamily="34" charset="0"/>
              <a:ea typeface="Calibri" panose="020F0502020204030204" pitchFamily="34" charset="0"/>
              <a:cs typeface="Times New Roman" panose="02020603050405020304" pitchFamily="18" charset="0"/>
            </a:rPr>
            <a:t> (Wikipédia est le plus connu). Leur contenu est élaboré par des internautes avec des règles de validation. Les informations sont généralement fiables, sur les sujets non polémiques, sur ces derniers il est conseillé de diversifier les sources.</a:t>
          </a:r>
        </a:p>
      </dsp:txBody>
      <dsp:txXfrm>
        <a:off x="1758608" y="216390"/>
        <a:ext cx="9396232" cy="826780"/>
      </dsp:txXfrm>
    </dsp:sp>
    <dsp:sp modelId="{C8C3E1D9-F259-4019-91BB-B05B007B4077}">
      <dsp:nvSpPr>
        <dsp:cNvPr id="0" name=""/>
        <dsp:cNvSpPr/>
      </dsp:nvSpPr>
      <dsp:spPr>
        <a:xfrm>
          <a:off x="1758608" y="1249866"/>
          <a:ext cx="9396232" cy="82678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b="1" kern="1200" dirty="0">
              <a:latin typeface="Arial" panose="020B0604020202020204" pitchFamily="34" charset="0"/>
              <a:ea typeface="Calibri" panose="020F0502020204030204" pitchFamily="34" charset="0"/>
              <a:cs typeface="Times New Roman" panose="02020603050405020304" pitchFamily="18" charset="0"/>
            </a:rPr>
            <a:t>Les contenus informels </a:t>
          </a:r>
          <a:r>
            <a:rPr lang="fr-FR" sz="1600" kern="1200" dirty="0">
              <a:latin typeface="Arial" panose="020B0604020202020204" pitchFamily="34" charset="0"/>
              <a:ea typeface="Calibri" panose="020F0502020204030204" pitchFamily="34" charset="0"/>
              <a:cs typeface="Times New Roman" panose="02020603050405020304" pitchFamily="18" charset="0"/>
            </a:rPr>
            <a:t>: ces pages relèvent de la responsabilité de leur auteur et ne sont pas validées par des spécialistes. </a:t>
          </a:r>
        </a:p>
      </dsp:txBody>
      <dsp:txXfrm>
        <a:off x="1758608" y="1249866"/>
        <a:ext cx="9396232" cy="826780"/>
      </dsp:txXfrm>
    </dsp:sp>
    <dsp:sp modelId="{60767432-E614-4E3A-AAFE-F463239C1FEE}">
      <dsp:nvSpPr>
        <dsp:cNvPr id="0" name=""/>
        <dsp:cNvSpPr/>
      </dsp:nvSpPr>
      <dsp:spPr>
        <a:xfrm>
          <a:off x="1758608" y="2283342"/>
          <a:ext cx="9396232" cy="82678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b="1" kern="1200" dirty="0">
              <a:latin typeface="Arial" panose="020B0604020202020204" pitchFamily="34" charset="0"/>
              <a:ea typeface="Calibri" panose="020F0502020204030204" pitchFamily="34" charset="0"/>
              <a:cs typeface="Times New Roman" panose="02020603050405020304" pitchFamily="18" charset="0"/>
            </a:rPr>
            <a:t>Les sites personnels</a:t>
          </a:r>
          <a:r>
            <a:rPr lang="fr-FR" sz="1600" kern="1200" dirty="0">
              <a:latin typeface="Arial" panose="020B0604020202020204" pitchFamily="34" charset="0"/>
              <a:ea typeface="Calibri" panose="020F0502020204030204" pitchFamily="34" charset="0"/>
              <a:cs typeface="Times New Roman" panose="02020603050405020304" pitchFamily="18" charset="0"/>
            </a:rPr>
            <a:t> : les contenus sont aléatoires. La fiabilité varie le professionnalisme et l’autorité reconnue de l’auteur. Il y a lieu de contrôler le sérieux de l’auteur en se référant à sa fiche de présentation ou son CV qu’il doit normalement mettre sur son site. </a:t>
          </a:r>
        </a:p>
      </dsp:txBody>
      <dsp:txXfrm>
        <a:off x="1758608" y="2283342"/>
        <a:ext cx="9396232" cy="826780"/>
      </dsp:txXfrm>
    </dsp:sp>
    <dsp:sp modelId="{6753239E-6209-4A45-8064-F668A715085E}">
      <dsp:nvSpPr>
        <dsp:cNvPr id="0" name=""/>
        <dsp:cNvSpPr/>
      </dsp:nvSpPr>
      <dsp:spPr>
        <a:xfrm>
          <a:off x="1758608" y="3316818"/>
          <a:ext cx="9396232" cy="82678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b="1" kern="1200" dirty="0">
              <a:latin typeface="Arial" panose="020B0604020202020204" pitchFamily="34" charset="0"/>
              <a:ea typeface="Calibri" panose="020F0502020204030204" pitchFamily="34" charset="0"/>
              <a:cs typeface="Times New Roman" panose="02020603050405020304" pitchFamily="18" charset="0"/>
            </a:rPr>
            <a:t>Les contenus participatifs</a:t>
          </a:r>
          <a:r>
            <a:rPr lang="fr-FR" sz="1600" kern="1200" dirty="0">
              <a:latin typeface="Arial" panose="020B0604020202020204" pitchFamily="34" charset="0"/>
              <a:ea typeface="Calibri" panose="020F0502020204030204" pitchFamily="34" charset="0"/>
              <a:cs typeface="Times New Roman" panose="02020603050405020304" pitchFamily="18" charset="0"/>
            </a:rPr>
            <a:t> : ils sont issus de forums, blogs, réseaux sociaux et sont publiés le plus souvent sans contrôle. C’est le lieu privilégié de la rumeur, des fausses informations ou de la désinformation.</a:t>
          </a:r>
        </a:p>
      </dsp:txBody>
      <dsp:txXfrm>
        <a:off x="1758608" y="3316818"/>
        <a:ext cx="9396232" cy="826780"/>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3084992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10/01/2024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3180904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6713389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827573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9791910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85794740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9563093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43827099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69940493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4003633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53278903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10/01/2024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77769363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10/01/2024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08202492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2544848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9736985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53474631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10/01/2024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4778986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10/01/2024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202873192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www.financement.renault/" TargetMode="External"/><Relationship Id="rId2" Type="http://schemas.openxmlformats.org/officeDocument/2006/relationships/hyperlink" Target="http://www.lycee-camus.fr/" TargetMode="External"/><Relationship Id="rId1" Type="http://schemas.openxmlformats.org/officeDocument/2006/relationships/slideLayout" Target="../slideLayouts/slideLayout1.xml"/><Relationship Id="rId4" Type="http://schemas.openxmlformats.org/officeDocument/2006/relationships/hyperlink" Target="http://www.sav.renault/"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3500" y="118533"/>
            <a:ext cx="8825658" cy="563034"/>
          </a:xfrm>
        </p:spPr>
        <p:txBody>
          <a:bodyPr>
            <a:noAutofit/>
          </a:bodyPr>
          <a:lstStyle/>
          <a:p>
            <a:r>
              <a:rPr lang="fr-FR" sz="4000" b="1" dirty="0"/>
              <a:t>2.  Rechercher sur internet</a:t>
            </a:r>
            <a:endParaRPr lang="fr-FR" sz="5400" dirty="0"/>
          </a:p>
        </p:txBody>
      </p:sp>
      <p:sp>
        <p:nvSpPr>
          <p:cNvPr id="4" name="Rectangle 3">
            <a:extLst>
              <a:ext uri="{FF2B5EF4-FFF2-40B4-BE49-F238E27FC236}">
                <a16:creationId xmlns:a16="http://schemas.microsoft.com/office/drawing/2014/main" id="{2F256AC2-763B-471F-87AF-8748205B0767}"/>
              </a:ext>
            </a:extLst>
          </p:cNvPr>
          <p:cNvSpPr/>
          <p:nvPr/>
        </p:nvSpPr>
        <p:spPr>
          <a:xfrm>
            <a:off x="467932" y="1490844"/>
            <a:ext cx="11015729" cy="4108817"/>
          </a:xfrm>
          <a:prstGeom prst="rect">
            <a:avLst/>
          </a:prstGeom>
        </p:spPr>
        <p:txBody>
          <a:bodyPr wrap="square">
            <a:spAutoFit/>
          </a:bodyPr>
          <a:lstStyle/>
          <a:p>
            <a:pPr algn="just">
              <a:spcBef>
                <a:spcPts val="1800"/>
              </a:spcBef>
              <a:spcAft>
                <a:spcPts val="0"/>
              </a:spcAft>
            </a:pPr>
            <a:r>
              <a:rPr lang="fr-FR" sz="2400" dirty="0">
                <a:latin typeface="Arial" panose="020B0604020202020204" pitchFamily="34" charset="0"/>
                <a:ea typeface="Calibri" panose="020F0502020204030204" pitchFamily="34" charset="0"/>
                <a:cs typeface="Times New Roman" panose="02020603050405020304" pitchFamily="18" charset="0"/>
              </a:rPr>
              <a:t>Internet est une immense base de données qui référence tout ce qui n’est pas protégé par des identifiants et mots de passe (</a:t>
            </a:r>
            <a:r>
              <a:rPr lang="fr-FR" sz="2400" b="1" dirty="0">
                <a:latin typeface="Arial" panose="020B0604020202020204" pitchFamily="34" charset="0"/>
                <a:ea typeface="Calibri" panose="020F0502020204030204" pitchFamily="34" charset="0"/>
                <a:cs typeface="Times New Roman" panose="02020603050405020304" pitchFamily="18" charset="0"/>
              </a:rPr>
              <a:t>Web visible</a:t>
            </a:r>
            <a:r>
              <a:rPr lang="fr-FR" sz="2400" dirty="0">
                <a:latin typeface="Arial" panose="020B0604020202020204" pitchFamily="34" charset="0"/>
                <a:ea typeface="Calibri" panose="020F0502020204030204" pitchFamily="34" charset="0"/>
                <a:cs typeface="Times New Roman" panose="02020603050405020304" pitchFamily="18" charset="0"/>
              </a:rPr>
              <a:t>). </a:t>
            </a:r>
          </a:p>
          <a:p>
            <a:pPr algn="just">
              <a:spcBef>
                <a:spcPts val="1800"/>
              </a:spcBef>
              <a:spcAft>
                <a:spcPts val="0"/>
              </a:spcAft>
            </a:pPr>
            <a:r>
              <a:rPr lang="fr-FR" sz="2400" dirty="0">
                <a:latin typeface="Arial" panose="020B0604020202020204" pitchFamily="34" charset="0"/>
                <a:ea typeface="Calibri" panose="020F0502020204030204" pitchFamily="34" charset="0"/>
                <a:cs typeface="Times New Roman" panose="02020603050405020304" pitchFamily="18" charset="0"/>
              </a:rPr>
              <a:t>Cela concerne en premier lieu les </a:t>
            </a:r>
            <a:r>
              <a:rPr lang="fr-FR" sz="2400" b="1" dirty="0">
                <a:latin typeface="Arial" panose="020B0604020202020204" pitchFamily="34" charset="0"/>
                <a:ea typeface="Calibri" panose="020F0502020204030204" pitchFamily="34" charset="0"/>
                <a:cs typeface="Times New Roman" panose="02020603050405020304" pitchFamily="18" charset="0"/>
              </a:rPr>
              <a:t>pages Web</a:t>
            </a:r>
            <a:r>
              <a:rPr lang="fr-FR" sz="2400" dirty="0">
                <a:latin typeface="Arial" panose="020B0604020202020204" pitchFamily="34" charset="0"/>
                <a:ea typeface="Calibri" panose="020F0502020204030204" pitchFamily="34" charset="0"/>
                <a:cs typeface="Times New Roman" panose="02020603050405020304" pitchFamily="18" charset="0"/>
              </a:rPr>
              <a:t>, auxquelles s’ajoutent, les contenus des réseaux sociaux, des blogs, des forums et les publicités. On parle de </a:t>
            </a:r>
            <a:r>
              <a:rPr lang="fr-FR" sz="2400" b="1" dirty="0">
                <a:latin typeface="Arial" panose="020B0604020202020204" pitchFamily="34" charset="0"/>
                <a:ea typeface="Calibri" panose="020F0502020204030204" pitchFamily="34" charset="0"/>
                <a:cs typeface="Times New Roman" panose="02020603050405020304" pitchFamily="18" charset="0"/>
              </a:rPr>
              <a:t>réalité augmentée</a:t>
            </a:r>
            <a:r>
              <a:rPr lang="fr-FR" sz="2400" i="1" dirty="0">
                <a:latin typeface="Arial" panose="020B0604020202020204" pitchFamily="34" charset="0"/>
                <a:ea typeface="Calibri" panose="020F0502020204030204" pitchFamily="34" charset="0"/>
                <a:cs typeface="Times New Roman" panose="02020603050405020304" pitchFamily="18" charset="0"/>
              </a:rPr>
              <a:t>. </a:t>
            </a:r>
          </a:p>
          <a:p>
            <a:pPr algn="just">
              <a:spcBef>
                <a:spcPts val="1800"/>
              </a:spcBef>
              <a:spcAft>
                <a:spcPts val="0"/>
              </a:spcAft>
            </a:pPr>
            <a:r>
              <a:rPr lang="fr-FR" sz="2400" dirty="0">
                <a:latin typeface="Arial" panose="020B0604020202020204" pitchFamily="34" charset="0"/>
                <a:ea typeface="Calibri" panose="020F0502020204030204" pitchFamily="34" charset="0"/>
                <a:cs typeface="Times New Roman" panose="02020603050405020304" pitchFamily="18" charset="0"/>
              </a:rPr>
              <a:t>Le référencement est fait par des </a:t>
            </a:r>
            <a:r>
              <a:rPr lang="fr-FR" sz="2400" b="1" dirty="0">
                <a:latin typeface="Arial" panose="020B0604020202020204" pitchFamily="34" charset="0"/>
                <a:ea typeface="Calibri" panose="020F0502020204030204" pitchFamily="34" charset="0"/>
                <a:cs typeface="Times New Roman" panose="02020603050405020304" pitchFamily="18" charset="0"/>
              </a:rPr>
              <a:t>robots</a:t>
            </a:r>
            <a:r>
              <a:rPr lang="fr-FR" sz="2400" dirty="0">
                <a:latin typeface="Arial" panose="020B0604020202020204" pitchFamily="34" charset="0"/>
                <a:ea typeface="Calibri" panose="020F0502020204030204" pitchFamily="34" charset="0"/>
                <a:cs typeface="Times New Roman" panose="02020603050405020304" pitchFamily="18" charset="0"/>
              </a:rPr>
              <a:t> (crawler) qui n’analyse pas l’utilité, la légalité ou l’exactitude des informations. </a:t>
            </a:r>
          </a:p>
          <a:p>
            <a:pPr algn="ctr">
              <a:spcBef>
                <a:spcPts val="1800"/>
              </a:spcBef>
              <a:spcAft>
                <a:spcPts val="0"/>
              </a:spcAft>
            </a:pPr>
            <a:r>
              <a:rPr lang="fr-FR" sz="2400" i="1" dirty="0">
                <a:solidFill>
                  <a:srgbClr val="92D050"/>
                </a:solidFill>
                <a:latin typeface="Arial" panose="020B0604020202020204" pitchFamily="34" charset="0"/>
                <a:ea typeface="Calibri" panose="020F0502020204030204" pitchFamily="34" charset="0"/>
                <a:cs typeface="Times New Roman" panose="02020603050405020304" pitchFamily="18" charset="0"/>
              </a:rPr>
              <a:t>Le </a:t>
            </a:r>
            <a:r>
              <a:rPr lang="fr-FR" sz="2400" b="1" i="1" dirty="0">
                <a:solidFill>
                  <a:srgbClr val="92D050"/>
                </a:solidFill>
                <a:latin typeface="Arial" panose="020B0604020202020204" pitchFamily="34" charset="0"/>
                <a:ea typeface="Calibri" panose="020F0502020204030204" pitchFamily="34" charset="0"/>
                <a:cs typeface="Times New Roman" panose="02020603050405020304" pitchFamily="18" charset="0"/>
              </a:rPr>
              <a:t>Web invisible</a:t>
            </a:r>
            <a:r>
              <a:rPr lang="fr-FR" sz="2400" i="1" dirty="0">
                <a:solidFill>
                  <a:srgbClr val="92D050"/>
                </a:solidFill>
                <a:latin typeface="Arial" panose="020B0604020202020204" pitchFamily="34" charset="0"/>
                <a:ea typeface="Calibri" panose="020F0502020204030204" pitchFamily="34" charset="0"/>
                <a:cs typeface="Times New Roman" panose="02020603050405020304" pitchFamily="18" charset="0"/>
              </a:rPr>
              <a:t> ou </a:t>
            </a:r>
            <a:r>
              <a:rPr lang="fr-FR" sz="2400" b="1" i="1" dirty="0">
                <a:solidFill>
                  <a:srgbClr val="92D050"/>
                </a:solidFill>
                <a:latin typeface="Arial" panose="020B0604020202020204" pitchFamily="34" charset="0"/>
                <a:ea typeface="Calibri" panose="020F0502020204030204" pitchFamily="34" charset="0"/>
                <a:cs typeface="Times New Roman" panose="02020603050405020304" pitchFamily="18" charset="0"/>
              </a:rPr>
              <a:t>Web profond</a:t>
            </a:r>
            <a:r>
              <a:rPr lang="fr-FR" sz="2400" i="1" dirty="0">
                <a:solidFill>
                  <a:srgbClr val="92D050"/>
                </a:solidFill>
                <a:latin typeface="Arial" panose="020B0604020202020204" pitchFamily="34" charset="0"/>
                <a:ea typeface="Calibri" panose="020F0502020204030204" pitchFamily="34" charset="0"/>
                <a:cs typeface="Times New Roman" panose="02020603050405020304" pitchFamily="18" charset="0"/>
              </a:rPr>
              <a:t> désigne les données dont l’accès est protégé. </a:t>
            </a:r>
            <a:endParaRPr lang="fr-FR" sz="2400" dirty="0">
              <a:solidFill>
                <a:srgbClr val="92D050"/>
              </a:solidFill>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1906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90727" y="681567"/>
            <a:ext cx="11467070" cy="523220"/>
          </a:xfrm>
          <a:prstGeom prst="rect">
            <a:avLst/>
          </a:prstGeom>
        </p:spPr>
        <p:txBody>
          <a:bodyPr wrap="square">
            <a:spAutoFit/>
          </a:bodyPr>
          <a:lstStyle/>
          <a:p>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2.3. Les sources d’information</a:t>
            </a:r>
          </a:p>
        </p:txBody>
      </p:sp>
      <p:sp>
        <p:nvSpPr>
          <p:cNvPr id="6" name="Titre 1">
            <a:extLst>
              <a:ext uri="{FF2B5EF4-FFF2-40B4-BE49-F238E27FC236}">
                <a16:creationId xmlns:a16="http://schemas.microsoft.com/office/drawing/2014/main" id="{B9214F26-E50E-43F8-A1E2-9550C55A4DAF}"/>
              </a:ext>
            </a:extLst>
          </p:cNvPr>
          <p:cNvSpPr txBox="1">
            <a:spLocks/>
          </p:cNvSpPr>
          <p:nvPr/>
        </p:nvSpPr>
        <p:spPr>
          <a:xfrm>
            <a:off x="63500" y="118533"/>
            <a:ext cx="8825658" cy="563034"/>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4000" b="1"/>
              <a:t>2.  Rechercher sur internet</a:t>
            </a:r>
            <a:endParaRPr lang="fr-FR" sz="5400" dirty="0"/>
          </a:p>
        </p:txBody>
      </p:sp>
      <p:sp>
        <p:nvSpPr>
          <p:cNvPr id="2" name="Rectangle 1">
            <a:extLst>
              <a:ext uri="{FF2B5EF4-FFF2-40B4-BE49-F238E27FC236}">
                <a16:creationId xmlns:a16="http://schemas.microsoft.com/office/drawing/2014/main" id="{93D0E745-5C88-4E67-A91F-5C2402767ADD}"/>
              </a:ext>
            </a:extLst>
          </p:cNvPr>
          <p:cNvSpPr/>
          <p:nvPr/>
        </p:nvSpPr>
        <p:spPr>
          <a:xfrm>
            <a:off x="290727" y="1367711"/>
            <a:ext cx="11610546" cy="400110"/>
          </a:xfrm>
          <a:prstGeom prst="rect">
            <a:avLst/>
          </a:prstGeom>
        </p:spPr>
        <p:txBody>
          <a:bodyPr wrap="square">
            <a:spAutoFit/>
          </a:bodyPr>
          <a:lstStyle/>
          <a:p>
            <a:pPr algn="just">
              <a:spcBef>
                <a:spcPts val="1800"/>
              </a:spcBef>
              <a:spcAft>
                <a:spcPts val="0"/>
              </a:spcAft>
            </a:pPr>
            <a:r>
              <a:rPr lang="fr-FR" sz="2000" dirty="0">
                <a:latin typeface="Arial" panose="020B0604020202020204" pitchFamily="34" charset="0"/>
                <a:ea typeface="Calibri" panose="020F0502020204030204" pitchFamily="34" charset="0"/>
                <a:cs typeface="Times New Roman" panose="02020603050405020304" pitchFamily="18" charset="0"/>
              </a:rPr>
              <a:t>La source de l’information est un indicateur de pertinence et de fiabilité. </a:t>
            </a:r>
          </a:p>
        </p:txBody>
      </p:sp>
      <p:sp>
        <p:nvSpPr>
          <p:cNvPr id="4" name="Rectangle 3">
            <a:extLst>
              <a:ext uri="{FF2B5EF4-FFF2-40B4-BE49-F238E27FC236}">
                <a16:creationId xmlns:a16="http://schemas.microsoft.com/office/drawing/2014/main" id="{DCEC88D8-DB92-4EB3-B510-81FF7D9B6501}"/>
              </a:ext>
            </a:extLst>
          </p:cNvPr>
          <p:cNvSpPr/>
          <p:nvPr/>
        </p:nvSpPr>
        <p:spPr>
          <a:xfrm>
            <a:off x="994833" y="2828836"/>
            <a:ext cx="9800167" cy="2246769"/>
          </a:xfrm>
          <a:prstGeom prst="rect">
            <a:avLst/>
          </a:prstGeom>
        </p:spPr>
        <p:txBody>
          <a:bodyPr wrap="square">
            <a:spAutoFit/>
          </a:bodyPr>
          <a:lstStyle/>
          <a:p>
            <a:pPr marR="17145" algn="ctr">
              <a:spcBef>
                <a:spcPts val="600"/>
              </a:spcBef>
              <a:spcAft>
                <a:spcPts val="600"/>
              </a:spcAft>
            </a:pPr>
            <a:r>
              <a:rPr lang="fr-FR" sz="24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Neutralité du Web</a:t>
            </a:r>
            <a:r>
              <a:rPr lang="fr-FR" sz="2400" dirty="0">
                <a:solidFill>
                  <a:srgbClr val="FFFF00"/>
                </a:solidFill>
                <a:latin typeface="Arial" panose="020B0604020202020204" pitchFamily="34" charset="0"/>
                <a:ea typeface="Calibri" panose="020F0502020204030204" pitchFamily="34" charset="0"/>
                <a:cs typeface="Times New Roman" panose="02020603050405020304" pitchFamily="18" charset="0"/>
              </a:rPr>
              <a:t> </a:t>
            </a:r>
          </a:p>
          <a:p>
            <a:pPr marR="17145" algn="just">
              <a:spcBef>
                <a:spcPts val="600"/>
              </a:spcBef>
              <a:spcAft>
                <a:spcPts val="600"/>
              </a:spcAft>
            </a:pPr>
            <a:r>
              <a:rPr lang="fr-FR" sz="2400" dirty="0">
                <a:solidFill>
                  <a:srgbClr val="FFFF00"/>
                </a:solidFill>
                <a:latin typeface="Arial" panose="020B0604020202020204" pitchFamily="34" charset="0"/>
                <a:ea typeface="Calibri" panose="020F0502020204030204" pitchFamily="34" charset="0"/>
                <a:cs typeface="Times New Roman" panose="02020603050405020304" pitchFamily="18" charset="0"/>
              </a:rPr>
              <a:t>désigne le fait d’afficher des résultats neutres non orientés en faveur d’une entreprise ou d’une idéologie. </a:t>
            </a:r>
          </a:p>
          <a:p>
            <a:pPr marR="17145" algn="just">
              <a:spcBef>
                <a:spcPts val="600"/>
              </a:spcBef>
              <a:spcAft>
                <a:spcPts val="600"/>
              </a:spcAft>
            </a:pPr>
            <a:r>
              <a:rPr lang="fr-FR" sz="2400" dirty="0">
                <a:solidFill>
                  <a:srgbClr val="FFFF00"/>
                </a:solidFill>
                <a:latin typeface="Arial" panose="020B0604020202020204" pitchFamily="34" charset="0"/>
                <a:ea typeface="Calibri" panose="020F0502020204030204" pitchFamily="34" charset="0"/>
                <a:cs typeface="Times New Roman" panose="02020603050405020304" pitchFamily="18" charset="0"/>
              </a:rPr>
              <a:t>Il est reproché à Google de privilégier ses sites personnels dans les résultats de recherches.</a:t>
            </a:r>
          </a:p>
        </p:txBody>
      </p:sp>
    </p:spTree>
    <p:extLst>
      <p:ext uri="{BB962C8B-B14F-4D97-AF65-F5344CB8AC3E}">
        <p14:creationId xmlns:p14="http://schemas.microsoft.com/office/powerpoint/2010/main" val="32597448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90727" y="681567"/>
            <a:ext cx="11467070" cy="523220"/>
          </a:xfrm>
          <a:prstGeom prst="rect">
            <a:avLst/>
          </a:prstGeom>
        </p:spPr>
        <p:txBody>
          <a:bodyPr wrap="square">
            <a:spAutoFit/>
          </a:bodyPr>
          <a:lstStyle/>
          <a:p>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2.4. Adresse IP, DNS, URL</a:t>
            </a:r>
          </a:p>
        </p:txBody>
      </p:sp>
      <p:sp>
        <p:nvSpPr>
          <p:cNvPr id="6" name="Titre 1">
            <a:extLst>
              <a:ext uri="{FF2B5EF4-FFF2-40B4-BE49-F238E27FC236}">
                <a16:creationId xmlns:a16="http://schemas.microsoft.com/office/drawing/2014/main" id="{B9214F26-E50E-43F8-A1E2-9550C55A4DAF}"/>
              </a:ext>
            </a:extLst>
          </p:cNvPr>
          <p:cNvSpPr txBox="1">
            <a:spLocks/>
          </p:cNvSpPr>
          <p:nvPr/>
        </p:nvSpPr>
        <p:spPr>
          <a:xfrm>
            <a:off x="63500" y="118533"/>
            <a:ext cx="8825658" cy="563034"/>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4000" b="1"/>
              <a:t>2.  Rechercher sur internet</a:t>
            </a:r>
            <a:endParaRPr lang="fr-FR" sz="5400" dirty="0"/>
          </a:p>
        </p:txBody>
      </p:sp>
      <p:sp>
        <p:nvSpPr>
          <p:cNvPr id="2" name="Rectangle 1">
            <a:extLst>
              <a:ext uri="{FF2B5EF4-FFF2-40B4-BE49-F238E27FC236}">
                <a16:creationId xmlns:a16="http://schemas.microsoft.com/office/drawing/2014/main" id="{A9845CDE-4131-4F82-83FB-AB1A03BA3570}"/>
              </a:ext>
            </a:extLst>
          </p:cNvPr>
          <p:cNvSpPr/>
          <p:nvPr/>
        </p:nvSpPr>
        <p:spPr>
          <a:xfrm>
            <a:off x="258233" y="1327196"/>
            <a:ext cx="11430000" cy="5170646"/>
          </a:xfrm>
          <a:prstGeom prst="rect">
            <a:avLst/>
          </a:prstGeom>
        </p:spPr>
        <p:txBody>
          <a:bodyPr wrap="square">
            <a:spAutoFit/>
          </a:bodyPr>
          <a:lstStyle/>
          <a:p>
            <a:pPr marL="285750" indent="-285750">
              <a:spcBef>
                <a:spcPts val="1800"/>
              </a:spcBef>
              <a:spcAft>
                <a:spcPts val="0"/>
              </a:spcAft>
              <a:buFont typeface="Wingdings" panose="05000000000000000000" pitchFamily="2" charset="2"/>
              <a:buChar char="q"/>
            </a:pPr>
            <a:r>
              <a:rPr lang="fr-FR" sz="2400" b="1" dirty="0">
                <a:solidFill>
                  <a:srgbClr val="92D050"/>
                </a:solidFill>
                <a:latin typeface="Arial" panose="020B0604020202020204" pitchFamily="34" charset="0"/>
                <a:ea typeface="Calibri" panose="020F0502020204030204" pitchFamily="34" charset="0"/>
                <a:cs typeface="Times New Roman" panose="02020603050405020304" pitchFamily="18" charset="0"/>
              </a:rPr>
              <a:t>Adresse IP</a:t>
            </a:r>
            <a:r>
              <a:rPr lang="fr-FR" sz="2400" dirty="0">
                <a:solidFill>
                  <a:srgbClr val="92D050"/>
                </a:solidFill>
                <a:latin typeface="Arial" panose="020B0604020202020204" pitchFamily="34" charset="0"/>
                <a:ea typeface="Calibri" panose="020F0502020204030204" pitchFamily="34" charset="0"/>
                <a:cs typeface="Times New Roman" panose="02020603050405020304" pitchFamily="18" charset="0"/>
              </a:rPr>
              <a:t> </a:t>
            </a:r>
            <a:r>
              <a:rPr lang="fr-FR" sz="2000" dirty="0">
                <a:latin typeface="Arial" panose="020B0604020202020204" pitchFamily="34" charset="0"/>
                <a:ea typeface="Calibri" panose="020F0502020204030204" pitchFamily="34" charset="0"/>
                <a:cs typeface="Times New Roman" panose="02020603050405020304" pitchFamily="18" charset="0"/>
              </a:rPr>
              <a:t>: chaque ordinateur et matériel est identifié par un code qui lui permet de recevoir des informations spécifiques.  C’est une combinaison de 4 chiffres pouvant aller de 0 à 225, appelée adresse IP. </a:t>
            </a:r>
            <a:r>
              <a:rPr lang="fr-FR" sz="2000" i="1" dirty="0">
                <a:latin typeface="Arial" panose="020B0604020202020204" pitchFamily="34" charset="0"/>
                <a:ea typeface="Calibri" panose="020F0502020204030204" pitchFamily="34" charset="0"/>
                <a:cs typeface="Times New Roman" panose="02020603050405020304" pitchFamily="18" charset="0"/>
              </a:rPr>
              <a:t>Exemple : 192.168.133.25</a:t>
            </a:r>
            <a:r>
              <a:rPr lang="fr-FR" sz="2000" dirty="0">
                <a:latin typeface="Arial" panose="020B0604020202020204" pitchFamily="34" charset="0"/>
                <a:ea typeface="Calibri" panose="020F0502020204030204" pitchFamily="34" charset="0"/>
                <a:cs typeface="Times New Roman" panose="02020603050405020304" pitchFamily="18" charset="0"/>
              </a:rPr>
              <a:t>. </a:t>
            </a:r>
            <a:r>
              <a:rPr lang="fr-FR" sz="2000" i="1" dirty="0">
                <a:latin typeface="Arial" panose="020B0604020202020204" pitchFamily="34" charset="0"/>
                <a:ea typeface="Calibri" panose="020F0502020204030204" pitchFamily="34" charset="0"/>
                <a:cs typeface="Times New Roman" panose="02020603050405020304" pitchFamily="18" charset="0"/>
              </a:rPr>
              <a:t>(Depuis 2012 l’adressage IPv6 remplace l’IPv4 qui était arrivé à saturation)</a:t>
            </a:r>
            <a:r>
              <a:rPr lang="fr-FR" sz="2000" dirty="0">
                <a:latin typeface="Arial" panose="020B0604020202020204" pitchFamily="34" charset="0"/>
                <a:ea typeface="Calibri" panose="020F0502020204030204" pitchFamily="34" charset="0"/>
                <a:cs typeface="Times New Roman" panose="02020603050405020304" pitchFamily="18" charset="0"/>
              </a:rPr>
              <a:t>.</a:t>
            </a:r>
          </a:p>
          <a:p>
            <a:pPr marL="285750" indent="-285750" algn="just">
              <a:spcBef>
                <a:spcPts val="1800"/>
              </a:spcBef>
              <a:spcAft>
                <a:spcPts val="0"/>
              </a:spcAft>
              <a:buFont typeface="Wingdings" panose="05000000000000000000" pitchFamily="2" charset="2"/>
              <a:buChar char="q"/>
            </a:pPr>
            <a:r>
              <a:rPr lang="fr-FR" sz="2400" b="1" dirty="0">
                <a:solidFill>
                  <a:srgbClr val="92D050"/>
                </a:solidFill>
                <a:latin typeface="Arial" panose="020B0604020202020204" pitchFamily="34" charset="0"/>
                <a:ea typeface="Calibri" panose="020F0502020204030204" pitchFamily="34" charset="0"/>
                <a:cs typeface="Times New Roman" panose="02020603050405020304" pitchFamily="18" charset="0"/>
              </a:rPr>
              <a:t>Adresse DNS</a:t>
            </a:r>
            <a:r>
              <a:rPr lang="fr-FR" sz="2400" dirty="0">
                <a:solidFill>
                  <a:srgbClr val="92D050"/>
                </a:solidFill>
                <a:latin typeface="Arial" panose="020B0604020202020204" pitchFamily="34" charset="0"/>
                <a:ea typeface="Calibri" panose="020F0502020204030204" pitchFamily="34" charset="0"/>
                <a:cs typeface="Times New Roman" panose="02020603050405020304" pitchFamily="18" charset="0"/>
              </a:rPr>
              <a:t> </a:t>
            </a:r>
            <a:r>
              <a:rPr lang="fr-FR" sz="2000" dirty="0">
                <a:latin typeface="Arial" panose="020B0604020202020204" pitchFamily="34" charset="0"/>
                <a:ea typeface="Calibri" panose="020F0502020204030204" pitchFamily="34" charset="0"/>
                <a:cs typeface="Times New Roman" panose="02020603050405020304" pitchFamily="18" charset="0"/>
              </a:rPr>
              <a:t>: le nom de domaine (Domaine Name System) remplace l’adresse IP. Il identifie plus facilement un site web. Le nom est composé </a:t>
            </a:r>
            <a:r>
              <a:rPr lang="fr-FR" sz="2000" b="1" dirty="0">
                <a:latin typeface="Arial" panose="020B0604020202020204" pitchFamily="34" charset="0"/>
                <a:ea typeface="Calibri" panose="020F0502020204030204" pitchFamily="34" charset="0"/>
                <a:cs typeface="Times New Roman" panose="02020603050405020304" pitchFamily="18" charset="0"/>
              </a:rPr>
              <a:t>du nom du site</a:t>
            </a:r>
            <a:r>
              <a:rPr lang="fr-FR" sz="2000" dirty="0">
                <a:latin typeface="Arial" panose="020B0604020202020204" pitchFamily="34" charset="0"/>
                <a:ea typeface="Calibri" panose="020F0502020204030204" pitchFamily="34" charset="0"/>
                <a:cs typeface="Times New Roman" panose="02020603050405020304" pitchFamily="18" charset="0"/>
              </a:rPr>
              <a:t> suivi d’un </a:t>
            </a:r>
            <a:r>
              <a:rPr lang="fr-FR" sz="2000" b="1" dirty="0">
                <a:latin typeface="Arial" panose="020B0604020202020204" pitchFamily="34" charset="0"/>
                <a:ea typeface="Calibri" panose="020F0502020204030204" pitchFamily="34" charset="0"/>
                <a:cs typeface="Times New Roman" panose="02020603050405020304" pitchFamily="18" charset="0"/>
              </a:rPr>
              <a:t>suffixe</a:t>
            </a:r>
            <a:r>
              <a:rPr lang="fr-FR" sz="2000" dirty="0">
                <a:latin typeface="Arial" panose="020B0604020202020204" pitchFamily="34" charset="0"/>
                <a:ea typeface="Calibri" panose="020F0502020204030204" pitchFamily="34" charset="0"/>
                <a:cs typeface="Times New Roman" panose="02020603050405020304" pitchFamily="18" charset="0"/>
              </a:rPr>
              <a:t> (exemple : </a:t>
            </a:r>
            <a:r>
              <a:rPr lang="fr-FR" sz="2800" u="sng" dirty="0">
                <a:solidFill>
                  <a:srgbClr val="0000FF"/>
                </a:solidFill>
                <a:latin typeface="Arial" panose="020B0604020202020204" pitchFamily="34" charset="0"/>
                <a:ea typeface="Calibri" panose="020F0502020204030204" pitchFamily="34" charset="0"/>
                <a:cs typeface="Times New Roman" panose="02020603050405020304" pitchFamily="18" charset="0"/>
                <a:hlinkClick r:id="rId2"/>
              </a:rPr>
              <a:t>www.lycee-camus.fr</a:t>
            </a:r>
            <a:r>
              <a:rPr lang="fr-FR" sz="2800" dirty="0">
                <a:solidFill>
                  <a:srgbClr val="0000FF"/>
                </a:solidFill>
                <a:latin typeface="Arial" panose="020B0604020202020204" pitchFamily="34" charset="0"/>
                <a:ea typeface="Calibri" panose="020F0502020204030204" pitchFamily="34" charset="0"/>
                <a:cs typeface="Times New Roman" panose="02020603050405020304" pitchFamily="18" charset="0"/>
              </a:rPr>
              <a:t> </a:t>
            </a:r>
            <a:r>
              <a:rPr lang="fr-FR" sz="2000" dirty="0">
                <a:latin typeface="Arial" panose="020B0604020202020204" pitchFamily="34" charset="0"/>
                <a:ea typeface="Calibri" panose="020F0502020204030204" pitchFamily="34" charset="0"/>
                <a:cs typeface="Times New Roman" panose="02020603050405020304" pitchFamily="18" charset="0"/>
              </a:rPr>
              <a:t>Le suffixe peut être un </a:t>
            </a:r>
            <a:r>
              <a:rPr lang="fr-FR" sz="2000" b="1" dirty="0">
                <a:latin typeface="Arial" panose="020B0604020202020204" pitchFamily="34" charset="0"/>
                <a:ea typeface="Calibri" panose="020F0502020204030204" pitchFamily="34" charset="0"/>
                <a:cs typeface="Times New Roman" panose="02020603050405020304" pitchFamily="18" charset="0"/>
              </a:rPr>
              <a:t>code pays</a:t>
            </a:r>
            <a:r>
              <a:rPr lang="fr-FR" sz="2000" dirty="0">
                <a:latin typeface="Arial" panose="020B0604020202020204" pitchFamily="34" charset="0"/>
                <a:ea typeface="Calibri" panose="020F0502020204030204" pitchFamily="34" charset="0"/>
                <a:cs typeface="Times New Roman" panose="02020603050405020304" pitchFamily="18" charset="0"/>
              </a:rPr>
              <a:t> de 2 lettres </a:t>
            </a:r>
            <a:r>
              <a:rPr lang="fr-FR" sz="2000" i="1" dirty="0">
                <a:latin typeface="Arial" panose="020B0604020202020204" pitchFamily="34" charset="0"/>
                <a:ea typeface="Calibri" panose="020F0502020204030204" pitchFamily="34" charset="0"/>
                <a:cs typeface="Times New Roman" panose="02020603050405020304" pitchFamily="18" charset="0"/>
              </a:rPr>
              <a:t>(</a:t>
            </a:r>
            <a:r>
              <a:rPr lang="fr-FR" sz="2000" b="1" i="1" dirty="0" err="1">
                <a:latin typeface="Arial" panose="020B0604020202020204" pitchFamily="34" charset="0"/>
                <a:ea typeface="Calibri" panose="020F0502020204030204" pitchFamily="34" charset="0"/>
                <a:cs typeface="Times New Roman" panose="02020603050405020304" pitchFamily="18" charset="0"/>
              </a:rPr>
              <a:t>fr</a:t>
            </a:r>
            <a:r>
              <a:rPr lang="fr-FR" sz="2000" i="1" dirty="0">
                <a:latin typeface="Arial" panose="020B0604020202020204" pitchFamily="34" charset="0"/>
                <a:ea typeface="Calibri" panose="020F0502020204030204" pitchFamily="34" charset="0"/>
                <a:cs typeface="Times New Roman" panose="02020603050405020304" pitchFamily="18" charset="0"/>
              </a:rPr>
              <a:t> =France, </a:t>
            </a:r>
            <a:r>
              <a:rPr lang="fr-FR" sz="2000" b="1" i="1" dirty="0">
                <a:latin typeface="Arial" panose="020B0604020202020204" pitchFamily="34" charset="0"/>
                <a:ea typeface="Calibri" panose="020F0502020204030204" pitchFamily="34" charset="0"/>
                <a:cs typeface="Times New Roman" panose="02020603050405020304" pitchFamily="18" charset="0"/>
              </a:rPr>
              <a:t>de</a:t>
            </a:r>
            <a:r>
              <a:rPr lang="fr-FR" sz="2000" i="1" dirty="0">
                <a:latin typeface="Arial" panose="020B0604020202020204" pitchFamily="34" charset="0"/>
                <a:ea typeface="Calibri" panose="020F0502020204030204" pitchFamily="34" charset="0"/>
                <a:cs typeface="Times New Roman" panose="02020603050405020304" pitchFamily="18" charset="0"/>
              </a:rPr>
              <a:t> = Allemagne)</a:t>
            </a:r>
            <a:r>
              <a:rPr lang="fr-FR" sz="2000" dirty="0">
                <a:latin typeface="Arial" panose="020B0604020202020204" pitchFamily="34" charset="0"/>
                <a:ea typeface="Calibri" panose="020F0502020204030204" pitchFamily="34" charset="0"/>
                <a:cs typeface="Times New Roman" panose="02020603050405020304" pitchFamily="18" charset="0"/>
              </a:rPr>
              <a:t> ; un domaine d’activité de 3 à 5 lettres (</a:t>
            </a:r>
            <a:r>
              <a:rPr lang="fr-FR" sz="2000" dirty="0" err="1">
                <a:latin typeface="Arial" panose="020B0604020202020204" pitchFamily="34" charset="0"/>
                <a:ea typeface="Calibri" panose="020F0502020204030204" pitchFamily="34" charset="0"/>
                <a:cs typeface="Times New Roman" panose="02020603050405020304" pitchFamily="18" charset="0"/>
              </a:rPr>
              <a:t>org</a:t>
            </a:r>
            <a:r>
              <a:rPr lang="fr-FR" sz="2000" dirty="0">
                <a:latin typeface="Arial" panose="020B0604020202020204" pitchFamily="34" charset="0"/>
                <a:ea typeface="Calibri" panose="020F0502020204030204" pitchFamily="34" charset="0"/>
                <a:cs typeface="Times New Roman" panose="02020603050405020304" pitchFamily="18" charset="0"/>
              </a:rPr>
              <a:t>, com, net, asso, mobil, le nom d’une entreprise ou d’une organisation : </a:t>
            </a:r>
            <a:r>
              <a:rPr lang="fr-FR" sz="2000" u="sng" dirty="0">
                <a:solidFill>
                  <a:srgbClr val="0000FF"/>
                </a:solidFill>
                <a:latin typeface="Arial" panose="020B0604020202020204" pitchFamily="34" charset="0"/>
                <a:ea typeface="Calibri" panose="020F0502020204030204" pitchFamily="34" charset="0"/>
                <a:cs typeface="Times New Roman" panose="02020603050405020304" pitchFamily="18" charset="0"/>
                <a:hlinkClick r:id="rId3"/>
              </a:rPr>
              <a:t>www.financement.renault</a:t>
            </a:r>
            <a:r>
              <a:rPr lang="fr-FR" sz="2000" dirty="0">
                <a:latin typeface="Arial" panose="020B0604020202020204" pitchFamily="34" charset="0"/>
                <a:ea typeface="Calibri" panose="020F0502020204030204" pitchFamily="34" charset="0"/>
                <a:cs typeface="Times New Roman" panose="02020603050405020304" pitchFamily="18" charset="0"/>
              </a:rPr>
              <a:t>, </a:t>
            </a:r>
            <a:r>
              <a:rPr lang="fr-FR" sz="2000" u="sng" dirty="0">
                <a:solidFill>
                  <a:srgbClr val="0000FF"/>
                </a:solidFill>
                <a:latin typeface="Arial" panose="020B0604020202020204" pitchFamily="34" charset="0"/>
                <a:ea typeface="Calibri" panose="020F0502020204030204" pitchFamily="34" charset="0"/>
                <a:cs typeface="Times New Roman" panose="02020603050405020304" pitchFamily="18" charset="0"/>
                <a:hlinkClick r:id="rId4"/>
              </a:rPr>
              <a:t>www.sav.renault</a:t>
            </a:r>
            <a:r>
              <a:rPr lang="fr-FR" sz="2000" dirty="0">
                <a:latin typeface="Arial" panose="020B0604020202020204" pitchFamily="34" charset="0"/>
                <a:ea typeface="Calibri" panose="020F0502020204030204" pitchFamily="34" charset="0"/>
                <a:cs typeface="Times New Roman" panose="02020603050405020304" pitchFamily="18" charset="0"/>
              </a:rPr>
              <a:t>). Le nom de domaine est payant. Il est acheté pour une durée limitée auprès d’entreprises spécialisées dépendantes de l’ICANN. Son prix varie selon l’extension et la durée. </a:t>
            </a:r>
          </a:p>
          <a:p>
            <a:pPr marL="285750" indent="-285750" algn="just">
              <a:spcBef>
                <a:spcPts val="1800"/>
              </a:spcBef>
              <a:spcAft>
                <a:spcPts val="0"/>
              </a:spcAft>
              <a:buFont typeface="Wingdings" panose="05000000000000000000" pitchFamily="2" charset="2"/>
              <a:buChar char="q"/>
            </a:pPr>
            <a:r>
              <a:rPr lang="fr-FR" sz="2400" b="1" dirty="0">
                <a:solidFill>
                  <a:srgbClr val="92D050"/>
                </a:solidFill>
                <a:latin typeface="Arial" panose="020B0604020202020204" pitchFamily="34" charset="0"/>
                <a:ea typeface="Calibri" panose="020F0502020204030204" pitchFamily="34" charset="0"/>
                <a:cs typeface="Times New Roman" panose="02020603050405020304" pitchFamily="18" charset="0"/>
              </a:rPr>
              <a:t>Adresse URL</a:t>
            </a:r>
            <a:r>
              <a:rPr lang="fr-FR" sz="2400" dirty="0">
                <a:solidFill>
                  <a:srgbClr val="92D050"/>
                </a:solidFill>
                <a:latin typeface="Arial" panose="020B0604020202020204" pitchFamily="34" charset="0"/>
                <a:ea typeface="Calibri" panose="020F0502020204030204" pitchFamily="34" charset="0"/>
                <a:cs typeface="Times New Roman" panose="02020603050405020304" pitchFamily="18" charset="0"/>
              </a:rPr>
              <a:t> </a:t>
            </a:r>
            <a:r>
              <a:rPr lang="fr-FR" sz="2000" dirty="0">
                <a:latin typeface="Arial" panose="020B0604020202020204" pitchFamily="34" charset="0"/>
                <a:ea typeface="Calibri" panose="020F0502020204030204" pitchFamily="34" charset="0"/>
                <a:cs typeface="Times New Roman" panose="02020603050405020304" pitchFamily="18" charset="0"/>
              </a:rPr>
              <a:t>: l’URL (Uniform Resource Locator) désigne l'adresse Web qui pointe vers une page, elle correspond au lien hypertexte affiché dans la barre d'adresse du navigateur, qui pointe vers le site ou la page destination. </a:t>
            </a:r>
          </a:p>
        </p:txBody>
      </p:sp>
    </p:spTree>
    <p:extLst>
      <p:ext uri="{BB962C8B-B14F-4D97-AF65-F5344CB8AC3E}">
        <p14:creationId xmlns:p14="http://schemas.microsoft.com/office/powerpoint/2010/main" val="222334664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90727" y="681567"/>
            <a:ext cx="11467070" cy="523220"/>
          </a:xfrm>
          <a:prstGeom prst="rect">
            <a:avLst/>
          </a:prstGeom>
        </p:spPr>
        <p:txBody>
          <a:bodyPr wrap="square">
            <a:spAutoFit/>
          </a:bodyPr>
          <a:lstStyle/>
          <a:p>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2.4. Adresse IP, DNS, URL</a:t>
            </a:r>
          </a:p>
        </p:txBody>
      </p:sp>
      <p:sp>
        <p:nvSpPr>
          <p:cNvPr id="6" name="Titre 1">
            <a:extLst>
              <a:ext uri="{FF2B5EF4-FFF2-40B4-BE49-F238E27FC236}">
                <a16:creationId xmlns:a16="http://schemas.microsoft.com/office/drawing/2014/main" id="{B9214F26-E50E-43F8-A1E2-9550C55A4DAF}"/>
              </a:ext>
            </a:extLst>
          </p:cNvPr>
          <p:cNvSpPr txBox="1">
            <a:spLocks/>
          </p:cNvSpPr>
          <p:nvPr/>
        </p:nvSpPr>
        <p:spPr>
          <a:xfrm>
            <a:off x="63500" y="118533"/>
            <a:ext cx="8825658" cy="563034"/>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4000" b="1"/>
              <a:t>2.  Rechercher sur internet</a:t>
            </a:r>
            <a:endParaRPr lang="fr-FR" sz="5400" dirty="0"/>
          </a:p>
        </p:txBody>
      </p:sp>
      <p:pic>
        <p:nvPicPr>
          <p:cNvPr id="4" name="Image 3" descr="Une image contenant texte, capture d’écran, Police, ligne&#10;&#10;Description générée automatiquement">
            <a:extLst>
              <a:ext uri="{FF2B5EF4-FFF2-40B4-BE49-F238E27FC236}">
                <a16:creationId xmlns:a16="http://schemas.microsoft.com/office/drawing/2014/main" id="{843F3760-F847-2A46-3790-5B05B38A51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6476" y="2536695"/>
            <a:ext cx="11117023" cy="2280004"/>
          </a:xfrm>
          <a:prstGeom prst="rect">
            <a:avLst/>
          </a:prstGeom>
        </p:spPr>
      </p:pic>
    </p:spTree>
    <p:extLst>
      <p:ext uri="{BB962C8B-B14F-4D97-AF65-F5344CB8AC3E}">
        <p14:creationId xmlns:p14="http://schemas.microsoft.com/office/powerpoint/2010/main" val="242589838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90727" y="681567"/>
            <a:ext cx="11467070" cy="523220"/>
          </a:xfrm>
          <a:prstGeom prst="rect">
            <a:avLst/>
          </a:prstGeom>
        </p:spPr>
        <p:txBody>
          <a:bodyPr wrap="square">
            <a:spAutoFit/>
          </a:bodyPr>
          <a:lstStyle/>
          <a:p>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2.4. Adresse IP, DNS, URL</a:t>
            </a:r>
          </a:p>
        </p:txBody>
      </p:sp>
      <p:sp>
        <p:nvSpPr>
          <p:cNvPr id="6" name="Titre 1">
            <a:extLst>
              <a:ext uri="{FF2B5EF4-FFF2-40B4-BE49-F238E27FC236}">
                <a16:creationId xmlns:a16="http://schemas.microsoft.com/office/drawing/2014/main" id="{B9214F26-E50E-43F8-A1E2-9550C55A4DAF}"/>
              </a:ext>
            </a:extLst>
          </p:cNvPr>
          <p:cNvSpPr txBox="1">
            <a:spLocks/>
          </p:cNvSpPr>
          <p:nvPr/>
        </p:nvSpPr>
        <p:spPr>
          <a:xfrm>
            <a:off x="63500" y="118533"/>
            <a:ext cx="8825658" cy="563034"/>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4000" b="1"/>
              <a:t>2.  Rechercher sur internet</a:t>
            </a:r>
            <a:endParaRPr lang="fr-FR" sz="5400" dirty="0"/>
          </a:p>
        </p:txBody>
      </p:sp>
      <p:pic>
        <p:nvPicPr>
          <p:cNvPr id="3" name="Image 2" descr="Une image contenant texte, capture d’écran, Police, nombre&#10;&#10;Description générée automatiquement">
            <a:extLst>
              <a:ext uri="{FF2B5EF4-FFF2-40B4-BE49-F238E27FC236}">
                <a16:creationId xmlns:a16="http://schemas.microsoft.com/office/drawing/2014/main" id="{C950CA5B-9B62-E127-9644-FDA237265C14}"/>
              </a:ext>
            </a:extLst>
          </p:cNvPr>
          <p:cNvPicPr>
            <a:picLocks noChangeAspect="1"/>
          </p:cNvPicPr>
          <p:nvPr/>
        </p:nvPicPr>
        <p:blipFill rotWithShape="1">
          <a:blip r:embed="rId2">
            <a:extLst>
              <a:ext uri="{28A0092B-C50C-407E-A947-70E740481C1C}">
                <a14:useLocalDpi xmlns:a14="http://schemas.microsoft.com/office/drawing/2010/main" val="0"/>
              </a:ext>
            </a:extLst>
          </a:blip>
          <a:srcRect l="2437"/>
          <a:stretch/>
        </p:blipFill>
        <p:spPr>
          <a:xfrm>
            <a:off x="310724" y="2039117"/>
            <a:ext cx="11587701" cy="2779765"/>
          </a:xfrm>
          <a:prstGeom prst="rect">
            <a:avLst/>
          </a:prstGeom>
        </p:spPr>
      </p:pic>
    </p:spTree>
    <p:extLst>
      <p:ext uri="{BB962C8B-B14F-4D97-AF65-F5344CB8AC3E}">
        <p14:creationId xmlns:p14="http://schemas.microsoft.com/office/powerpoint/2010/main" val="358891916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3500" y="118533"/>
            <a:ext cx="8825658" cy="563034"/>
          </a:xfrm>
        </p:spPr>
        <p:txBody>
          <a:bodyPr>
            <a:noAutofit/>
          </a:bodyPr>
          <a:lstStyle/>
          <a:p>
            <a:r>
              <a:rPr lang="fr-FR" sz="4000" b="1" dirty="0"/>
              <a:t>2.  Rechercher sur internet</a:t>
            </a:r>
            <a:endParaRPr lang="fr-FR" sz="5400" dirty="0"/>
          </a:p>
        </p:txBody>
      </p:sp>
      <p:sp>
        <p:nvSpPr>
          <p:cNvPr id="4" name="Rectangle 3">
            <a:extLst>
              <a:ext uri="{FF2B5EF4-FFF2-40B4-BE49-F238E27FC236}">
                <a16:creationId xmlns:a16="http://schemas.microsoft.com/office/drawing/2014/main" id="{2F256AC2-763B-471F-87AF-8748205B0767}"/>
              </a:ext>
            </a:extLst>
          </p:cNvPr>
          <p:cNvSpPr/>
          <p:nvPr/>
        </p:nvSpPr>
        <p:spPr>
          <a:xfrm>
            <a:off x="541868" y="1327736"/>
            <a:ext cx="10888132" cy="3877985"/>
          </a:xfrm>
          <a:prstGeom prst="rect">
            <a:avLst/>
          </a:prstGeom>
        </p:spPr>
        <p:txBody>
          <a:bodyPr wrap="square">
            <a:spAutoFit/>
          </a:bodyPr>
          <a:lstStyle/>
          <a:p>
            <a:pPr algn="ctr">
              <a:spcBef>
                <a:spcPts val="600"/>
              </a:spcBef>
              <a:spcAft>
                <a:spcPts val="0"/>
              </a:spcAft>
            </a:pPr>
            <a:r>
              <a:rPr lang="fr-FR" sz="2400" dirty="0">
                <a:latin typeface="Arial" panose="020B0604020202020204" pitchFamily="34" charset="0"/>
                <a:ea typeface="Times New Roman" panose="02020603050405020304" pitchFamily="18" charset="0"/>
                <a:cs typeface="Times New Roman" panose="02020603050405020304" pitchFamily="18" charset="0"/>
              </a:rPr>
              <a:t>Dans cette base (</a:t>
            </a:r>
            <a:r>
              <a:rPr lang="fr-FR" sz="2400" b="1" dirty="0">
                <a:latin typeface="Arial" panose="020B0604020202020204" pitchFamily="34" charset="0"/>
                <a:ea typeface="Times New Roman" panose="02020603050405020304" pitchFamily="18" charset="0"/>
                <a:cs typeface="Times New Roman" panose="02020603050405020304" pitchFamily="18" charset="0"/>
              </a:rPr>
              <a:t>big data)</a:t>
            </a:r>
            <a:r>
              <a:rPr lang="fr-FR" sz="2400" dirty="0">
                <a:latin typeface="Arial" panose="020B0604020202020204" pitchFamily="34" charset="0"/>
                <a:ea typeface="Times New Roman" panose="02020603050405020304" pitchFamily="18" charset="0"/>
                <a:cs typeface="Times New Roman" panose="02020603050405020304" pitchFamily="18" charset="0"/>
              </a:rPr>
              <a:t>, la moindre requête renvoie des milliers voir des millions de liens dont la pertinence est parfois </a:t>
            </a:r>
            <a:r>
              <a:rPr lang="fr-FR" sz="2400" b="1" dirty="0">
                <a:latin typeface="Arial" panose="020B0604020202020204" pitchFamily="34" charset="0"/>
                <a:ea typeface="Times New Roman" panose="02020603050405020304" pitchFamily="18" charset="0"/>
                <a:cs typeface="Times New Roman" panose="02020603050405020304" pitchFamily="18" charset="0"/>
              </a:rPr>
              <a:t>aléatoire</a:t>
            </a:r>
            <a:r>
              <a:rPr lang="fr-FR" sz="2400" dirty="0">
                <a:latin typeface="Arial" panose="020B0604020202020204" pitchFamily="34" charset="0"/>
                <a:ea typeface="Times New Roman" panose="02020603050405020304" pitchFamily="18" charset="0"/>
                <a:cs typeface="Times New Roman" panose="02020603050405020304" pitchFamily="18" charset="0"/>
              </a:rPr>
              <a:t> </a:t>
            </a:r>
          </a:p>
          <a:p>
            <a:pPr algn="ctr">
              <a:spcBef>
                <a:spcPts val="600"/>
              </a:spcBef>
              <a:spcAft>
                <a:spcPts val="0"/>
              </a:spcAft>
            </a:pPr>
            <a:r>
              <a:rPr lang="fr-FR" sz="2400" dirty="0">
                <a:latin typeface="Arial" panose="020B0604020202020204" pitchFamily="34" charset="0"/>
                <a:ea typeface="Times New Roman" panose="02020603050405020304" pitchFamily="18" charset="0"/>
                <a:cs typeface="Times New Roman" panose="02020603050405020304" pitchFamily="18" charset="0"/>
              </a:rPr>
              <a:t>ou </a:t>
            </a:r>
          </a:p>
          <a:p>
            <a:pPr algn="ctr">
              <a:spcBef>
                <a:spcPts val="600"/>
              </a:spcBef>
              <a:spcAft>
                <a:spcPts val="0"/>
              </a:spcAft>
            </a:pPr>
            <a:r>
              <a:rPr lang="fr-FR" sz="2400" b="1" dirty="0">
                <a:latin typeface="Arial" panose="020B0604020202020204" pitchFamily="34" charset="0"/>
                <a:ea typeface="Times New Roman" panose="02020603050405020304" pitchFamily="18" charset="0"/>
                <a:cs typeface="Times New Roman" panose="02020603050405020304" pitchFamily="18" charset="0"/>
              </a:rPr>
              <a:t>orientée</a:t>
            </a:r>
            <a:r>
              <a:rPr lang="fr-FR" sz="2400" dirty="0">
                <a:latin typeface="Arial" panose="020B0604020202020204" pitchFamily="34" charset="0"/>
                <a:ea typeface="Times New Roman" panose="02020603050405020304" pitchFamily="18" charset="0"/>
                <a:cs typeface="Times New Roman" panose="02020603050405020304" pitchFamily="18" charset="0"/>
              </a:rPr>
              <a:t> en faveur des propres services du moteur (Google, neutralité du web) </a:t>
            </a:r>
          </a:p>
          <a:p>
            <a:pPr algn="ctr">
              <a:spcBef>
                <a:spcPts val="600"/>
              </a:spcBef>
              <a:spcAft>
                <a:spcPts val="0"/>
              </a:spcAft>
            </a:pPr>
            <a:r>
              <a:rPr lang="fr-FR" sz="2400" dirty="0">
                <a:latin typeface="Arial" panose="020B0604020202020204" pitchFamily="34" charset="0"/>
                <a:ea typeface="Times New Roman" panose="02020603050405020304" pitchFamily="18" charset="0"/>
                <a:cs typeface="Times New Roman" panose="02020603050405020304" pitchFamily="18" charset="0"/>
              </a:rPr>
              <a:t>ou </a:t>
            </a:r>
          </a:p>
          <a:p>
            <a:pPr algn="ctr">
              <a:spcBef>
                <a:spcPts val="600"/>
              </a:spcBef>
              <a:spcAft>
                <a:spcPts val="0"/>
              </a:spcAft>
            </a:pPr>
            <a:r>
              <a:rPr lang="fr-FR" sz="2400" b="1" dirty="0">
                <a:latin typeface="Arial" panose="020B0604020202020204" pitchFamily="34" charset="0"/>
                <a:ea typeface="Times New Roman" panose="02020603050405020304" pitchFamily="18" charset="0"/>
                <a:cs typeface="Times New Roman" panose="02020603050405020304" pitchFamily="18" charset="0"/>
              </a:rPr>
              <a:t>composée de fausses informations </a:t>
            </a:r>
            <a:r>
              <a:rPr lang="fr-FR" sz="2400" dirty="0">
                <a:latin typeface="Arial" panose="020B0604020202020204" pitchFamily="34" charset="0"/>
                <a:ea typeface="Times New Roman" panose="02020603050405020304" pitchFamily="18" charset="0"/>
                <a:cs typeface="Times New Roman" panose="02020603050405020304" pitchFamily="18" charset="0"/>
              </a:rPr>
              <a:t>(Fake news ou deepfake). </a:t>
            </a:r>
          </a:p>
          <a:p>
            <a:pPr algn="just">
              <a:spcBef>
                <a:spcPts val="600"/>
              </a:spcBef>
              <a:spcAft>
                <a:spcPts val="0"/>
              </a:spcAft>
            </a:pPr>
            <a:endParaRPr lang="fr-FR" sz="2400" dirty="0">
              <a:latin typeface="Arial" panose="020B0604020202020204" pitchFamily="34" charset="0"/>
              <a:ea typeface="Times New Roman" panose="02020603050405020304" pitchFamily="18" charset="0"/>
              <a:cs typeface="Times New Roman" panose="02020603050405020304" pitchFamily="18" charset="0"/>
            </a:endParaRPr>
          </a:p>
          <a:p>
            <a:pPr algn="ctr">
              <a:spcBef>
                <a:spcPts val="600"/>
              </a:spcBef>
              <a:spcAft>
                <a:spcPts val="0"/>
              </a:spcAft>
            </a:pPr>
            <a:r>
              <a:rPr lang="fr-FR" sz="24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=&gt; Il est essentiel de mettre en œuvre une démarche de recherche pour obtenir rapidement des résultats pertinents. </a:t>
            </a:r>
          </a:p>
        </p:txBody>
      </p:sp>
    </p:spTree>
    <p:extLst>
      <p:ext uri="{BB962C8B-B14F-4D97-AF65-F5344CB8AC3E}">
        <p14:creationId xmlns:p14="http://schemas.microsoft.com/office/powerpoint/2010/main" val="73825233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00575" y="720203"/>
            <a:ext cx="11467070" cy="5109091"/>
          </a:xfrm>
          <a:prstGeom prst="rect">
            <a:avLst/>
          </a:prstGeom>
        </p:spPr>
        <p:txBody>
          <a:bodyPr wrap="square">
            <a:spAutoFit/>
          </a:bodyPr>
          <a:lstStyle/>
          <a:p>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2.1. Méthodologie de recherche</a:t>
            </a:r>
          </a:p>
          <a:p>
            <a:endPar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endParaRPr>
          </a:p>
          <a:p>
            <a:pPr marR="269875">
              <a:spcBef>
                <a:spcPts val="1200"/>
              </a:spcBef>
              <a:spcAft>
                <a:spcPts val="0"/>
              </a:spcAft>
            </a:pPr>
            <a:r>
              <a:rPr lang="fr-FR" sz="2200" b="1" dirty="0">
                <a:latin typeface="Arial" panose="020B0604020202020204" pitchFamily="34" charset="0"/>
                <a:ea typeface="Calibri" panose="020F0502020204030204" pitchFamily="34" charset="0"/>
                <a:cs typeface="Times New Roman" panose="02020603050405020304" pitchFamily="18" charset="0"/>
              </a:rPr>
              <a:t>1 - Formuler la question </a:t>
            </a:r>
            <a:endParaRPr lang="fr-FR" sz="2200" dirty="0">
              <a:latin typeface="Arial" panose="020B0604020202020204" pitchFamily="34" charset="0"/>
              <a:ea typeface="Calibri" panose="020F0502020204030204" pitchFamily="34" charset="0"/>
              <a:cs typeface="Times New Roman" panose="02020603050405020304" pitchFamily="18" charset="0"/>
            </a:endParaRPr>
          </a:p>
          <a:p>
            <a:pPr marL="355600" marR="269875">
              <a:spcAft>
                <a:spcPts val="0"/>
              </a:spcAft>
            </a:pPr>
            <a:r>
              <a:rPr lang="fr-FR" sz="2200" b="1" dirty="0">
                <a:solidFill>
                  <a:srgbClr val="00B0F0"/>
                </a:solidFill>
                <a:latin typeface="Arial" panose="020B0604020202020204" pitchFamily="34" charset="0"/>
                <a:ea typeface="Calibri" panose="020F0502020204030204" pitchFamily="34" charset="0"/>
                <a:cs typeface="Times New Roman" panose="02020603050405020304" pitchFamily="18" charset="0"/>
              </a:rPr>
              <a:t>Exemple : Obtenir des informations sur la garde d'enfants en cas de divorce dans un couple dont l'un des membres est séropositif. Nous exclurons de nos réponses les fichiers au format PDF.</a:t>
            </a:r>
          </a:p>
          <a:p>
            <a:pPr marR="269875">
              <a:spcBef>
                <a:spcPts val="2400"/>
              </a:spcBef>
              <a:spcAft>
                <a:spcPts val="0"/>
              </a:spcAft>
            </a:pPr>
            <a:r>
              <a:rPr lang="fr-FR" sz="2200" b="1" dirty="0">
                <a:latin typeface="Arial" panose="020B0604020202020204" pitchFamily="34" charset="0"/>
                <a:ea typeface="Calibri" panose="020F0502020204030204" pitchFamily="34" charset="0"/>
                <a:cs typeface="Times New Roman" panose="02020603050405020304" pitchFamily="18" charset="0"/>
              </a:rPr>
              <a:t>2 - Lister les mots-clés : </a:t>
            </a:r>
            <a:r>
              <a:rPr lang="fr-FR" sz="2200" b="1" dirty="0">
                <a:solidFill>
                  <a:srgbClr val="00B0F0"/>
                </a:solidFill>
                <a:latin typeface="Arial" panose="020B0604020202020204" pitchFamily="34" charset="0"/>
                <a:ea typeface="Calibri" panose="020F0502020204030204" pitchFamily="34" charset="0"/>
                <a:cs typeface="Times New Roman" panose="02020603050405020304" pitchFamily="18" charset="0"/>
              </a:rPr>
              <a:t>Garde d'enfant - divorce - séropositif - PDF</a:t>
            </a:r>
            <a:endParaRPr lang="fr-FR" sz="2200" dirty="0">
              <a:solidFill>
                <a:srgbClr val="00B0F0"/>
              </a:solidFill>
              <a:latin typeface="Arial" panose="020B0604020202020204" pitchFamily="34" charset="0"/>
              <a:ea typeface="Calibri" panose="020F0502020204030204" pitchFamily="34" charset="0"/>
              <a:cs typeface="Times New Roman" panose="02020603050405020304" pitchFamily="18" charset="0"/>
            </a:endParaRPr>
          </a:p>
          <a:p>
            <a:pPr marR="269875">
              <a:spcBef>
                <a:spcPts val="2400"/>
              </a:spcBef>
              <a:spcAft>
                <a:spcPts val="0"/>
              </a:spcAft>
            </a:pPr>
            <a:r>
              <a:rPr lang="fr-FR" sz="2200" b="1" dirty="0">
                <a:latin typeface="Arial" panose="020B0604020202020204" pitchFamily="34" charset="0"/>
                <a:ea typeface="Calibri" panose="020F0502020204030204" pitchFamily="34" charset="0"/>
                <a:cs typeface="Times New Roman" panose="02020603050405020304" pitchFamily="18" charset="0"/>
              </a:rPr>
              <a:t>3 - Formuler l'expression définitive</a:t>
            </a:r>
            <a:endParaRPr lang="fr-FR" sz="2200" dirty="0">
              <a:latin typeface="Arial" panose="020B0604020202020204" pitchFamily="34" charset="0"/>
              <a:ea typeface="Calibri" panose="020F0502020204030204" pitchFamily="34" charset="0"/>
              <a:cs typeface="Times New Roman" panose="02020603050405020304" pitchFamily="18" charset="0"/>
            </a:endParaRPr>
          </a:p>
          <a:p>
            <a:pPr marL="355600" marR="269875">
              <a:spcAft>
                <a:spcPts val="0"/>
              </a:spcAft>
            </a:pPr>
            <a:r>
              <a:rPr lang="fr-FR" sz="2200" dirty="0">
                <a:latin typeface="Arial" panose="020B0604020202020204" pitchFamily="34" charset="0"/>
                <a:ea typeface="Calibri" panose="020F0502020204030204" pitchFamily="34" charset="0"/>
                <a:cs typeface="Times New Roman" panose="02020603050405020304" pitchFamily="18" charset="0"/>
              </a:rPr>
              <a:t>Sur Google un espace entre deux mots signifie : </a:t>
            </a:r>
            <a:r>
              <a:rPr lang="fr-FR" sz="2200" b="1" dirty="0">
                <a:latin typeface="Arial" panose="020B0604020202020204" pitchFamily="34" charset="0"/>
                <a:ea typeface="Calibri" panose="020F0502020204030204" pitchFamily="34" charset="0"/>
                <a:cs typeface="Times New Roman" panose="02020603050405020304" pitchFamily="18" charset="0"/>
              </a:rPr>
              <a:t>et</a:t>
            </a:r>
            <a:endParaRPr lang="fr-FR" sz="2200" dirty="0">
              <a:latin typeface="Arial" panose="020B0604020202020204" pitchFamily="34" charset="0"/>
              <a:ea typeface="Calibri" panose="020F0502020204030204" pitchFamily="34" charset="0"/>
              <a:cs typeface="Times New Roman" panose="02020603050405020304" pitchFamily="18" charset="0"/>
            </a:endParaRPr>
          </a:p>
          <a:p>
            <a:pPr marL="355600" marR="269875">
              <a:spcAft>
                <a:spcPts val="0"/>
              </a:spcAft>
            </a:pPr>
            <a:r>
              <a:rPr lang="fr-FR" sz="2200" dirty="0">
                <a:latin typeface="Arial" panose="020B0604020202020204" pitchFamily="34" charset="0"/>
                <a:ea typeface="Calibri" panose="020F0502020204030204" pitchFamily="34" charset="0"/>
                <a:cs typeface="Times New Roman" panose="02020603050405020304" pitchFamily="18" charset="0"/>
              </a:rPr>
              <a:t>Le signe - devant un mot signifie une exclusion :</a:t>
            </a:r>
            <a:r>
              <a:rPr lang="fr-FR" sz="2200" dirty="0">
                <a:solidFill>
                  <a:srgbClr val="00B0F0"/>
                </a:solidFill>
                <a:latin typeface="Arial" panose="020B0604020202020204" pitchFamily="34" charset="0"/>
                <a:ea typeface="Calibri" panose="020F0502020204030204" pitchFamily="34" charset="0"/>
                <a:cs typeface="Times New Roman" panose="02020603050405020304" pitchFamily="18" charset="0"/>
              </a:rPr>
              <a:t> </a:t>
            </a:r>
            <a:r>
              <a:rPr lang="fr-FR" sz="2200" b="1" dirty="0">
                <a:solidFill>
                  <a:srgbClr val="00B0F0"/>
                </a:solidFill>
                <a:latin typeface="Arial" panose="020B0604020202020204" pitchFamily="34" charset="0"/>
                <a:ea typeface="Calibri" panose="020F0502020204030204" pitchFamily="34" charset="0"/>
                <a:cs typeface="Times New Roman" panose="02020603050405020304" pitchFamily="18" charset="0"/>
              </a:rPr>
              <a:t>-</a:t>
            </a:r>
            <a:r>
              <a:rPr lang="fr-FR" sz="2200" b="1" dirty="0" err="1">
                <a:solidFill>
                  <a:srgbClr val="00B0F0"/>
                </a:solidFill>
                <a:latin typeface="Arial" panose="020B0604020202020204" pitchFamily="34" charset="0"/>
                <a:ea typeface="Calibri" panose="020F0502020204030204" pitchFamily="34" charset="0"/>
                <a:cs typeface="Times New Roman" panose="02020603050405020304" pitchFamily="18" charset="0"/>
              </a:rPr>
              <a:t>pdf</a:t>
            </a:r>
            <a:endParaRPr lang="fr-FR" sz="2200" dirty="0">
              <a:solidFill>
                <a:srgbClr val="00B0F0"/>
              </a:solidFill>
              <a:latin typeface="Arial" panose="020B0604020202020204" pitchFamily="34" charset="0"/>
              <a:ea typeface="Calibri" panose="020F0502020204030204" pitchFamily="34" charset="0"/>
              <a:cs typeface="Times New Roman" panose="02020603050405020304" pitchFamily="18" charset="0"/>
            </a:endParaRPr>
          </a:p>
          <a:p>
            <a:pPr marL="355600" marR="269875">
              <a:spcAft>
                <a:spcPts val="0"/>
              </a:spcAft>
            </a:pPr>
            <a:r>
              <a:rPr lang="fr-FR" sz="2200" dirty="0">
                <a:latin typeface="Arial" panose="020B0604020202020204" pitchFamily="34" charset="0"/>
                <a:ea typeface="Calibri" panose="020F0502020204030204" pitchFamily="34" charset="0"/>
                <a:cs typeface="Times New Roman" panose="02020603050405020304" pitchFamily="18" charset="0"/>
              </a:rPr>
              <a:t>Les guillemets imposent la recherche de l'expression : </a:t>
            </a:r>
            <a:r>
              <a:rPr lang="fr-FR" sz="2200" b="1" dirty="0">
                <a:solidFill>
                  <a:srgbClr val="00B0F0"/>
                </a:solidFill>
                <a:latin typeface="Arial" panose="020B0604020202020204" pitchFamily="34" charset="0"/>
                <a:ea typeface="Calibri" panose="020F0502020204030204" pitchFamily="34" charset="0"/>
                <a:cs typeface="Times New Roman" panose="02020603050405020304" pitchFamily="18" charset="0"/>
              </a:rPr>
              <a:t>"garde d'enfants" </a:t>
            </a:r>
            <a:endParaRPr lang="fr-FR" sz="2200" dirty="0">
              <a:solidFill>
                <a:srgbClr val="00B0F0"/>
              </a:solidFill>
              <a:latin typeface="Arial" panose="020B0604020202020204" pitchFamily="34" charset="0"/>
              <a:ea typeface="Calibri" panose="020F0502020204030204" pitchFamily="34" charset="0"/>
              <a:cs typeface="Times New Roman" panose="02020603050405020304" pitchFamily="18" charset="0"/>
            </a:endParaRPr>
          </a:p>
          <a:p>
            <a:pPr marL="355600" marR="269875">
              <a:spcAft>
                <a:spcPts val="0"/>
              </a:spcAft>
            </a:pPr>
            <a:r>
              <a:rPr lang="fr-FR" sz="2200" b="1" dirty="0">
                <a:solidFill>
                  <a:srgbClr val="00B0F0"/>
                </a:solidFill>
                <a:latin typeface="Arial" panose="020B0604020202020204" pitchFamily="34" charset="0"/>
                <a:ea typeface="Calibri" panose="020F0502020204030204" pitchFamily="34" charset="0"/>
                <a:cs typeface="Times New Roman" panose="02020603050405020304" pitchFamily="18" charset="0"/>
              </a:rPr>
              <a:t>Exemple : divorce "garde d'enfants" séropositif –pdf</a:t>
            </a:r>
          </a:p>
        </p:txBody>
      </p:sp>
      <p:sp>
        <p:nvSpPr>
          <p:cNvPr id="6" name="Titre 1">
            <a:extLst>
              <a:ext uri="{FF2B5EF4-FFF2-40B4-BE49-F238E27FC236}">
                <a16:creationId xmlns:a16="http://schemas.microsoft.com/office/drawing/2014/main" id="{B9214F26-E50E-43F8-A1E2-9550C55A4DAF}"/>
              </a:ext>
            </a:extLst>
          </p:cNvPr>
          <p:cNvSpPr txBox="1">
            <a:spLocks/>
          </p:cNvSpPr>
          <p:nvPr/>
        </p:nvSpPr>
        <p:spPr>
          <a:xfrm>
            <a:off x="63500" y="118533"/>
            <a:ext cx="8825658" cy="563034"/>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4000" b="1"/>
              <a:t>2.  Rechercher sur internet</a:t>
            </a:r>
            <a:endParaRPr lang="fr-FR" sz="5400" dirty="0"/>
          </a:p>
        </p:txBody>
      </p:sp>
    </p:spTree>
    <p:extLst>
      <p:ext uri="{BB962C8B-B14F-4D97-AF65-F5344CB8AC3E}">
        <p14:creationId xmlns:p14="http://schemas.microsoft.com/office/powerpoint/2010/main" val="40038788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90727" y="681567"/>
            <a:ext cx="11467070" cy="4355038"/>
          </a:xfrm>
          <a:prstGeom prst="rect">
            <a:avLst/>
          </a:prstGeom>
        </p:spPr>
        <p:txBody>
          <a:bodyPr wrap="square">
            <a:spAutoFit/>
          </a:bodyPr>
          <a:lstStyle/>
          <a:p>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2.1. Méthodologie de recherche</a:t>
            </a:r>
          </a:p>
          <a:p>
            <a:pPr marR="269875">
              <a:spcBef>
                <a:spcPts val="1800"/>
              </a:spcBef>
              <a:spcAft>
                <a:spcPts val="0"/>
              </a:spcAft>
            </a:pPr>
            <a:endParaRPr lang="fr-FR" sz="2000" b="1" dirty="0">
              <a:latin typeface="Arial" panose="020B0604020202020204" pitchFamily="34" charset="0"/>
              <a:ea typeface="Calibri" panose="020F0502020204030204" pitchFamily="34" charset="0"/>
              <a:cs typeface="Times New Roman" panose="02020603050405020304" pitchFamily="18" charset="0"/>
            </a:endParaRPr>
          </a:p>
          <a:p>
            <a:pPr marR="269875">
              <a:spcBef>
                <a:spcPts val="1800"/>
              </a:spcBef>
              <a:spcAft>
                <a:spcPts val="0"/>
              </a:spcAft>
            </a:pPr>
            <a:r>
              <a:rPr lang="fr-FR" sz="2400" b="1" dirty="0">
                <a:latin typeface="Arial" panose="020B0604020202020204" pitchFamily="34" charset="0"/>
                <a:ea typeface="Calibri" panose="020F0502020204030204" pitchFamily="34" charset="0"/>
                <a:cs typeface="Times New Roman" panose="02020603050405020304" pitchFamily="18" charset="0"/>
              </a:rPr>
              <a:t>4 - Rechercher le moteur le plus adapté</a:t>
            </a:r>
            <a:endParaRPr lang="fr-FR" sz="2400" dirty="0">
              <a:latin typeface="Arial" panose="020B0604020202020204" pitchFamily="34" charset="0"/>
              <a:ea typeface="Calibri" panose="020F0502020204030204" pitchFamily="34" charset="0"/>
              <a:cs typeface="Times New Roman" panose="02020603050405020304" pitchFamily="18" charset="0"/>
            </a:endParaRPr>
          </a:p>
          <a:p>
            <a:pPr marR="269875">
              <a:spcBef>
                <a:spcPts val="1800"/>
              </a:spcBef>
              <a:spcAft>
                <a:spcPts val="0"/>
              </a:spcAft>
            </a:pPr>
            <a:r>
              <a:rPr lang="fr-FR" sz="2400" b="1" dirty="0">
                <a:latin typeface="Arial" panose="020B0604020202020204" pitchFamily="34" charset="0"/>
                <a:ea typeface="Calibri" panose="020F0502020204030204" pitchFamily="34" charset="0"/>
                <a:cs typeface="Times New Roman" panose="02020603050405020304" pitchFamily="18" charset="0"/>
              </a:rPr>
              <a:t>5 - Saisir les mots-clés et procéder aux adaptations éventuelles</a:t>
            </a:r>
            <a:endParaRPr lang="fr-FR" sz="2400" dirty="0">
              <a:latin typeface="Arial" panose="020B0604020202020204" pitchFamily="34" charset="0"/>
              <a:ea typeface="Calibri" panose="020F0502020204030204" pitchFamily="34" charset="0"/>
              <a:cs typeface="Times New Roman" panose="02020603050405020304" pitchFamily="18" charset="0"/>
            </a:endParaRPr>
          </a:p>
          <a:p>
            <a:pPr marL="355600" marR="269875">
              <a:spcAft>
                <a:spcPts val="0"/>
              </a:spcAft>
            </a:pPr>
            <a:r>
              <a:rPr lang="fr-FR" sz="2200" b="1" dirty="0">
                <a:latin typeface="Arial" panose="020B0604020202020204" pitchFamily="34" charset="0"/>
                <a:ea typeface="Calibri" panose="020F0502020204030204" pitchFamily="34" charset="0"/>
                <a:cs typeface="Times New Roman" panose="02020603050405020304" pitchFamily="18" charset="0"/>
              </a:rPr>
              <a:t>- Caractères accentués (é, è ù à) : </a:t>
            </a:r>
            <a:r>
              <a:rPr lang="fr-FR" sz="2200" dirty="0">
                <a:latin typeface="Arial" panose="020B0604020202020204" pitchFamily="34" charset="0"/>
                <a:ea typeface="Calibri" panose="020F0502020204030204" pitchFamily="34" charset="0"/>
                <a:cs typeface="Times New Roman" panose="02020603050405020304" pitchFamily="18" charset="0"/>
              </a:rPr>
              <a:t>Google cherche le mot avec ou sans accent.</a:t>
            </a:r>
          </a:p>
          <a:p>
            <a:pPr marL="355600" marR="269875">
              <a:spcAft>
                <a:spcPts val="0"/>
              </a:spcAft>
            </a:pPr>
            <a:r>
              <a:rPr lang="fr-FR" sz="2200" b="1" dirty="0">
                <a:latin typeface="Arial" panose="020B0604020202020204" pitchFamily="34" charset="0"/>
                <a:ea typeface="Calibri" panose="020F0502020204030204" pitchFamily="34" charset="0"/>
                <a:cs typeface="Times New Roman" panose="02020603050405020304" pitchFamily="18" charset="0"/>
              </a:rPr>
              <a:t>- Majuscule (A ou a) : </a:t>
            </a:r>
            <a:r>
              <a:rPr lang="fr-FR" sz="2200" dirty="0">
                <a:latin typeface="Arial" panose="020B0604020202020204" pitchFamily="34" charset="0"/>
                <a:ea typeface="Calibri" panose="020F0502020204030204" pitchFamily="34" charset="0"/>
                <a:cs typeface="Times New Roman" panose="02020603050405020304" pitchFamily="18" charset="0"/>
              </a:rPr>
              <a:t>Google cherche le mot avec ou sans capitale (majuscule).</a:t>
            </a:r>
          </a:p>
          <a:p>
            <a:pPr marL="355600" marR="269875">
              <a:spcAft>
                <a:spcPts val="0"/>
              </a:spcAft>
            </a:pP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p>
            <a:pPr marR="269875"/>
            <a:r>
              <a:rPr lang="fr-FR" sz="2400" b="1" dirty="0">
                <a:effectLst/>
                <a:latin typeface="Arial" panose="020B0604020202020204" pitchFamily="34" charset="0"/>
                <a:ea typeface="Times New Roman" panose="02020603050405020304" pitchFamily="18" charset="0"/>
                <a:cs typeface="Arial" panose="020B0604020202020204" pitchFamily="34" charset="0"/>
              </a:rPr>
              <a:t>6 - Évaluer la pertinence des réponses en fonction de la fiabilité de la source et de l’autorité de son auteur. </a:t>
            </a:r>
            <a:endParaRPr lang="fr-FR" sz="2400" b="1" dirty="0">
              <a:effectLst/>
              <a:latin typeface="Arial" panose="020B0604020202020204" pitchFamily="34" charset="0"/>
              <a:ea typeface="Times New Roman" panose="02020603050405020304" pitchFamily="18" charset="0"/>
              <a:cs typeface="Times New Roman" panose="02020603050405020304" pitchFamily="18" charset="0"/>
            </a:endParaRPr>
          </a:p>
          <a:p>
            <a:pPr marL="355600" marR="269875">
              <a:spcAft>
                <a:spcPts val="0"/>
              </a:spcAft>
            </a:pPr>
            <a:endParaRPr lang="fr-FR" sz="20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6" name="Titre 1">
            <a:extLst>
              <a:ext uri="{FF2B5EF4-FFF2-40B4-BE49-F238E27FC236}">
                <a16:creationId xmlns:a16="http://schemas.microsoft.com/office/drawing/2014/main" id="{B9214F26-E50E-43F8-A1E2-9550C55A4DAF}"/>
              </a:ext>
            </a:extLst>
          </p:cNvPr>
          <p:cNvSpPr txBox="1">
            <a:spLocks/>
          </p:cNvSpPr>
          <p:nvPr/>
        </p:nvSpPr>
        <p:spPr>
          <a:xfrm>
            <a:off x="63500" y="118533"/>
            <a:ext cx="8825658" cy="563034"/>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4000" b="1"/>
              <a:t>2.  Rechercher sur internet</a:t>
            </a:r>
            <a:endParaRPr lang="fr-FR" sz="5400" dirty="0"/>
          </a:p>
        </p:txBody>
      </p:sp>
    </p:spTree>
    <p:extLst>
      <p:ext uri="{BB962C8B-B14F-4D97-AF65-F5344CB8AC3E}">
        <p14:creationId xmlns:p14="http://schemas.microsoft.com/office/powerpoint/2010/main" val="14676458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90727" y="681567"/>
            <a:ext cx="11467070" cy="523220"/>
          </a:xfrm>
          <a:prstGeom prst="rect">
            <a:avLst/>
          </a:prstGeom>
        </p:spPr>
        <p:txBody>
          <a:bodyPr wrap="square">
            <a:spAutoFit/>
          </a:bodyPr>
          <a:lstStyle/>
          <a:p>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2.2. Les moteurs de recherche et IA générative</a:t>
            </a:r>
          </a:p>
        </p:txBody>
      </p:sp>
      <p:sp>
        <p:nvSpPr>
          <p:cNvPr id="6" name="Titre 1">
            <a:extLst>
              <a:ext uri="{FF2B5EF4-FFF2-40B4-BE49-F238E27FC236}">
                <a16:creationId xmlns:a16="http://schemas.microsoft.com/office/drawing/2014/main" id="{B9214F26-E50E-43F8-A1E2-9550C55A4DAF}"/>
              </a:ext>
            </a:extLst>
          </p:cNvPr>
          <p:cNvSpPr txBox="1">
            <a:spLocks/>
          </p:cNvSpPr>
          <p:nvPr/>
        </p:nvSpPr>
        <p:spPr>
          <a:xfrm>
            <a:off x="63500" y="118533"/>
            <a:ext cx="8825658" cy="563034"/>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4000" b="1"/>
              <a:t>2.  Rechercher sur internet</a:t>
            </a:r>
            <a:endParaRPr lang="fr-FR" sz="5400" dirty="0"/>
          </a:p>
        </p:txBody>
      </p:sp>
      <p:sp>
        <p:nvSpPr>
          <p:cNvPr id="2" name="Rectangle 1">
            <a:extLst>
              <a:ext uri="{FF2B5EF4-FFF2-40B4-BE49-F238E27FC236}">
                <a16:creationId xmlns:a16="http://schemas.microsoft.com/office/drawing/2014/main" id="{D340D662-969F-4877-8C3F-6C140CB94E2C}"/>
              </a:ext>
            </a:extLst>
          </p:cNvPr>
          <p:cNvSpPr/>
          <p:nvPr/>
        </p:nvSpPr>
        <p:spPr>
          <a:xfrm>
            <a:off x="533399" y="1244602"/>
            <a:ext cx="11224397" cy="1015663"/>
          </a:xfrm>
          <a:prstGeom prst="rect">
            <a:avLst/>
          </a:prstGeom>
        </p:spPr>
        <p:txBody>
          <a:bodyPr wrap="square">
            <a:spAutoFit/>
          </a:bodyPr>
          <a:lstStyle/>
          <a:p>
            <a:pPr algn="just">
              <a:spcBef>
                <a:spcPts val="300"/>
              </a:spcBef>
              <a:spcAft>
                <a:spcPts val="600"/>
              </a:spcAft>
            </a:pPr>
            <a:r>
              <a:rPr lang="fr-FR" sz="2000" dirty="0">
                <a:latin typeface="Arial" panose="020B0604020202020204" pitchFamily="34" charset="0"/>
                <a:ea typeface="Calibri" panose="020F0502020204030204" pitchFamily="34" charset="0"/>
                <a:cs typeface="Times New Roman" panose="02020603050405020304" pitchFamily="18" charset="0"/>
              </a:rPr>
              <a:t>Les moteurs de recherche sont les outils les plus utilisés pour trouver des informations. Leur usage est gratuit mais certains collectent les données des utilisateurs pour les revendre. Une pratique de plus en plus dénoncée.</a:t>
            </a:r>
          </a:p>
        </p:txBody>
      </p:sp>
      <p:graphicFrame>
        <p:nvGraphicFramePr>
          <p:cNvPr id="3" name="Tableau 2">
            <a:extLst>
              <a:ext uri="{FF2B5EF4-FFF2-40B4-BE49-F238E27FC236}">
                <a16:creationId xmlns:a16="http://schemas.microsoft.com/office/drawing/2014/main" id="{2AAFBA4E-6B12-4882-8551-BAC53013127D}"/>
              </a:ext>
            </a:extLst>
          </p:cNvPr>
          <p:cNvGraphicFramePr>
            <a:graphicFrameLocks noGrp="1"/>
          </p:cNvGraphicFramePr>
          <p:nvPr>
            <p:extLst>
              <p:ext uri="{D42A27DB-BD31-4B8C-83A1-F6EECF244321}">
                <p14:modId xmlns:p14="http://schemas.microsoft.com/office/powerpoint/2010/main" val="189032410"/>
              </p:ext>
            </p:extLst>
          </p:nvPr>
        </p:nvGraphicFramePr>
        <p:xfrm>
          <a:off x="639233" y="2387600"/>
          <a:ext cx="10794999" cy="4135754"/>
        </p:xfrm>
        <a:graphic>
          <a:graphicData uri="http://schemas.openxmlformats.org/drawingml/2006/table">
            <a:tbl>
              <a:tblPr firstRow="1" firstCol="1" bandRow="1">
                <a:tableStyleId>{5C22544A-7EE6-4342-B048-85BDC9FD1C3A}</a:tableStyleId>
              </a:tblPr>
              <a:tblGrid>
                <a:gridCol w="1212330">
                  <a:extLst>
                    <a:ext uri="{9D8B030D-6E8A-4147-A177-3AD203B41FA5}">
                      <a16:colId xmlns:a16="http://schemas.microsoft.com/office/drawing/2014/main" val="4259353321"/>
                    </a:ext>
                  </a:extLst>
                </a:gridCol>
                <a:gridCol w="9582669">
                  <a:extLst>
                    <a:ext uri="{9D8B030D-6E8A-4147-A177-3AD203B41FA5}">
                      <a16:colId xmlns:a16="http://schemas.microsoft.com/office/drawing/2014/main" val="2630429038"/>
                    </a:ext>
                  </a:extLst>
                </a:gridCol>
              </a:tblGrid>
              <a:tr h="337608">
                <a:tc>
                  <a:txBody>
                    <a:bodyPr/>
                    <a:lstStyle/>
                    <a:p>
                      <a:pPr algn="ctr">
                        <a:spcBef>
                          <a:spcPts val="200"/>
                        </a:spcBef>
                        <a:spcAft>
                          <a:spcPts val="200"/>
                        </a:spcAft>
                      </a:pPr>
                      <a:r>
                        <a:rPr lang="fr-FR" sz="1800">
                          <a:effectLst/>
                          <a:latin typeface="Arial" panose="020B0604020202020204" pitchFamily="34" charset="0"/>
                          <a:cs typeface="Arial" panose="020B0604020202020204" pitchFamily="34" charset="0"/>
                        </a:rPr>
                        <a:t>Moteurs</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Bef>
                          <a:spcPts val="200"/>
                        </a:spcBef>
                        <a:spcAft>
                          <a:spcPts val="200"/>
                        </a:spcAft>
                      </a:pPr>
                      <a:r>
                        <a:rPr lang="fr-FR" sz="1800">
                          <a:effectLst/>
                          <a:latin typeface="Arial" panose="020B0604020202020204" pitchFamily="34" charset="0"/>
                          <a:cs typeface="Arial" panose="020B0604020202020204" pitchFamily="34" charset="0"/>
                        </a:rPr>
                        <a:t>Caractéristiques</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80902154"/>
                  </a:ext>
                </a:extLst>
              </a:tr>
              <a:tr h="1350433">
                <a:tc>
                  <a:txBody>
                    <a:bodyPr/>
                    <a:lstStyle/>
                    <a:p>
                      <a:pPr algn="ctr">
                        <a:spcAft>
                          <a:spcPts val="0"/>
                        </a:spcAft>
                      </a:pPr>
                      <a:r>
                        <a:rPr lang="fr-FR" sz="1800">
                          <a:effectLst/>
                          <a:latin typeface="Arial" panose="020B0604020202020204" pitchFamily="34" charset="0"/>
                          <a:cs typeface="Arial" panose="020B0604020202020204" pitchFamily="34" charset="0"/>
                        </a:rPr>
                        <a:t>Google</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200"/>
                        </a:spcBef>
                        <a:spcAft>
                          <a:spcPts val="200"/>
                        </a:spcAft>
                      </a:pPr>
                      <a:r>
                        <a:rPr lang="fr-FR" sz="1800" dirty="0">
                          <a:effectLst/>
                          <a:latin typeface="Arial" panose="020B0604020202020204" pitchFamily="34" charset="0"/>
                          <a:cs typeface="Arial" panose="020B0604020202020204" pitchFamily="34" charset="0"/>
                        </a:rPr>
                        <a:t>Ce moteur est utilisé par 90 % des européens. Son succès résulte de la richesse de son référencement et de la pertinence de ses résultats. Il est contesté par des internautes qui dénoncent le fichage des utilisateurs, l’archivage des requêtes et le non-respect de la neutralité du Web en orientant en sa faveur les résultats.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256496159"/>
                  </a:ext>
                </a:extLst>
              </a:tr>
              <a:tr h="1012825">
                <a:tc>
                  <a:txBody>
                    <a:bodyPr/>
                    <a:lstStyle/>
                    <a:p>
                      <a:pPr algn="ctr">
                        <a:spcAft>
                          <a:spcPts val="0"/>
                        </a:spcAft>
                      </a:pPr>
                      <a:r>
                        <a:rPr lang="fr-FR" sz="1800" dirty="0">
                          <a:effectLst/>
                          <a:latin typeface="Arial" panose="020B0604020202020204" pitchFamily="34" charset="0"/>
                          <a:cs typeface="Arial" panose="020B0604020202020204" pitchFamily="34" charset="0"/>
                        </a:rPr>
                        <a:t>Bing</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200"/>
                        </a:spcBef>
                        <a:spcAft>
                          <a:spcPts val="200"/>
                        </a:spcAft>
                      </a:pPr>
                      <a:r>
                        <a:rPr lang="fr-FR" sz="1800" dirty="0">
                          <a:effectLst/>
                          <a:latin typeface="Arial" panose="020B0604020202020204" pitchFamily="34" charset="0"/>
                          <a:cs typeface="Arial" panose="020B0604020202020204" pitchFamily="34" charset="0"/>
                        </a:rPr>
                        <a:t>Le moteur de Microsoft et le seul concurrent sérieux de Google. Il est utilisé par 8 % des européens. Son interface est attrayante et ses résultats presque aussi pertinents que ceux de Google. Bing enregistre également l’activité de ses utilisateurs mais il est moins intrusif que Google. </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188512394"/>
                  </a:ext>
                </a:extLst>
              </a:tr>
              <a:tr h="1012825">
                <a:tc>
                  <a:txBody>
                    <a:bodyPr/>
                    <a:lstStyle/>
                    <a:p>
                      <a:pPr algn="ctr">
                        <a:spcAft>
                          <a:spcPts val="0"/>
                        </a:spcAft>
                      </a:pPr>
                      <a:r>
                        <a:rPr lang="fr-FR" sz="1800">
                          <a:effectLst/>
                          <a:latin typeface="Arial" panose="020B0604020202020204" pitchFamily="34" charset="0"/>
                          <a:cs typeface="Arial" panose="020B0604020202020204" pitchFamily="34" charset="0"/>
                        </a:rPr>
                        <a:t>Qwant</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Aft>
                          <a:spcPts val="0"/>
                        </a:spcAft>
                      </a:pPr>
                      <a:r>
                        <a:rPr lang="fr-FR" sz="1800" dirty="0">
                          <a:effectLst/>
                          <a:latin typeface="Arial" panose="020B0604020202020204" pitchFamily="34" charset="0"/>
                          <a:cs typeface="Arial" panose="020B0604020202020204" pitchFamily="34" charset="0"/>
                        </a:rPr>
                        <a:t>C’est un moteur européen qui surfe sur le rejet des moteurs américains Google et Bing. Il met en avant la protection de la vie privée de ses utilisateurs. Son algorithme progresse mais les résultats restent en deçà de Google et Bing.</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279498935"/>
                  </a:ext>
                </a:extLst>
              </a:tr>
              <a:tr h="337608">
                <a:tc>
                  <a:txBody>
                    <a:bodyPr/>
                    <a:lstStyle/>
                    <a:p>
                      <a:pPr algn="ctr">
                        <a:spcAft>
                          <a:spcPts val="0"/>
                        </a:spcAft>
                      </a:pPr>
                      <a:r>
                        <a:rPr lang="fr-FR" sz="1800">
                          <a:effectLst/>
                          <a:latin typeface="Arial" panose="020B0604020202020204" pitchFamily="34" charset="0"/>
                          <a:cs typeface="Arial" panose="020B0604020202020204" pitchFamily="34" charset="0"/>
                        </a:rPr>
                        <a:t>Autres</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200"/>
                        </a:spcBef>
                        <a:spcAft>
                          <a:spcPts val="200"/>
                        </a:spcAft>
                      </a:pPr>
                      <a:r>
                        <a:rPr lang="fr-FR" sz="1800" dirty="0">
                          <a:effectLst/>
                          <a:latin typeface="Arial" panose="020B0604020202020204" pitchFamily="34" charset="0"/>
                          <a:cs typeface="Arial" panose="020B0604020202020204" pitchFamily="34" charset="0"/>
                        </a:rPr>
                        <a:t>Ecosia, </a:t>
                      </a:r>
                      <a:r>
                        <a:rPr lang="fr-FR" sz="1800" dirty="0" err="1">
                          <a:effectLst/>
                          <a:latin typeface="Arial" panose="020B0604020202020204" pitchFamily="34" charset="0"/>
                          <a:cs typeface="Arial" panose="020B0604020202020204" pitchFamily="34" charset="0"/>
                        </a:rPr>
                        <a:t>Duckduckgo</a:t>
                      </a:r>
                      <a:r>
                        <a:rPr lang="fr-FR" sz="1800" dirty="0">
                          <a:effectLst/>
                          <a:latin typeface="Arial" panose="020B0604020202020204" pitchFamily="34" charset="0"/>
                          <a:cs typeface="Arial" panose="020B0604020202020204" pitchFamily="34" charset="0"/>
                        </a:rPr>
                        <a:t>, </a:t>
                      </a:r>
                      <a:r>
                        <a:rPr lang="fr-FR" sz="1800" dirty="0" err="1">
                          <a:effectLst/>
                          <a:latin typeface="Arial" panose="020B0604020202020204" pitchFamily="34" charset="0"/>
                          <a:cs typeface="Arial" panose="020B0604020202020204" pitchFamily="34" charset="0"/>
                        </a:rPr>
                        <a:t>lilo</a:t>
                      </a:r>
                      <a:r>
                        <a:rPr lang="fr-FR" sz="1800" dirty="0">
                          <a:effectLst/>
                          <a:latin typeface="Arial" panose="020B0604020202020204" pitchFamily="34" charset="0"/>
                          <a:cs typeface="Arial" panose="020B0604020202020204" pitchFamily="34" charset="0"/>
                        </a:rPr>
                        <a:t>…</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81658808"/>
                  </a:ext>
                </a:extLst>
              </a:tr>
            </a:tbl>
          </a:graphicData>
        </a:graphic>
      </p:graphicFrame>
    </p:spTree>
    <p:extLst>
      <p:ext uri="{BB962C8B-B14F-4D97-AF65-F5344CB8AC3E}">
        <p14:creationId xmlns:p14="http://schemas.microsoft.com/office/powerpoint/2010/main" val="385427620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90727" y="681567"/>
            <a:ext cx="11467070" cy="523220"/>
          </a:xfrm>
          <a:prstGeom prst="rect">
            <a:avLst/>
          </a:prstGeom>
        </p:spPr>
        <p:txBody>
          <a:bodyPr wrap="square">
            <a:spAutoFit/>
          </a:bodyPr>
          <a:lstStyle/>
          <a:p>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2.2. Les moteurs de recherche et IA générative</a:t>
            </a:r>
          </a:p>
        </p:txBody>
      </p:sp>
      <p:sp>
        <p:nvSpPr>
          <p:cNvPr id="6" name="Titre 1">
            <a:extLst>
              <a:ext uri="{FF2B5EF4-FFF2-40B4-BE49-F238E27FC236}">
                <a16:creationId xmlns:a16="http://schemas.microsoft.com/office/drawing/2014/main" id="{B9214F26-E50E-43F8-A1E2-9550C55A4DAF}"/>
              </a:ext>
            </a:extLst>
          </p:cNvPr>
          <p:cNvSpPr txBox="1">
            <a:spLocks/>
          </p:cNvSpPr>
          <p:nvPr/>
        </p:nvSpPr>
        <p:spPr>
          <a:xfrm>
            <a:off x="63500" y="118533"/>
            <a:ext cx="8825658" cy="563034"/>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4000" b="1"/>
              <a:t>2.  Rechercher sur internet</a:t>
            </a:r>
            <a:endParaRPr lang="fr-FR" sz="5400" dirty="0"/>
          </a:p>
        </p:txBody>
      </p:sp>
      <p:sp>
        <p:nvSpPr>
          <p:cNvPr id="5" name="ZoneTexte 4">
            <a:extLst>
              <a:ext uri="{FF2B5EF4-FFF2-40B4-BE49-F238E27FC236}">
                <a16:creationId xmlns:a16="http://schemas.microsoft.com/office/drawing/2014/main" id="{B8596012-1DB1-EA18-35FE-883413A7504E}"/>
              </a:ext>
            </a:extLst>
          </p:cNvPr>
          <p:cNvSpPr txBox="1"/>
          <p:nvPr/>
        </p:nvSpPr>
        <p:spPr>
          <a:xfrm>
            <a:off x="428070" y="1503178"/>
            <a:ext cx="8096518" cy="4031873"/>
          </a:xfrm>
          <a:prstGeom prst="rect">
            <a:avLst/>
          </a:prstGeom>
          <a:noFill/>
        </p:spPr>
        <p:txBody>
          <a:bodyPr wrap="square">
            <a:spAutoFit/>
          </a:bodyPr>
          <a:lstStyle/>
          <a:p>
            <a:pPr marL="71755" algn="just">
              <a:spcBef>
                <a:spcPts val="1800"/>
              </a:spcBef>
              <a:spcAft>
                <a:spcPts val="600"/>
              </a:spcAft>
              <a:tabLst>
                <a:tab pos="788670" algn="l"/>
              </a:tabLst>
            </a:pPr>
            <a:r>
              <a:rPr lang="fr-FR" sz="2400" b="1" dirty="0">
                <a:effectLst/>
                <a:latin typeface="Arial" panose="020B0604020202020204" pitchFamily="34" charset="0"/>
                <a:ea typeface="Calibri" panose="020F0502020204030204" pitchFamily="34" charset="0"/>
                <a:cs typeface="Times New Roman" panose="02020603050405020304" pitchFamily="18" charset="0"/>
              </a:rPr>
              <a:t>Les IA génératives </a:t>
            </a:r>
            <a:r>
              <a:rPr lang="fr-FR" sz="2400" dirty="0">
                <a:effectLst/>
                <a:latin typeface="Arial" panose="020B0604020202020204" pitchFamily="34" charset="0"/>
                <a:ea typeface="Calibri" panose="020F0502020204030204" pitchFamily="34" charset="0"/>
                <a:cs typeface="Times New Roman" panose="02020603050405020304" pitchFamily="18" charset="0"/>
              </a:rPr>
              <a:t>ne proposent pas une liste de sites mais construisent une réponse structurée à partir de pages Web. </a:t>
            </a:r>
          </a:p>
          <a:p>
            <a:pPr marL="71755" algn="just">
              <a:spcBef>
                <a:spcPts val="1800"/>
              </a:spcBef>
              <a:spcAft>
                <a:spcPts val="600"/>
              </a:spcAft>
              <a:tabLst>
                <a:tab pos="788670" algn="l"/>
              </a:tabLst>
            </a:pPr>
            <a:r>
              <a:rPr lang="fr-FR" sz="2400" dirty="0">
                <a:latin typeface="Arial" panose="020B0604020202020204" pitchFamily="34" charset="0"/>
                <a:ea typeface="Calibri" panose="020F0502020204030204" pitchFamily="34" charset="0"/>
                <a:cs typeface="Times New Roman" panose="02020603050405020304" pitchFamily="18" charset="0"/>
              </a:rPr>
              <a:t>=&gt; </a:t>
            </a:r>
            <a:r>
              <a:rPr lang="fr-FR" sz="2400" dirty="0">
                <a:effectLst/>
                <a:latin typeface="Arial" panose="020B0604020202020204" pitchFamily="34" charset="0"/>
                <a:ea typeface="Calibri" panose="020F0502020204030204" pitchFamily="34" charset="0"/>
                <a:cs typeface="Times New Roman" panose="02020603050405020304" pitchFamily="18" charset="0"/>
              </a:rPr>
              <a:t>Elles fournissent un produit fini qui supprime l'analyse et le traitement de l'information. </a:t>
            </a:r>
          </a:p>
          <a:p>
            <a:pPr marL="71755" algn="just">
              <a:spcBef>
                <a:spcPts val="1800"/>
              </a:spcBef>
              <a:spcAft>
                <a:spcPts val="600"/>
              </a:spcAft>
              <a:tabLst>
                <a:tab pos="788670" algn="l"/>
              </a:tabLst>
            </a:pPr>
            <a:r>
              <a:rPr lang="fr-FR" sz="2400" dirty="0">
                <a:latin typeface="Arial" panose="020B0604020202020204" pitchFamily="34" charset="0"/>
                <a:ea typeface="Calibri" panose="020F0502020204030204" pitchFamily="34" charset="0"/>
                <a:cs typeface="Times New Roman" panose="02020603050405020304" pitchFamily="18" charset="0"/>
              </a:rPr>
              <a:t>=&gt; </a:t>
            </a:r>
            <a:r>
              <a:rPr lang="fr-FR" sz="2400" dirty="0">
                <a:effectLst/>
                <a:latin typeface="Arial" panose="020B0604020202020204" pitchFamily="34" charset="0"/>
                <a:ea typeface="Calibri" panose="020F0502020204030204" pitchFamily="34" charset="0"/>
                <a:cs typeface="Times New Roman" panose="02020603050405020304" pitchFamily="18" charset="0"/>
              </a:rPr>
              <a:t>Attention il est indispensable de vérifier l'exactitude des réponses dans la mesure où sur des questions pointues, elle peut insérer des erreurs ou de fausses informations appelées des hallucinations.</a:t>
            </a:r>
          </a:p>
        </p:txBody>
      </p:sp>
      <p:pic>
        <p:nvPicPr>
          <p:cNvPr id="1026" name="Picture 2" descr="Résultat d’images pour chatGPT4">
            <a:extLst>
              <a:ext uri="{FF2B5EF4-FFF2-40B4-BE49-F238E27FC236}">
                <a16:creationId xmlns:a16="http://schemas.microsoft.com/office/drawing/2014/main" id="{476527C6-A13B-0715-C360-A5340A7A84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78643" y="1685474"/>
            <a:ext cx="2779154" cy="174352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ésultat d’images pour logo Bard google">
            <a:extLst>
              <a:ext uri="{FF2B5EF4-FFF2-40B4-BE49-F238E27FC236}">
                <a16:creationId xmlns:a16="http://schemas.microsoft.com/office/drawing/2014/main" id="{7B3BEC87-06EB-9E38-280B-7B9EA2FADA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49245" y="3817915"/>
            <a:ext cx="2174771" cy="17500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754281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90727" y="681567"/>
            <a:ext cx="11467070" cy="523220"/>
          </a:xfrm>
          <a:prstGeom prst="rect">
            <a:avLst/>
          </a:prstGeom>
        </p:spPr>
        <p:txBody>
          <a:bodyPr wrap="square">
            <a:spAutoFit/>
          </a:bodyPr>
          <a:lstStyle/>
          <a:p>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2.2. Les moteurs de recherche et IA générative</a:t>
            </a:r>
          </a:p>
        </p:txBody>
      </p:sp>
      <p:sp>
        <p:nvSpPr>
          <p:cNvPr id="6" name="Titre 1">
            <a:extLst>
              <a:ext uri="{FF2B5EF4-FFF2-40B4-BE49-F238E27FC236}">
                <a16:creationId xmlns:a16="http://schemas.microsoft.com/office/drawing/2014/main" id="{B9214F26-E50E-43F8-A1E2-9550C55A4DAF}"/>
              </a:ext>
            </a:extLst>
          </p:cNvPr>
          <p:cNvSpPr txBox="1">
            <a:spLocks/>
          </p:cNvSpPr>
          <p:nvPr/>
        </p:nvSpPr>
        <p:spPr>
          <a:xfrm>
            <a:off x="63500" y="118533"/>
            <a:ext cx="8825658" cy="563034"/>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4000" b="1"/>
              <a:t>2.  Rechercher sur internet</a:t>
            </a:r>
            <a:endParaRPr lang="fr-FR" sz="5400" dirty="0"/>
          </a:p>
        </p:txBody>
      </p:sp>
      <p:graphicFrame>
        <p:nvGraphicFramePr>
          <p:cNvPr id="2" name="Tableau 1">
            <a:extLst>
              <a:ext uri="{FF2B5EF4-FFF2-40B4-BE49-F238E27FC236}">
                <a16:creationId xmlns:a16="http://schemas.microsoft.com/office/drawing/2014/main" id="{BDCD6B55-0772-7EEB-1B61-2E7EB15B869C}"/>
              </a:ext>
            </a:extLst>
          </p:cNvPr>
          <p:cNvGraphicFramePr>
            <a:graphicFrameLocks noGrp="1"/>
          </p:cNvGraphicFramePr>
          <p:nvPr>
            <p:extLst>
              <p:ext uri="{D42A27DB-BD31-4B8C-83A1-F6EECF244321}">
                <p14:modId xmlns:p14="http://schemas.microsoft.com/office/powerpoint/2010/main" val="891835948"/>
              </p:ext>
            </p:extLst>
          </p:nvPr>
        </p:nvGraphicFramePr>
        <p:xfrm>
          <a:off x="477063" y="1842303"/>
          <a:ext cx="11058113" cy="4349235"/>
        </p:xfrm>
        <a:graphic>
          <a:graphicData uri="http://schemas.openxmlformats.org/drawingml/2006/table">
            <a:tbl>
              <a:tblPr firstRow="1" firstCol="1" bandRow="1">
                <a:tableStyleId>{5C22544A-7EE6-4342-B048-85BDC9FD1C3A}</a:tableStyleId>
              </a:tblPr>
              <a:tblGrid>
                <a:gridCol w="2107298">
                  <a:extLst>
                    <a:ext uri="{9D8B030D-6E8A-4147-A177-3AD203B41FA5}">
                      <a16:colId xmlns:a16="http://schemas.microsoft.com/office/drawing/2014/main" val="151733403"/>
                    </a:ext>
                  </a:extLst>
                </a:gridCol>
                <a:gridCol w="8950815">
                  <a:extLst>
                    <a:ext uri="{9D8B030D-6E8A-4147-A177-3AD203B41FA5}">
                      <a16:colId xmlns:a16="http://schemas.microsoft.com/office/drawing/2014/main" val="2291562841"/>
                    </a:ext>
                  </a:extLst>
                </a:gridCol>
              </a:tblGrid>
              <a:tr h="574632">
                <a:tc>
                  <a:txBody>
                    <a:bodyPr/>
                    <a:lstStyle/>
                    <a:p>
                      <a:pPr algn="ctr">
                        <a:spcBef>
                          <a:spcPts val="1200"/>
                        </a:spcBef>
                        <a:spcAft>
                          <a:spcPts val="1200"/>
                        </a:spcAft>
                      </a:pPr>
                      <a:r>
                        <a:rPr lang="fr-FR" sz="1800" dirty="0">
                          <a:effectLst/>
                          <a:latin typeface="Arial" panose="020B0604020202020204" pitchFamily="34" charset="0"/>
                          <a:cs typeface="Arial" panose="020B0604020202020204" pitchFamily="34" charset="0"/>
                        </a:rPr>
                        <a:t>IA générative</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Bef>
                          <a:spcPts val="1200"/>
                        </a:spcBef>
                        <a:spcAft>
                          <a:spcPts val="1200"/>
                        </a:spcAft>
                      </a:pPr>
                      <a:r>
                        <a:rPr lang="fr-FR" sz="1800" dirty="0">
                          <a:effectLst/>
                          <a:latin typeface="Arial" panose="020B0604020202020204" pitchFamily="34" charset="0"/>
                          <a:cs typeface="Arial" panose="020B0604020202020204" pitchFamily="34" charset="0"/>
                        </a:rPr>
                        <a:t>Caractéristiques</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068368550"/>
                  </a:ext>
                </a:extLst>
              </a:tr>
              <a:tr h="1246679">
                <a:tc>
                  <a:txBody>
                    <a:bodyPr/>
                    <a:lstStyle/>
                    <a:p>
                      <a:pPr algn="ctr"/>
                      <a:r>
                        <a:rPr lang="fr-FR" sz="1600" dirty="0">
                          <a:effectLst/>
                          <a:latin typeface="Arial" panose="020B0604020202020204" pitchFamily="34" charset="0"/>
                          <a:cs typeface="Arial" panose="020B0604020202020204" pitchFamily="34" charset="0"/>
                        </a:rPr>
                        <a:t>ChatGPT</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200"/>
                        </a:spcBef>
                        <a:spcAft>
                          <a:spcPts val="200"/>
                        </a:spcAft>
                      </a:pPr>
                      <a:r>
                        <a:rPr lang="fr-FR" sz="1600" dirty="0">
                          <a:effectLst/>
                          <a:latin typeface="Arial" panose="020B0604020202020204" pitchFamily="34" charset="0"/>
                          <a:cs typeface="Arial" panose="020B0604020202020204" pitchFamily="34" charset="0"/>
                        </a:rPr>
                        <a:t>C'est la première IA générative apparue en 2022, proposée par OpenAI. Elle est particulièrement performante notamment dans la version 4 qui est payante. Cette dernière intègre également une IA générative d'images </a:t>
                      </a:r>
                      <a:r>
                        <a:rPr lang="fr-FR" sz="1600" dirty="0" err="1">
                          <a:effectLst/>
                          <a:latin typeface="Arial" panose="020B0604020202020204" pitchFamily="34" charset="0"/>
                          <a:cs typeface="Arial" panose="020B0604020202020204" pitchFamily="34" charset="0"/>
                        </a:rPr>
                        <a:t>DALL-E</a:t>
                      </a:r>
                      <a:r>
                        <a:rPr lang="fr-FR" sz="1600" dirty="0">
                          <a:effectLst/>
                          <a:latin typeface="Arial" panose="020B0604020202020204" pitchFamily="34" charset="0"/>
                          <a:cs typeface="Arial" panose="020B0604020202020204" pitchFamily="34" charset="0"/>
                        </a:rPr>
                        <a:t> qui permet de créer des images ou des logos à la demande.</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69262587"/>
                  </a:ext>
                </a:extLst>
              </a:tr>
              <a:tr h="1088333">
                <a:tc>
                  <a:txBody>
                    <a:bodyPr/>
                    <a:lstStyle/>
                    <a:p>
                      <a:pPr algn="ctr"/>
                      <a:r>
                        <a:rPr lang="fr-FR" sz="1600" dirty="0">
                          <a:effectLst/>
                          <a:latin typeface="Arial" panose="020B0604020202020204" pitchFamily="34" charset="0"/>
                          <a:cs typeface="Arial" panose="020B0604020202020204" pitchFamily="34" charset="0"/>
                        </a:rPr>
                        <a:t>Bing Copilot</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200"/>
                        </a:spcBef>
                        <a:spcAft>
                          <a:spcPts val="200"/>
                        </a:spcAft>
                      </a:pPr>
                      <a:r>
                        <a:rPr lang="fr-FR" sz="1600" dirty="0">
                          <a:effectLst/>
                          <a:latin typeface="Arial" panose="020B0604020202020204" pitchFamily="34" charset="0"/>
                          <a:cs typeface="Arial" panose="020B0604020202020204" pitchFamily="34" charset="0"/>
                        </a:rPr>
                        <a:t>Bing Copilot utilise ChatGPT (Microsoft est le premier actionnaire d’OpenAI). Copilot est également implémenté dans toutes les applications Microsoft dont Office 365, ce qui donne un accès direct à l’IA en utilisant Word ou Excel par exemple.</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734360084"/>
                  </a:ext>
                </a:extLst>
              </a:tr>
              <a:tr h="623340">
                <a:tc>
                  <a:txBody>
                    <a:bodyPr/>
                    <a:lstStyle/>
                    <a:p>
                      <a:pPr algn="ctr"/>
                      <a:r>
                        <a:rPr lang="fr-FR" sz="1600" dirty="0">
                          <a:effectLst/>
                          <a:latin typeface="Arial" panose="020B0604020202020204" pitchFamily="34" charset="0"/>
                          <a:cs typeface="Arial" panose="020B0604020202020204" pitchFamily="34" charset="0"/>
                        </a:rPr>
                        <a:t>Bard</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200"/>
                        </a:spcBef>
                        <a:spcAft>
                          <a:spcPts val="200"/>
                        </a:spcAft>
                      </a:pPr>
                      <a:r>
                        <a:rPr lang="fr-FR" sz="1600" dirty="0">
                          <a:effectLst/>
                          <a:latin typeface="Arial" panose="020B0604020202020204" pitchFamily="34" charset="0"/>
                          <a:cs typeface="Arial" panose="020B0604020202020204" pitchFamily="34" charset="0"/>
                        </a:rPr>
                        <a:t>Bard est l’IA générative de Google. Elle fonctionne sur le même principe que ChatGPT en donnant des réponses souvent plus structurées.</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859576338"/>
                  </a:ext>
                </a:extLst>
              </a:tr>
              <a:tr h="816251">
                <a:tc>
                  <a:txBody>
                    <a:bodyPr/>
                    <a:lstStyle/>
                    <a:p>
                      <a:pPr algn="ctr"/>
                      <a:r>
                        <a:rPr lang="fr-FR" sz="1600" dirty="0">
                          <a:effectLst/>
                          <a:latin typeface="Arial" panose="020B0604020202020204" pitchFamily="34" charset="0"/>
                          <a:cs typeface="Arial" panose="020B0604020202020204" pitchFamily="34" charset="0"/>
                        </a:rPr>
                        <a:t>Autres : You, Poe, tome, </a:t>
                      </a:r>
                      <a:r>
                        <a:rPr lang="fr-FR" sz="1600" dirty="0" err="1">
                          <a:effectLst/>
                          <a:latin typeface="Arial" panose="020B0604020202020204" pitchFamily="34" charset="0"/>
                          <a:cs typeface="Arial" panose="020B0604020202020204" pitchFamily="34" charset="0"/>
                        </a:rPr>
                        <a:t>leonardo</a:t>
                      </a:r>
                      <a:r>
                        <a:rPr lang="fr-FR" sz="1600" dirty="0">
                          <a:effectLst/>
                          <a:latin typeface="Arial" panose="020B0604020202020204" pitchFamily="34" charset="0"/>
                          <a:cs typeface="Arial" panose="020B0604020202020204" pitchFamily="34" charset="0"/>
                        </a:rPr>
                        <a:t>…</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200"/>
                        </a:spcBef>
                        <a:spcAft>
                          <a:spcPts val="200"/>
                        </a:spcAft>
                      </a:pPr>
                      <a:r>
                        <a:rPr lang="fr-FR" sz="1600" dirty="0">
                          <a:effectLst/>
                          <a:latin typeface="Arial" panose="020B0604020202020204" pitchFamily="34" charset="0"/>
                          <a:cs typeface="Arial" panose="020B0604020202020204" pitchFamily="34" charset="0"/>
                        </a:rPr>
                        <a:t>De nombreuses sociétés proposent des IA génératives généralistes ou spécialisées. Ces IA font l'objet d'évolutions constantes et il est difficile de savoir lesquelles survivront.</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468626715"/>
                  </a:ext>
                </a:extLst>
              </a:tr>
            </a:tbl>
          </a:graphicData>
        </a:graphic>
      </p:graphicFrame>
    </p:spTree>
    <p:extLst>
      <p:ext uri="{BB962C8B-B14F-4D97-AF65-F5344CB8AC3E}">
        <p14:creationId xmlns:p14="http://schemas.microsoft.com/office/powerpoint/2010/main" val="39731671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90727" y="681567"/>
            <a:ext cx="11467070" cy="523220"/>
          </a:xfrm>
          <a:prstGeom prst="rect">
            <a:avLst/>
          </a:prstGeom>
        </p:spPr>
        <p:txBody>
          <a:bodyPr wrap="square">
            <a:spAutoFit/>
          </a:bodyPr>
          <a:lstStyle/>
          <a:p>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2.3. Les sources d’information</a:t>
            </a:r>
          </a:p>
        </p:txBody>
      </p:sp>
      <p:sp>
        <p:nvSpPr>
          <p:cNvPr id="6" name="Titre 1">
            <a:extLst>
              <a:ext uri="{FF2B5EF4-FFF2-40B4-BE49-F238E27FC236}">
                <a16:creationId xmlns:a16="http://schemas.microsoft.com/office/drawing/2014/main" id="{B9214F26-E50E-43F8-A1E2-9550C55A4DAF}"/>
              </a:ext>
            </a:extLst>
          </p:cNvPr>
          <p:cNvSpPr txBox="1">
            <a:spLocks/>
          </p:cNvSpPr>
          <p:nvPr/>
        </p:nvSpPr>
        <p:spPr>
          <a:xfrm>
            <a:off x="63500" y="118533"/>
            <a:ext cx="8825658" cy="563034"/>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4000" b="1"/>
              <a:t>2.  Rechercher sur internet</a:t>
            </a:r>
            <a:endParaRPr lang="fr-FR" sz="5400" dirty="0"/>
          </a:p>
        </p:txBody>
      </p:sp>
      <p:sp>
        <p:nvSpPr>
          <p:cNvPr id="2" name="Rectangle 1">
            <a:extLst>
              <a:ext uri="{FF2B5EF4-FFF2-40B4-BE49-F238E27FC236}">
                <a16:creationId xmlns:a16="http://schemas.microsoft.com/office/drawing/2014/main" id="{93D0E745-5C88-4E67-A91F-5C2402767ADD}"/>
              </a:ext>
            </a:extLst>
          </p:cNvPr>
          <p:cNvSpPr/>
          <p:nvPr/>
        </p:nvSpPr>
        <p:spPr>
          <a:xfrm>
            <a:off x="290727" y="1367711"/>
            <a:ext cx="11610546" cy="400110"/>
          </a:xfrm>
          <a:prstGeom prst="rect">
            <a:avLst/>
          </a:prstGeom>
        </p:spPr>
        <p:txBody>
          <a:bodyPr wrap="square">
            <a:spAutoFit/>
          </a:bodyPr>
          <a:lstStyle/>
          <a:p>
            <a:pPr algn="just">
              <a:spcBef>
                <a:spcPts val="1800"/>
              </a:spcBef>
              <a:spcAft>
                <a:spcPts val="0"/>
              </a:spcAft>
            </a:pPr>
            <a:r>
              <a:rPr lang="fr-FR" sz="2000" dirty="0">
                <a:latin typeface="Arial" panose="020B0604020202020204" pitchFamily="34" charset="0"/>
                <a:ea typeface="Calibri" panose="020F0502020204030204" pitchFamily="34" charset="0"/>
                <a:cs typeface="Times New Roman" panose="02020603050405020304" pitchFamily="18" charset="0"/>
              </a:rPr>
              <a:t>La source de l’information est un indicateur de pertinence et de fiabilité. </a:t>
            </a:r>
          </a:p>
        </p:txBody>
      </p:sp>
      <p:graphicFrame>
        <p:nvGraphicFramePr>
          <p:cNvPr id="3" name="Diagramme 2">
            <a:extLst>
              <a:ext uri="{FF2B5EF4-FFF2-40B4-BE49-F238E27FC236}">
                <a16:creationId xmlns:a16="http://schemas.microsoft.com/office/drawing/2014/main" id="{26AC2CA8-90A0-4A64-8538-539056FC6B27}"/>
              </a:ext>
            </a:extLst>
          </p:cNvPr>
          <p:cNvGraphicFramePr/>
          <p:nvPr/>
        </p:nvGraphicFramePr>
        <p:xfrm>
          <a:off x="114299" y="2150533"/>
          <a:ext cx="11544301" cy="43599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223394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90727" y="681567"/>
            <a:ext cx="11467070" cy="523220"/>
          </a:xfrm>
          <a:prstGeom prst="rect">
            <a:avLst/>
          </a:prstGeom>
        </p:spPr>
        <p:txBody>
          <a:bodyPr wrap="square">
            <a:spAutoFit/>
          </a:bodyPr>
          <a:lstStyle/>
          <a:p>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2.3. Les sources d’information</a:t>
            </a:r>
          </a:p>
        </p:txBody>
      </p:sp>
      <p:sp>
        <p:nvSpPr>
          <p:cNvPr id="6" name="Titre 1">
            <a:extLst>
              <a:ext uri="{FF2B5EF4-FFF2-40B4-BE49-F238E27FC236}">
                <a16:creationId xmlns:a16="http://schemas.microsoft.com/office/drawing/2014/main" id="{B9214F26-E50E-43F8-A1E2-9550C55A4DAF}"/>
              </a:ext>
            </a:extLst>
          </p:cNvPr>
          <p:cNvSpPr txBox="1">
            <a:spLocks/>
          </p:cNvSpPr>
          <p:nvPr/>
        </p:nvSpPr>
        <p:spPr>
          <a:xfrm>
            <a:off x="63500" y="118533"/>
            <a:ext cx="8825658" cy="563034"/>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4000" b="1"/>
              <a:t>2.  Rechercher sur internet</a:t>
            </a:r>
            <a:endParaRPr lang="fr-FR" sz="5400" dirty="0"/>
          </a:p>
        </p:txBody>
      </p:sp>
      <p:sp>
        <p:nvSpPr>
          <p:cNvPr id="2" name="Rectangle 1">
            <a:extLst>
              <a:ext uri="{FF2B5EF4-FFF2-40B4-BE49-F238E27FC236}">
                <a16:creationId xmlns:a16="http://schemas.microsoft.com/office/drawing/2014/main" id="{93D0E745-5C88-4E67-A91F-5C2402767ADD}"/>
              </a:ext>
            </a:extLst>
          </p:cNvPr>
          <p:cNvSpPr/>
          <p:nvPr/>
        </p:nvSpPr>
        <p:spPr>
          <a:xfrm>
            <a:off x="290727" y="1367711"/>
            <a:ext cx="11610546" cy="400110"/>
          </a:xfrm>
          <a:prstGeom prst="rect">
            <a:avLst/>
          </a:prstGeom>
        </p:spPr>
        <p:txBody>
          <a:bodyPr wrap="square">
            <a:spAutoFit/>
          </a:bodyPr>
          <a:lstStyle/>
          <a:p>
            <a:pPr algn="just">
              <a:spcBef>
                <a:spcPts val="1800"/>
              </a:spcBef>
              <a:spcAft>
                <a:spcPts val="0"/>
              </a:spcAft>
            </a:pPr>
            <a:r>
              <a:rPr lang="fr-FR" sz="2000" dirty="0">
                <a:latin typeface="Arial" panose="020B0604020202020204" pitchFamily="34" charset="0"/>
                <a:ea typeface="Calibri" panose="020F0502020204030204" pitchFamily="34" charset="0"/>
                <a:cs typeface="Times New Roman" panose="02020603050405020304" pitchFamily="18" charset="0"/>
              </a:rPr>
              <a:t>La source de l’information est un indicateur de pertinence et de fiabilité. </a:t>
            </a:r>
          </a:p>
        </p:txBody>
      </p:sp>
      <p:graphicFrame>
        <p:nvGraphicFramePr>
          <p:cNvPr id="3" name="Diagramme 2">
            <a:extLst>
              <a:ext uri="{FF2B5EF4-FFF2-40B4-BE49-F238E27FC236}">
                <a16:creationId xmlns:a16="http://schemas.microsoft.com/office/drawing/2014/main" id="{26AC2CA8-90A0-4A64-8538-539056FC6B27}"/>
              </a:ext>
            </a:extLst>
          </p:cNvPr>
          <p:cNvGraphicFramePr/>
          <p:nvPr>
            <p:extLst>
              <p:ext uri="{D42A27DB-BD31-4B8C-83A1-F6EECF244321}">
                <p14:modId xmlns:p14="http://schemas.microsoft.com/office/powerpoint/2010/main" val="410189416"/>
              </p:ext>
            </p:extLst>
          </p:nvPr>
        </p:nvGraphicFramePr>
        <p:xfrm>
          <a:off x="114299" y="2150533"/>
          <a:ext cx="11544301" cy="43599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694432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263</TotalTime>
  <Words>1462</Words>
  <Application>Microsoft Office PowerPoint</Application>
  <PresentationFormat>Grand écran</PresentationFormat>
  <Paragraphs>96</Paragraphs>
  <Slides>13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13</vt:i4>
      </vt:variant>
    </vt:vector>
  </HeadingPairs>
  <TitlesOfParts>
    <vt:vector size="19" baseType="lpstr">
      <vt:lpstr>Arial</vt:lpstr>
      <vt:lpstr>Calibri</vt:lpstr>
      <vt:lpstr>Century Gothic</vt:lpstr>
      <vt:lpstr>Wingdings</vt:lpstr>
      <vt:lpstr>Wingdings 3</vt:lpstr>
      <vt:lpstr>Ion</vt:lpstr>
      <vt:lpstr>2.  Rechercher sur internet</vt:lpstr>
      <vt:lpstr>2.  Rechercher sur internet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   412.  La collecte d'information </dc:title>
  <dc:creator>Claude Terrier</dc:creator>
  <cp:lastModifiedBy>Claude Terrier</cp:lastModifiedBy>
  <cp:revision>17</cp:revision>
  <dcterms:created xsi:type="dcterms:W3CDTF">2014-01-16T23:14:09Z</dcterms:created>
  <dcterms:modified xsi:type="dcterms:W3CDTF">2024-01-09T23:20:17Z</dcterms:modified>
</cp:coreProperties>
</file>