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BCE7DB-0560-4C2A-B76D-72A73F67FE27}" type="doc">
      <dgm:prSet loTypeId="urn:microsoft.com/office/officeart/2005/8/layout/hierarchy2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22631BD-EA7C-47E8-A91E-69FD2FD4BB1F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Informations recherchées</a:t>
          </a:r>
        </a:p>
      </dgm:t>
    </dgm:pt>
    <dgm:pt modelId="{6982AE98-FF82-4C22-AABE-0991B9019AB2}" type="parTrans" cxnId="{85D047D4-25E7-4B65-BD99-E1AF6EA5E2D8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C98CBA-84DD-440C-BF63-BF4D1698875F}" type="sibTrans" cxnId="{85D047D4-25E7-4B65-BD99-E1AF6EA5E2D8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750C4-893F-45DA-9474-ECC144CF2214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Internes</a:t>
          </a:r>
        </a:p>
      </dgm:t>
    </dgm:pt>
    <dgm:pt modelId="{E416792E-2959-46E4-A6FF-EE439CC426A8}" type="parTrans" cxnId="{11E0F312-AA6B-46CA-8BC8-ACAF397287D2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038448-6C70-4054-8EFF-D43A89D9DCA9}" type="sibTrans" cxnId="{11E0F312-AA6B-46CA-8BC8-ACAF397287D2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4C2425-D64E-482A-AA63-DB55C7C4E2D9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Informatisées</a:t>
          </a:r>
        </a:p>
      </dgm:t>
    </dgm:pt>
    <dgm:pt modelId="{F9A93EED-5B75-42CD-96AA-B1FFE209F6D0}" type="parTrans" cxnId="{4AA11F96-C7B0-4061-A635-A60DFA33D46B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17D8101-5487-41FE-96B3-89D21303CAF7}" type="sibTrans" cxnId="{4AA11F96-C7B0-4061-A635-A60DFA33D46B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45DBF-E292-46CF-A6EC-85CA04B63503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Non informatisées</a:t>
          </a:r>
        </a:p>
      </dgm:t>
    </dgm:pt>
    <dgm:pt modelId="{4403569D-F136-45EA-A096-3FEEC2722EBC}" type="parTrans" cxnId="{75ADB089-D48A-445E-9EF2-FC0C0AF2E0A6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7FE8760-8422-4C99-9833-536085743DC6}" type="sibTrans" cxnId="{75ADB089-D48A-445E-9EF2-FC0C0AF2E0A6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479104-9E3B-4B94-9360-76223CD3CC86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Externes</a:t>
          </a:r>
        </a:p>
      </dgm:t>
    </dgm:pt>
    <dgm:pt modelId="{6301EE0E-3E07-4AA2-BE29-1C282FF52AB4}" type="parTrans" cxnId="{6F8CCEB1-99A8-4535-8D4A-CA94B66B9BDE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FF490C-1D5D-4F8C-8E1E-7CAB827E458E}" type="sibTrans" cxnId="{6F8CCEB1-99A8-4535-8D4A-CA94B66B9BDE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71402B-7BB8-4C38-85C8-5F0A6EBD408D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Web</a:t>
          </a:r>
        </a:p>
      </dgm:t>
    </dgm:pt>
    <dgm:pt modelId="{188DB49E-A2D3-4C5D-9A3F-C55A953CBCDA}" type="parTrans" cxnId="{490FD255-694F-4EF4-9107-358AAFAC11EE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B1AB90-A113-42BD-A7F6-76A8A2DF93DB}" type="sibTrans" cxnId="{490FD255-694F-4EF4-9107-358AAFAC11EE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D2DE65-7C52-4871-8612-CD0587CE1403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Syndicat/Expert/CCI</a:t>
          </a:r>
        </a:p>
      </dgm:t>
    </dgm:pt>
    <dgm:pt modelId="{CD371223-6195-4773-AC2A-7959E90DC371}" type="parTrans" cxnId="{D5604342-0971-4D0C-B647-70D6D8418FCC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B824FD-063D-485B-B255-B6E03007B653}" type="sibTrans" cxnId="{D5604342-0971-4D0C-B647-70D6D8418FCC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D597D8-B34A-4BB6-9396-7197F8552E2F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Bases de données</a:t>
          </a:r>
        </a:p>
      </dgm:t>
    </dgm:pt>
    <dgm:pt modelId="{6FA4BF4D-23F6-40FE-9C81-EDF42B302863}" type="parTrans" cxnId="{5F572B82-4D26-4494-9915-F8973BC906E5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3595E6-9432-4BCD-B379-56B923DF5D0D}" type="sibTrans" cxnId="{5F572B82-4D26-4494-9915-F8973BC906E5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40DBD5-6F2C-43EE-B447-F962FF68E654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PGI</a:t>
          </a:r>
        </a:p>
      </dgm:t>
    </dgm:pt>
    <dgm:pt modelId="{02AEB80A-733B-45FC-A8A0-38AD74C0A1C1}" type="parTrans" cxnId="{98827EB3-BC88-4CF7-884F-1CD454541CAD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F928EF-0FEE-411F-99D2-328FA5D347FF}" type="sibTrans" cxnId="{98827EB3-BC88-4CF7-884F-1CD454541CAD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A4805A-BD15-4895-B6BE-3EBDD716164D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Entretiens</a:t>
          </a:r>
        </a:p>
      </dgm:t>
    </dgm:pt>
    <dgm:pt modelId="{766E156C-A70F-4068-AC6E-BD91F9D69CE7}" type="parTrans" cxnId="{12C0E230-0246-4EB3-B167-195EBE5C1754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97982C-045F-4747-AACF-8F6710DB04D6}" type="sibTrans" cxnId="{12C0E230-0246-4EB3-B167-195EBE5C1754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61E671-749E-4DDE-9DF3-E79499AD362B}">
      <dgm:prSet custT="1"/>
      <dgm:spPr/>
      <dgm:t>
        <a:bodyPr/>
        <a:lstStyle/>
        <a:p>
          <a:pPr algn="ctr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Questionnaires</a:t>
          </a:r>
        </a:p>
      </dgm:t>
    </dgm:pt>
    <dgm:pt modelId="{23D3F1F7-A7B0-40B2-9C84-4911D686B970}" type="parTrans" cxnId="{523682A6-D7F8-4A9B-9A95-8F982513F45B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9800F41-12FD-4577-9D36-6BFFEB1F1C08}" type="sibTrans" cxnId="{523682A6-D7F8-4A9B-9A95-8F982513F45B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95565E-52DD-4D1F-BC48-67837D6070AB}">
      <dgm:prSet custT="1"/>
      <dgm:spPr/>
      <dgm:t>
        <a:bodyPr/>
        <a:lstStyle/>
        <a:p>
          <a:pPr algn="ctr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Archives papier</a:t>
          </a:r>
        </a:p>
      </dgm:t>
    </dgm:pt>
    <dgm:pt modelId="{BDC21007-B61D-418A-8D16-1A50B180D146}" type="parTrans" cxnId="{2BE022E1-25AC-45A5-9A5D-7A151A95672C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1C11C4-8924-4EA3-8675-58B4D1E34D34}" type="sibTrans" cxnId="{2BE022E1-25AC-45A5-9A5D-7A151A95672C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7CCE2A-C26B-429E-81BA-76DEABF643D9}">
      <dgm:prSet custT="1"/>
      <dgm:spPr/>
      <dgm:t>
        <a:bodyPr/>
        <a:lstStyle/>
        <a:p>
          <a:pPr algn="ctr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Moteurs recherche / IA Générative</a:t>
          </a:r>
        </a:p>
      </dgm:t>
    </dgm:pt>
    <dgm:pt modelId="{039634EB-A544-4A00-AF65-6B7863A15F3F}" type="parTrans" cxnId="{28972526-33CB-47CC-AB6F-F51DFC9A976B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D3D5C0-99CA-4E4A-A65A-7282417C202F}" type="sibTrans" cxnId="{28972526-33CB-47CC-AB6F-F51DFC9A976B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3F4F5D-C2F7-493E-96FC-E787307FFDEC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Concurents</a:t>
          </a:r>
        </a:p>
      </dgm:t>
    </dgm:pt>
    <dgm:pt modelId="{76CE105D-795F-4426-90F2-B4E60908D892}" type="parTrans" cxnId="{302B9099-7E34-4A54-8E79-084FA4622261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D61746-339E-4FD9-B699-465296B398FA}" type="sibTrans" cxnId="{302B9099-7E34-4A54-8E79-084FA4622261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8BCC08-6663-4EBD-BF92-4DDD8A2CD632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Entretien/Teléphone</a:t>
          </a:r>
        </a:p>
      </dgm:t>
    </dgm:pt>
    <dgm:pt modelId="{179CC283-FA75-4328-86C8-C5E9D8C3E40B}" type="parTrans" cxnId="{EA320FC8-3107-4748-8C22-546566EE1B36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3CCAE4-0BFD-4ACC-9B0C-69CD92B6D7B4}" type="sibTrans" cxnId="{EA320FC8-3107-4748-8C22-546566EE1B36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26389A-5CD0-4412-83B3-DE1583705BD1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Salon/achat/revues/publicité</a:t>
          </a:r>
        </a:p>
      </dgm:t>
    </dgm:pt>
    <dgm:pt modelId="{23234DAA-9CB4-4A4C-ADB7-F1D90B0273D5}" type="parTrans" cxnId="{ED4DC009-BBA1-445F-92B3-81D26C8F7B34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BE84FB-9858-49FB-A885-64939C2C946E}" type="sibTrans" cxnId="{ED4DC009-BBA1-445F-92B3-81D26C8F7B34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A281B5-39FB-4573-8C18-0A3CA0F9BCF5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Clients</a:t>
          </a:r>
        </a:p>
      </dgm:t>
    </dgm:pt>
    <dgm:pt modelId="{45E96BAD-408D-4C64-BE79-F27F5810AD9F}" type="parTrans" cxnId="{EDBC26FD-BB3B-4FF7-8FF6-F224F7280268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59DE5F-D36E-4893-849F-35A3B43FBD74}" type="sibTrans" cxnId="{EDBC26FD-BB3B-4FF7-8FF6-F224F7280268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0A0655-5BB8-4F0E-BBB1-01FB1EDF548F}">
      <dgm:prSet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Entretien, questionnaire</a:t>
          </a:r>
        </a:p>
      </dgm:t>
    </dgm:pt>
    <dgm:pt modelId="{35A79927-F866-425D-822C-7F7FA7331177}" type="parTrans" cxnId="{1F455D3A-96A9-4C7F-8BEF-C5E2985DC0DB}">
      <dgm:prSet custT="1"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71C327-4BBE-4721-A353-40AB23F7938B}" type="sibTrans" cxnId="{1F455D3A-96A9-4C7F-8BEF-C5E2985DC0DB}">
      <dgm:prSet/>
      <dgm:spPr/>
      <dgm:t>
        <a:bodyPr/>
        <a:lstStyle/>
        <a:p>
          <a:pPr algn="ctr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18E19E-C335-4052-B018-85FD18BE23F3}" type="pres">
      <dgm:prSet presAssocID="{CCBCE7DB-0560-4C2A-B76D-72A73F67FE2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00FD5F6-8915-4CA9-AC56-85E7833047A3}" type="pres">
      <dgm:prSet presAssocID="{722631BD-EA7C-47E8-A91E-69FD2FD4BB1F}" presName="root1" presStyleCnt="0"/>
      <dgm:spPr/>
    </dgm:pt>
    <dgm:pt modelId="{A60407ED-A541-4834-B452-A6D6D0FFAB74}" type="pres">
      <dgm:prSet presAssocID="{722631BD-EA7C-47E8-A91E-69FD2FD4BB1F}" presName="LevelOneTextNode" presStyleLbl="node0" presStyleIdx="0" presStyleCnt="1" custScaleX="130446" custScaleY="99950">
        <dgm:presLayoutVars>
          <dgm:chPref val="3"/>
        </dgm:presLayoutVars>
      </dgm:prSet>
      <dgm:spPr/>
    </dgm:pt>
    <dgm:pt modelId="{BF6E14BE-DE94-4985-93EF-8DA34BC0452A}" type="pres">
      <dgm:prSet presAssocID="{722631BD-EA7C-47E8-A91E-69FD2FD4BB1F}" presName="level2hierChild" presStyleCnt="0"/>
      <dgm:spPr/>
    </dgm:pt>
    <dgm:pt modelId="{25CE57A5-C216-477D-BA36-72F9BE9461B4}" type="pres">
      <dgm:prSet presAssocID="{E416792E-2959-46E4-A6FF-EE439CC426A8}" presName="conn2-1" presStyleLbl="parChTrans1D2" presStyleIdx="0" presStyleCnt="2"/>
      <dgm:spPr/>
    </dgm:pt>
    <dgm:pt modelId="{2B845408-04AE-486E-AFC0-5900183806F7}" type="pres">
      <dgm:prSet presAssocID="{E416792E-2959-46E4-A6FF-EE439CC426A8}" presName="connTx" presStyleLbl="parChTrans1D2" presStyleIdx="0" presStyleCnt="2"/>
      <dgm:spPr/>
    </dgm:pt>
    <dgm:pt modelId="{E8EBC5FC-1C11-4D39-B2DB-1C633A9D4F5A}" type="pres">
      <dgm:prSet presAssocID="{2C9750C4-893F-45DA-9474-ECC144CF2214}" presName="root2" presStyleCnt="0"/>
      <dgm:spPr/>
    </dgm:pt>
    <dgm:pt modelId="{831A2F50-4B1A-4A65-86F1-8102843778FC}" type="pres">
      <dgm:prSet presAssocID="{2C9750C4-893F-45DA-9474-ECC144CF2214}" presName="LevelTwoTextNode" presStyleLbl="node2" presStyleIdx="0" presStyleCnt="2" custScaleY="66716">
        <dgm:presLayoutVars>
          <dgm:chPref val="3"/>
        </dgm:presLayoutVars>
      </dgm:prSet>
      <dgm:spPr/>
    </dgm:pt>
    <dgm:pt modelId="{5F31868A-5EB4-49B6-926B-646114AAAF12}" type="pres">
      <dgm:prSet presAssocID="{2C9750C4-893F-45DA-9474-ECC144CF2214}" presName="level3hierChild" presStyleCnt="0"/>
      <dgm:spPr/>
    </dgm:pt>
    <dgm:pt modelId="{64DB68B4-5767-4272-BBD1-23529FBBDC1C}" type="pres">
      <dgm:prSet presAssocID="{F9A93EED-5B75-42CD-96AA-B1FFE209F6D0}" presName="conn2-1" presStyleLbl="parChTrans1D3" presStyleIdx="0" presStyleCnt="6"/>
      <dgm:spPr/>
    </dgm:pt>
    <dgm:pt modelId="{CB78EA6D-2B68-4D36-A554-6020E00E5326}" type="pres">
      <dgm:prSet presAssocID="{F9A93EED-5B75-42CD-96AA-B1FFE209F6D0}" presName="connTx" presStyleLbl="parChTrans1D3" presStyleIdx="0" presStyleCnt="6"/>
      <dgm:spPr/>
    </dgm:pt>
    <dgm:pt modelId="{A05EFB2A-EC71-4EA7-AB0E-312EBCD8BDFB}" type="pres">
      <dgm:prSet presAssocID="{FA4C2425-D64E-482A-AA63-DB55C7C4E2D9}" presName="root2" presStyleCnt="0"/>
      <dgm:spPr/>
    </dgm:pt>
    <dgm:pt modelId="{81A01171-2E9C-44C6-8CA3-134C2571589F}" type="pres">
      <dgm:prSet presAssocID="{FA4C2425-D64E-482A-AA63-DB55C7C4E2D9}" presName="LevelTwoTextNode" presStyleLbl="node3" presStyleIdx="0" presStyleCnt="6" custScaleX="200679" custScaleY="44478">
        <dgm:presLayoutVars>
          <dgm:chPref val="3"/>
        </dgm:presLayoutVars>
      </dgm:prSet>
      <dgm:spPr/>
    </dgm:pt>
    <dgm:pt modelId="{89A0C9E2-CD63-462B-9935-4A26FB52E407}" type="pres">
      <dgm:prSet presAssocID="{FA4C2425-D64E-482A-AA63-DB55C7C4E2D9}" presName="level3hierChild" presStyleCnt="0"/>
      <dgm:spPr/>
    </dgm:pt>
    <dgm:pt modelId="{D9107C9B-9C33-4ADD-9804-D81EF2DDBBEA}" type="pres">
      <dgm:prSet presAssocID="{6FA4BF4D-23F6-40FE-9C81-EDF42B302863}" presName="conn2-1" presStyleLbl="parChTrans1D4" presStyleIdx="0" presStyleCnt="9"/>
      <dgm:spPr/>
    </dgm:pt>
    <dgm:pt modelId="{35B60595-E164-4442-BEEA-C2595F8C8802}" type="pres">
      <dgm:prSet presAssocID="{6FA4BF4D-23F6-40FE-9C81-EDF42B302863}" presName="connTx" presStyleLbl="parChTrans1D4" presStyleIdx="0" presStyleCnt="9"/>
      <dgm:spPr/>
    </dgm:pt>
    <dgm:pt modelId="{AD249308-41E0-417D-8C0B-79455B0D0C91}" type="pres">
      <dgm:prSet presAssocID="{C7D597D8-B34A-4BB6-9396-7197F8552E2F}" presName="root2" presStyleCnt="0"/>
      <dgm:spPr/>
    </dgm:pt>
    <dgm:pt modelId="{FD5905F9-AC1A-41E8-A859-BABE6033F8FD}" type="pres">
      <dgm:prSet presAssocID="{C7D597D8-B34A-4BB6-9396-7197F8552E2F}" presName="LevelTwoTextNode" presStyleLbl="node4" presStyleIdx="0" presStyleCnt="9" custScaleX="277938" custScaleY="44478">
        <dgm:presLayoutVars>
          <dgm:chPref val="3"/>
        </dgm:presLayoutVars>
      </dgm:prSet>
      <dgm:spPr/>
    </dgm:pt>
    <dgm:pt modelId="{805A77F2-652A-4784-B37D-8036031234F7}" type="pres">
      <dgm:prSet presAssocID="{C7D597D8-B34A-4BB6-9396-7197F8552E2F}" presName="level3hierChild" presStyleCnt="0"/>
      <dgm:spPr/>
    </dgm:pt>
    <dgm:pt modelId="{F1F4A02A-6B77-468E-8A08-3FDBD400CD53}" type="pres">
      <dgm:prSet presAssocID="{02AEB80A-733B-45FC-A8A0-38AD74C0A1C1}" presName="conn2-1" presStyleLbl="parChTrans1D4" presStyleIdx="1" presStyleCnt="9"/>
      <dgm:spPr/>
    </dgm:pt>
    <dgm:pt modelId="{EF472BA3-4CEA-4541-AD03-CDB0225CE346}" type="pres">
      <dgm:prSet presAssocID="{02AEB80A-733B-45FC-A8A0-38AD74C0A1C1}" presName="connTx" presStyleLbl="parChTrans1D4" presStyleIdx="1" presStyleCnt="9"/>
      <dgm:spPr/>
    </dgm:pt>
    <dgm:pt modelId="{0FB476B6-D972-41CC-9161-B1EAD81BF789}" type="pres">
      <dgm:prSet presAssocID="{EB40DBD5-6F2C-43EE-B447-F962FF68E654}" presName="root2" presStyleCnt="0"/>
      <dgm:spPr/>
    </dgm:pt>
    <dgm:pt modelId="{7D06F7AB-5C1C-4F62-AC21-FE85F67772F4}" type="pres">
      <dgm:prSet presAssocID="{EB40DBD5-6F2C-43EE-B447-F962FF68E654}" presName="LevelTwoTextNode" presStyleLbl="node4" presStyleIdx="1" presStyleCnt="9" custScaleX="277938" custScaleY="44478">
        <dgm:presLayoutVars>
          <dgm:chPref val="3"/>
        </dgm:presLayoutVars>
      </dgm:prSet>
      <dgm:spPr/>
    </dgm:pt>
    <dgm:pt modelId="{F30A113D-49E0-4BC5-B186-D066595E5D6A}" type="pres">
      <dgm:prSet presAssocID="{EB40DBD5-6F2C-43EE-B447-F962FF68E654}" presName="level3hierChild" presStyleCnt="0"/>
      <dgm:spPr/>
    </dgm:pt>
    <dgm:pt modelId="{9ED4AEA4-0860-4ACB-B512-9873C2F1CC11}" type="pres">
      <dgm:prSet presAssocID="{4403569D-F136-45EA-A096-3FEEC2722EBC}" presName="conn2-1" presStyleLbl="parChTrans1D3" presStyleIdx="1" presStyleCnt="6"/>
      <dgm:spPr/>
    </dgm:pt>
    <dgm:pt modelId="{EEE54A18-3D45-4BFB-B5AB-A294AF405FB8}" type="pres">
      <dgm:prSet presAssocID="{4403569D-F136-45EA-A096-3FEEC2722EBC}" presName="connTx" presStyleLbl="parChTrans1D3" presStyleIdx="1" presStyleCnt="6"/>
      <dgm:spPr/>
    </dgm:pt>
    <dgm:pt modelId="{E954FAE3-0DC8-48DC-BA8E-D6D74C2B32DC}" type="pres">
      <dgm:prSet presAssocID="{8DB45DBF-E292-46CF-A6EC-85CA04B63503}" presName="root2" presStyleCnt="0"/>
      <dgm:spPr/>
    </dgm:pt>
    <dgm:pt modelId="{0CFD1D83-6656-423F-98A2-DB8A92A17889}" type="pres">
      <dgm:prSet presAssocID="{8DB45DBF-E292-46CF-A6EC-85CA04B63503}" presName="LevelTwoTextNode" presStyleLbl="node3" presStyleIdx="1" presStyleCnt="6" custScaleX="200679" custScaleY="44478">
        <dgm:presLayoutVars>
          <dgm:chPref val="3"/>
        </dgm:presLayoutVars>
      </dgm:prSet>
      <dgm:spPr/>
    </dgm:pt>
    <dgm:pt modelId="{8112A766-8063-44EB-8DA9-DF175EB32C6B}" type="pres">
      <dgm:prSet presAssocID="{8DB45DBF-E292-46CF-A6EC-85CA04B63503}" presName="level3hierChild" presStyleCnt="0"/>
      <dgm:spPr/>
    </dgm:pt>
    <dgm:pt modelId="{D6115C2C-6432-434E-99CF-EC16150483BD}" type="pres">
      <dgm:prSet presAssocID="{766E156C-A70F-4068-AC6E-BD91F9D69CE7}" presName="conn2-1" presStyleLbl="parChTrans1D4" presStyleIdx="2" presStyleCnt="9"/>
      <dgm:spPr/>
    </dgm:pt>
    <dgm:pt modelId="{A3FE8001-BC03-47F3-8F1C-60F607113390}" type="pres">
      <dgm:prSet presAssocID="{766E156C-A70F-4068-AC6E-BD91F9D69CE7}" presName="connTx" presStyleLbl="parChTrans1D4" presStyleIdx="2" presStyleCnt="9"/>
      <dgm:spPr/>
    </dgm:pt>
    <dgm:pt modelId="{0D1D611C-0D65-4343-A919-E0B20B9BE937}" type="pres">
      <dgm:prSet presAssocID="{60A4805A-BD15-4895-B6BE-3EBDD716164D}" presName="root2" presStyleCnt="0"/>
      <dgm:spPr/>
    </dgm:pt>
    <dgm:pt modelId="{3E862502-59AE-4826-AB8A-F69C58973F6D}" type="pres">
      <dgm:prSet presAssocID="{60A4805A-BD15-4895-B6BE-3EBDD716164D}" presName="LevelTwoTextNode" presStyleLbl="node4" presStyleIdx="2" presStyleCnt="9" custScaleX="277938" custScaleY="44478">
        <dgm:presLayoutVars>
          <dgm:chPref val="3"/>
        </dgm:presLayoutVars>
      </dgm:prSet>
      <dgm:spPr/>
    </dgm:pt>
    <dgm:pt modelId="{847A6EF9-4BB1-43C5-97EE-96692A49292B}" type="pres">
      <dgm:prSet presAssocID="{60A4805A-BD15-4895-B6BE-3EBDD716164D}" presName="level3hierChild" presStyleCnt="0"/>
      <dgm:spPr/>
    </dgm:pt>
    <dgm:pt modelId="{6FE6FD98-10B5-4E8A-B887-A5884F040A4A}" type="pres">
      <dgm:prSet presAssocID="{23D3F1F7-A7B0-40B2-9C84-4911D686B970}" presName="conn2-1" presStyleLbl="parChTrans1D4" presStyleIdx="3" presStyleCnt="9"/>
      <dgm:spPr/>
    </dgm:pt>
    <dgm:pt modelId="{884ACE92-F0ED-460B-9B86-DE3EB012CD6F}" type="pres">
      <dgm:prSet presAssocID="{23D3F1F7-A7B0-40B2-9C84-4911D686B970}" presName="connTx" presStyleLbl="parChTrans1D4" presStyleIdx="3" presStyleCnt="9"/>
      <dgm:spPr/>
    </dgm:pt>
    <dgm:pt modelId="{5AD9AC36-2CED-4D35-8C7E-19B4D3924C29}" type="pres">
      <dgm:prSet presAssocID="{FD61E671-749E-4DDE-9DF3-E79499AD362B}" presName="root2" presStyleCnt="0"/>
      <dgm:spPr/>
    </dgm:pt>
    <dgm:pt modelId="{9E9FEC01-1289-4F1D-AEFC-417CEFAEE49E}" type="pres">
      <dgm:prSet presAssocID="{FD61E671-749E-4DDE-9DF3-E79499AD362B}" presName="LevelTwoTextNode" presStyleLbl="node4" presStyleIdx="3" presStyleCnt="9" custScaleX="277938" custScaleY="44478">
        <dgm:presLayoutVars>
          <dgm:chPref val="3"/>
        </dgm:presLayoutVars>
      </dgm:prSet>
      <dgm:spPr/>
    </dgm:pt>
    <dgm:pt modelId="{9FDBE9B9-D227-4002-825C-45AD538CE32D}" type="pres">
      <dgm:prSet presAssocID="{FD61E671-749E-4DDE-9DF3-E79499AD362B}" presName="level3hierChild" presStyleCnt="0"/>
      <dgm:spPr/>
    </dgm:pt>
    <dgm:pt modelId="{FAEBF9FF-7A89-400F-A519-A9CE013146B0}" type="pres">
      <dgm:prSet presAssocID="{BDC21007-B61D-418A-8D16-1A50B180D146}" presName="conn2-1" presStyleLbl="parChTrans1D4" presStyleIdx="4" presStyleCnt="9"/>
      <dgm:spPr/>
    </dgm:pt>
    <dgm:pt modelId="{D90B7BAD-1E61-46FA-A1FF-CAA153470EC5}" type="pres">
      <dgm:prSet presAssocID="{BDC21007-B61D-418A-8D16-1A50B180D146}" presName="connTx" presStyleLbl="parChTrans1D4" presStyleIdx="4" presStyleCnt="9"/>
      <dgm:spPr/>
    </dgm:pt>
    <dgm:pt modelId="{C147AF0A-5D26-40D4-BA3F-25B022B499F9}" type="pres">
      <dgm:prSet presAssocID="{5D95565E-52DD-4D1F-BC48-67837D6070AB}" presName="root2" presStyleCnt="0"/>
      <dgm:spPr/>
    </dgm:pt>
    <dgm:pt modelId="{41014539-5404-4A46-8634-E79A40450A49}" type="pres">
      <dgm:prSet presAssocID="{5D95565E-52DD-4D1F-BC48-67837D6070AB}" presName="LevelTwoTextNode" presStyleLbl="node4" presStyleIdx="4" presStyleCnt="9" custScaleX="277938" custScaleY="44478">
        <dgm:presLayoutVars>
          <dgm:chPref val="3"/>
        </dgm:presLayoutVars>
      </dgm:prSet>
      <dgm:spPr/>
    </dgm:pt>
    <dgm:pt modelId="{E9C44EEA-98EB-4E82-9A18-4BC220C0952A}" type="pres">
      <dgm:prSet presAssocID="{5D95565E-52DD-4D1F-BC48-67837D6070AB}" presName="level3hierChild" presStyleCnt="0"/>
      <dgm:spPr/>
    </dgm:pt>
    <dgm:pt modelId="{B37DD54C-47E8-48F1-9D06-785C75D35E7C}" type="pres">
      <dgm:prSet presAssocID="{6301EE0E-3E07-4AA2-BE29-1C282FF52AB4}" presName="conn2-1" presStyleLbl="parChTrans1D2" presStyleIdx="1" presStyleCnt="2"/>
      <dgm:spPr/>
    </dgm:pt>
    <dgm:pt modelId="{9E0FBAF0-99B1-4922-9032-7260E16DE495}" type="pres">
      <dgm:prSet presAssocID="{6301EE0E-3E07-4AA2-BE29-1C282FF52AB4}" presName="connTx" presStyleLbl="parChTrans1D2" presStyleIdx="1" presStyleCnt="2"/>
      <dgm:spPr/>
    </dgm:pt>
    <dgm:pt modelId="{7F308089-871B-4022-B1AC-94A585BEDFDF}" type="pres">
      <dgm:prSet presAssocID="{BD479104-9E3B-4B94-9360-76223CD3CC86}" presName="root2" presStyleCnt="0"/>
      <dgm:spPr/>
    </dgm:pt>
    <dgm:pt modelId="{9F05FDE9-E1EB-474E-BFDC-81980FF06C33}" type="pres">
      <dgm:prSet presAssocID="{BD479104-9E3B-4B94-9360-76223CD3CC86}" presName="LevelTwoTextNode" presStyleLbl="node2" presStyleIdx="1" presStyleCnt="2" custScaleY="66716">
        <dgm:presLayoutVars>
          <dgm:chPref val="3"/>
        </dgm:presLayoutVars>
      </dgm:prSet>
      <dgm:spPr/>
    </dgm:pt>
    <dgm:pt modelId="{785155CA-C87B-48C7-A970-A64805CC1D70}" type="pres">
      <dgm:prSet presAssocID="{BD479104-9E3B-4B94-9360-76223CD3CC86}" presName="level3hierChild" presStyleCnt="0"/>
      <dgm:spPr/>
    </dgm:pt>
    <dgm:pt modelId="{88FCC304-8C22-4F69-9254-A7E38EF7545F}" type="pres">
      <dgm:prSet presAssocID="{188DB49E-A2D3-4C5D-9A3F-C55A953CBCDA}" presName="conn2-1" presStyleLbl="parChTrans1D3" presStyleIdx="2" presStyleCnt="6"/>
      <dgm:spPr/>
    </dgm:pt>
    <dgm:pt modelId="{9D8CE543-A4D3-4EE3-9128-73701539BB96}" type="pres">
      <dgm:prSet presAssocID="{188DB49E-A2D3-4C5D-9A3F-C55A953CBCDA}" presName="connTx" presStyleLbl="parChTrans1D3" presStyleIdx="2" presStyleCnt="6"/>
      <dgm:spPr/>
    </dgm:pt>
    <dgm:pt modelId="{79A9FDED-791B-4BB3-8AEC-29D19F7EB265}" type="pres">
      <dgm:prSet presAssocID="{EC71402B-7BB8-4C38-85C8-5F0A6EBD408D}" presName="root2" presStyleCnt="0"/>
      <dgm:spPr/>
    </dgm:pt>
    <dgm:pt modelId="{CE18EFA7-3105-49CB-A2FD-2147E070FCF2}" type="pres">
      <dgm:prSet presAssocID="{EC71402B-7BB8-4C38-85C8-5F0A6EBD408D}" presName="LevelTwoTextNode" presStyleLbl="node3" presStyleIdx="2" presStyleCnt="6" custScaleX="200679" custScaleY="44478">
        <dgm:presLayoutVars>
          <dgm:chPref val="3"/>
        </dgm:presLayoutVars>
      </dgm:prSet>
      <dgm:spPr/>
    </dgm:pt>
    <dgm:pt modelId="{30130699-2DB3-4B54-8BF1-6D5DD2D65742}" type="pres">
      <dgm:prSet presAssocID="{EC71402B-7BB8-4C38-85C8-5F0A6EBD408D}" presName="level3hierChild" presStyleCnt="0"/>
      <dgm:spPr/>
    </dgm:pt>
    <dgm:pt modelId="{C697C2C9-91F9-4920-A61B-0082011C9675}" type="pres">
      <dgm:prSet presAssocID="{039634EB-A544-4A00-AF65-6B7863A15F3F}" presName="conn2-1" presStyleLbl="parChTrans1D4" presStyleIdx="5" presStyleCnt="9"/>
      <dgm:spPr/>
    </dgm:pt>
    <dgm:pt modelId="{AA33ECCE-03BD-4710-B16D-254B7CBAA326}" type="pres">
      <dgm:prSet presAssocID="{039634EB-A544-4A00-AF65-6B7863A15F3F}" presName="connTx" presStyleLbl="parChTrans1D4" presStyleIdx="5" presStyleCnt="9"/>
      <dgm:spPr/>
    </dgm:pt>
    <dgm:pt modelId="{C3BD7906-28B3-442C-A472-104B15A2F774}" type="pres">
      <dgm:prSet presAssocID="{C57CCE2A-C26B-429E-81BA-76DEABF643D9}" presName="root2" presStyleCnt="0"/>
      <dgm:spPr/>
    </dgm:pt>
    <dgm:pt modelId="{057032BC-FA51-49DA-A627-72C59F82A024}" type="pres">
      <dgm:prSet presAssocID="{C57CCE2A-C26B-429E-81BA-76DEABF643D9}" presName="LevelTwoTextNode" presStyleLbl="node4" presStyleIdx="5" presStyleCnt="9" custScaleX="277938" custScaleY="44478">
        <dgm:presLayoutVars>
          <dgm:chPref val="3"/>
        </dgm:presLayoutVars>
      </dgm:prSet>
      <dgm:spPr/>
    </dgm:pt>
    <dgm:pt modelId="{F34F72E0-4D9E-4C74-96E1-3AD003ACD264}" type="pres">
      <dgm:prSet presAssocID="{C57CCE2A-C26B-429E-81BA-76DEABF643D9}" presName="level3hierChild" presStyleCnt="0"/>
      <dgm:spPr/>
    </dgm:pt>
    <dgm:pt modelId="{EEEA9477-F71B-437F-8A79-64451652289E}" type="pres">
      <dgm:prSet presAssocID="{CD371223-6195-4773-AC2A-7959E90DC371}" presName="conn2-1" presStyleLbl="parChTrans1D3" presStyleIdx="3" presStyleCnt="6"/>
      <dgm:spPr/>
    </dgm:pt>
    <dgm:pt modelId="{0FE57346-4AC0-4848-BACA-FD894D267118}" type="pres">
      <dgm:prSet presAssocID="{CD371223-6195-4773-AC2A-7959E90DC371}" presName="connTx" presStyleLbl="parChTrans1D3" presStyleIdx="3" presStyleCnt="6"/>
      <dgm:spPr/>
    </dgm:pt>
    <dgm:pt modelId="{FDC7D40E-CF45-474F-AEBB-5131E93A6295}" type="pres">
      <dgm:prSet presAssocID="{6ED2DE65-7C52-4871-8612-CD0587CE1403}" presName="root2" presStyleCnt="0"/>
      <dgm:spPr/>
    </dgm:pt>
    <dgm:pt modelId="{79A9CD02-7191-46A8-9A77-41D3F57D0AA6}" type="pres">
      <dgm:prSet presAssocID="{6ED2DE65-7C52-4871-8612-CD0587CE1403}" presName="LevelTwoTextNode" presStyleLbl="node3" presStyleIdx="3" presStyleCnt="6" custScaleX="200679" custScaleY="44478">
        <dgm:presLayoutVars>
          <dgm:chPref val="3"/>
        </dgm:presLayoutVars>
      </dgm:prSet>
      <dgm:spPr/>
    </dgm:pt>
    <dgm:pt modelId="{D8E193E4-1620-4A71-8F27-AD3B4E2DEE39}" type="pres">
      <dgm:prSet presAssocID="{6ED2DE65-7C52-4871-8612-CD0587CE1403}" presName="level3hierChild" presStyleCnt="0"/>
      <dgm:spPr/>
    </dgm:pt>
    <dgm:pt modelId="{16E9DE23-7F26-4610-B3D0-5D067DA6E073}" type="pres">
      <dgm:prSet presAssocID="{179CC283-FA75-4328-86C8-C5E9D8C3E40B}" presName="conn2-1" presStyleLbl="parChTrans1D4" presStyleIdx="6" presStyleCnt="9"/>
      <dgm:spPr/>
    </dgm:pt>
    <dgm:pt modelId="{DF156BDB-1E08-4A63-B521-BABFD7CC1CBE}" type="pres">
      <dgm:prSet presAssocID="{179CC283-FA75-4328-86C8-C5E9D8C3E40B}" presName="connTx" presStyleLbl="parChTrans1D4" presStyleIdx="6" presStyleCnt="9"/>
      <dgm:spPr/>
    </dgm:pt>
    <dgm:pt modelId="{E55B72E2-D288-4D7E-9EE3-C19A71114275}" type="pres">
      <dgm:prSet presAssocID="{0B8BCC08-6663-4EBD-BF92-4DDD8A2CD632}" presName="root2" presStyleCnt="0"/>
      <dgm:spPr/>
    </dgm:pt>
    <dgm:pt modelId="{E8FAEA33-B1D6-4FB2-A1E1-CF5C8DB84316}" type="pres">
      <dgm:prSet presAssocID="{0B8BCC08-6663-4EBD-BF92-4DDD8A2CD632}" presName="LevelTwoTextNode" presStyleLbl="node4" presStyleIdx="6" presStyleCnt="9" custScaleX="277938" custScaleY="44478">
        <dgm:presLayoutVars>
          <dgm:chPref val="3"/>
        </dgm:presLayoutVars>
      </dgm:prSet>
      <dgm:spPr/>
    </dgm:pt>
    <dgm:pt modelId="{44EF1B6C-02C7-48FE-9D99-A6A131F7B93C}" type="pres">
      <dgm:prSet presAssocID="{0B8BCC08-6663-4EBD-BF92-4DDD8A2CD632}" presName="level3hierChild" presStyleCnt="0"/>
      <dgm:spPr/>
    </dgm:pt>
    <dgm:pt modelId="{614E346D-C766-4749-9927-DC9B828D66D7}" type="pres">
      <dgm:prSet presAssocID="{76CE105D-795F-4426-90F2-B4E60908D892}" presName="conn2-1" presStyleLbl="parChTrans1D3" presStyleIdx="4" presStyleCnt="6"/>
      <dgm:spPr/>
    </dgm:pt>
    <dgm:pt modelId="{A047744B-8D67-4838-A100-038EA55D533B}" type="pres">
      <dgm:prSet presAssocID="{76CE105D-795F-4426-90F2-B4E60908D892}" presName="connTx" presStyleLbl="parChTrans1D3" presStyleIdx="4" presStyleCnt="6"/>
      <dgm:spPr/>
    </dgm:pt>
    <dgm:pt modelId="{BB0310A7-D15E-4B1B-B89E-47C551AF7EA7}" type="pres">
      <dgm:prSet presAssocID="{243F4F5D-C2F7-493E-96FC-E787307FFDEC}" presName="root2" presStyleCnt="0"/>
      <dgm:spPr/>
    </dgm:pt>
    <dgm:pt modelId="{E211D458-F9BA-4915-91EA-FC6BA2B1FEA8}" type="pres">
      <dgm:prSet presAssocID="{243F4F5D-C2F7-493E-96FC-E787307FFDEC}" presName="LevelTwoTextNode" presStyleLbl="node3" presStyleIdx="4" presStyleCnt="6" custScaleX="200679" custScaleY="44478">
        <dgm:presLayoutVars>
          <dgm:chPref val="3"/>
        </dgm:presLayoutVars>
      </dgm:prSet>
      <dgm:spPr/>
    </dgm:pt>
    <dgm:pt modelId="{00A19F0D-0B05-4B0F-9B21-3855DE039115}" type="pres">
      <dgm:prSet presAssocID="{243F4F5D-C2F7-493E-96FC-E787307FFDEC}" presName="level3hierChild" presStyleCnt="0"/>
      <dgm:spPr/>
    </dgm:pt>
    <dgm:pt modelId="{2B656B09-3564-4B38-969A-2DCA5C948AA1}" type="pres">
      <dgm:prSet presAssocID="{23234DAA-9CB4-4A4C-ADB7-F1D90B0273D5}" presName="conn2-1" presStyleLbl="parChTrans1D4" presStyleIdx="7" presStyleCnt="9"/>
      <dgm:spPr/>
    </dgm:pt>
    <dgm:pt modelId="{027B8148-0BC1-46B6-A057-26B842F48737}" type="pres">
      <dgm:prSet presAssocID="{23234DAA-9CB4-4A4C-ADB7-F1D90B0273D5}" presName="connTx" presStyleLbl="parChTrans1D4" presStyleIdx="7" presStyleCnt="9"/>
      <dgm:spPr/>
    </dgm:pt>
    <dgm:pt modelId="{46694502-4D9A-4175-B480-BF767C4C4E48}" type="pres">
      <dgm:prSet presAssocID="{8C26389A-5CD0-4412-83B3-DE1583705BD1}" presName="root2" presStyleCnt="0"/>
      <dgm:spPr/>
    </dgm:pt>
    <dgm:pt modelId="{C139E1ED-C487-45BC-B002-E17834A1882D}" type="pres">
      <dgm:prSet presAssocID="{8C26389A-5CD0-4412-83B3-DE1583705BD1}" presName="LevelTwoTextNode" presStyleLbl="node4" presStyleIdx="7" presStyleCnt="9" custScaleX="277938" custScaleY="44478">
        <dgm:presLayoutVars>
          <dgm:chPref val="3"/>
        </dgm:presLayoutVars>
      </dgm:prSet>
      <dgm:spPr/>
    </dgm:pt>
    <dgm:pt modelId="{3A66071E-5A7B-4576-9297-4A213507BA7E}" type="pres">
      <dgm:prSet presAssocID="{8C26389A-5CD0-4412-83B3-DE1583705BD1}" presName="level3hierChild" presStyleCnt="0"/>
      <dgm:spPr/>
    </dgm:pt>
    <dgm:pt modelId="{1CBE7EE3-EB91-427F-B579-8AE92449A99D}" type="pres">
      <dgm:prSet presAssocID="{45E96BAD-408D-4C64-BE79-F27F5810AD9F}" presName="conn2-1" presStyleLbl="parChTrans1D3" presStyleIdx="5" presStyleCnt="6"/>
      <dgm:spPr/>
    </dgm:pt>
    <dgm:pt modelId="{C1BD4A45-2A23-4A43-B6F0-1405CAF562CB}" type="pres">
      <dgm:prSet presAssocID="{45E96BAD-408D-4C64-BE79-F27F5810AD9F}" presName="connTx" presStyleLbl="parChTrans1D3" presStyleIdx="5" presStyleCnt="6"/>
      <dgm:spPr/>
    </dgm:pt>
    <dgm:pt modelId="{8CF65ABE-47EE-4A11-8EF6-74D93AE46925}" type="pres">
      <dgm:prSet presAssocID="{A2A281B5-39FB-4573-8C18-0A3CA0F9BCF5}" presName="root2" presStyleCnt="0"/>
      <dgm:spPr/>
    </dgm:pt>
    <dgm:pt modelId="{96174838-96AD-4708-AB5C-50B00BF6B9A4}" type="pres">
      <dgm:prSet presAssocID="{A2A281B5-39FB-4573-8C18-0A3CA0F9BCF5}" presName="LevelTwoTextNode" presStyleLbl="node3" presStyleIdx="5" presStyleCnt="6" custScaleX="200884" custScaleY="44478">
        <dgm:presLayoutVars>
          <dgm:chPref val="3"/>
        </dgm:presLayoutVars>
      </dgm:prSet>
      <dgm:spPr/>
    </dgm:pt>
    <dgm:pt modelId="{04A8B205-3E91-4A69-A2B8-69D9F8BCFE02}" type="pres">
      <dgm:prSet presAssocID="{A2A281B5-39FB-4573-8C18-0A3CA0F9BCF5}" presName="level3hierChild" presStyleCnt="0"/>
      <dgm:spPr/>
    </dgm:pt>
    <dgm:pt modelId="{A2C5164E-D6F2-4737-A1CF-33AC4BFE9773}" type="pres">
      <dgm:prSet presAssocID="{35A79927-F866-425D-822C-7F7FA7331177}" presName="conn2-1" presStyleLbl="parChTrans1D4" presStyleIdx="8" presStyleCnt="9"/>
      <dgm:spPr/>
    </dgm:pt>
    <dgm:pt modelId="{1FBF6CB8-4C8A-4962-A190-7ABF37C5936A}" type="pres">
      <dgm:prSet presAssocID="{35A79927-F866-425D-822C-7F7FA7331177}" presName="connTx" presStyleLbl="parChTrans1D4" presStyleIdx="8" presStyleCnt="9"/>
      <dgm:spPr/>
    </dgm:pt>
    <dgm:pt modelId="{7E8E94B1-4FFE-47BE-9DCA-DA043B045B92}" type="pres">
      <dgm:prSet presAssocID="{D40A0655-5BB8-4F0E-BBB1-01FB1EDF548F}" presName="root2" presStyleCnt="0"/>
      <dgm:spPr/>
    </dgm:pt>
    <dgm:pt modelId="{C589BB2C-BF40-43A5-B621-071BD9E3BE4C}" type="pres">
      <dgm:prSet presAssocID="{D40A0655-5BB8-4F0E-BBB1-01FB1EDF548F}" presName="LevelTwoTextNode" presStyleLbl="node4" presStyleIdx="8" presStyleCnt="9" custScaleX="277977" custScaleY="44478">
        <dgm:presLayoutVars>
          <dgm:chPref val="3"/>
        </dgm:presLayoutVars>
      </dgm:prSet>
      <dgm:spPr/>
    </dgm:pt>
    <dgm:pt modelId="{CA0B2E79-E52B-4308-B98B-83AA179E3994}" type="pres">
      <dgm:prSet presAssocID="{D40A0655-5BB8-4F0E-BBB1-01FB1EDF548F}" presName="level3hierChild" presStyleCnt="0"/>
      <dgm:spPr/>
    </dgm:pt>
  </dgm:ptLst>
  <dgm:cxnLst>
    <dgm:cxn modelId="{163CBA00-D3EB-4F9C-87C4-45161739EB68}" type="presOf" srcId="{76CE105D-795F-4426-90F2-B4E60908D892}" destId="{614E346D-C766-4749-9927-DC9B828D66D7}" srcOrd="0" destOrd="0" presId="urn:microsoft.com/office/officeart/2005/8/layout/hierarchy2"/>
    <dgm:cxn modelId="{47B9ED05-54D0-4596-8634-68682D99AE7F}" type="presOf" srcId="{02AEB80A-733B-45FC-A8A0-38AD74C0A1C1}" destId="{EF472BA3-4CEA-4541-AD03-CDB0225CE346}" srcOrd="1" destOrd="0" presId="urn:microsoft.com/office/officeart/2005/8/layout/hierarchy2"/>
    <dgm:cxn modelId="{ED4DC009-BBA1-445F-92B3-81D26C8F7B34}" srcId="{243F4F5D-C2F7-493E-96FC-E787307FFDEC}" destId="{8C26389A-5CD0-4412-83B3-DE1583705BD1}" srcOrd="0" destOrd="0" parTransId="{23234DAA-9CB4-4A4C-ADB7-F1D90B0273D5}" sibTransId="{01BE84FB-9858-49FB-A885-64939C2C946E}"/>
    <dgm:cxn modelId="{A031E10E-0100-4F84-B2E8-1538E261D7E2}" type="presOf" srcId="{BDC21007-B61D-418A-8D16-1A50B180D146}" destId="{D90B7BAD-1E61-46FA-A1FF-CAA153470EC5}" srcOrd="1" destOrd="0" presId="urn:microsoft.com/office/officeart/2005/8/layout/hierarchy2"/>
    <dgm:cxn modelId="{10084711-4CAE-4D3F-8BE1-F47D5BF63ABD}" type="presOf" srcId="{C7D597D8-B34A-4BB6-9396-7197F8552E2F}" destId="{FD5905F9-AC1A-41E8-A859-BABE6033F8FD}" srcOrd="0" destOrd="0" presId="urn:microsoft.com/office/officeart/2005/8/layout/hierarchy2"/>
    <dgm:cxn modelId="{11E0F312-AA6B-46CA-8BC8-ACAF397287D2}" srcId="{722631BD-EA7C-47E8-A91E-69FD2FD4BB1F}" destId="{2C9750C4-893F-45DA-9474-ECC144CF2214}" srcOrd="0" destOrd="0" parTransId="{E416792E-2959-46E4-A6FF-EE439CC426A8}" sibTransId="{65038448-6C70-4054-8EFF-D43A89D9DCA9}"/>
    <dgm:cxn modelId="{AC58381D-C1AC-456B-9E85-DA74C8D6340F}" type="presOf" srcId="{23234DAA-9CB4-4A4C-ADB7-F1D90B0273D5}" destId="{2B656B09-3564-4B38-969A-2DCA5C948AA1}" srcOrd="0" destOrd="0" presId="urn:microsoft.com/office/officeart/2005/8/layout/hierarchy2"/>
    <dgm:cxn modelId="{3140D123-3059-476A-B7AD-E28D92DC53C8}" type="presOf" srcId="{45E96BAD-408D-4C64-BE79-F27F5810AD9F}" destId="{C1BD4A45-2A23-4A43-B6F0-1405CAF562CB}" srcOrd="1" destOrd="0" presId="urn:microsoft.com/office/officeart/2005/8/layout/hierarchy2"/>
    <dgm:cxn modelId="{5A603724-5EF2-4409-A6F6-D3DF99BC4501}" type="presOf" srcId="{CCBCE7DB-0560-4C2A-B76D-72A73F67FE27}" destId="{A318E19E-C335-4052-B018-85FD18BE23F3}" srcOrd="0" destOrd="0" presId="urn:microsoft.com/office/officeart/2005/8/layout/hierarchy2"/>
    <dgm:cxn modelId="{DCA3D924-FC0B-4849-B6C2-232E2E9689D3}" type="presOf" srcId="{FD61E671-749E-4DDE-9DF3-E79499AD362B}" destId="{9E9FEC01-1289-4F1D-AEFC-417CEFAEE49E}" srcOrd="0" destOrd="0" presId="urn:microsoft.com/office/officeart/2005/8/layout/hierarchy2"/>
    <dgm:cxn modelId="{28972526-33CB-47CC-AB6F-F51DFC9A976B}" srcId="{EC71402B-7BB8-4C38-85C8-5F0A6EBD408D}" destId="{C57CCE2A-C26B-429E-81BA-76DEABF643D9}" srcOrd="0" destOrd="0" parTransId="{039634EB-A544-4A00-AF65-6B7863A15F3F}" sibTransId="{0FD3D5C0-99CA-4E4A-A65A-7282417C202F}"/>
    <dgm:cxn modelId="{CE5BA527-1336-488F-A1E8-7064069EB3D5}" type="presOf" srcId="{45E96BAD-408D-4C64-BE79-F27F5810AD9F}" destId="{1CBE7EE3-EB91-427F-B579-8AE92449A99D}" srcOrd="0" destOrd="0" presId="urn:microsoft.com/office/officeart/2005/8/layout/hierarchy2"/>
    <dgm:cxn modelId="{46972429-4F89-4970-B62F-085392252F23}" type="presOf" srcId="{8C26389A-5CD0-4412-83B3-DE1583705BD1}" destId="{C139E1ED-C487-45BC-B002-E17834A1882D}" srcOrd="0" destOrd="0" presId="urn:microsoft.com/office/officeart/2005/8/layout/hierarchy2"/>
    <dgm:cxn modelId="{22E4BF2F-A702-4776-8F12-3B62EE237C56}" type="presOf" srcId="{C57CCE2A-C26B-429E-81BA-76DEABF643D9}" destId="{057032BC-FA51-49DA-A627-72C59F82A024}" srcOrd="0" destOrd="0" presId="urn:microsoft.com/office/officeart/2005/8/layout/hierarchy2"/>
    <dgm:cxn modelId="{12C0E230-0246-4EB3-B167-195EBE5C1754}" srcId="{8DB45DBF-E292-46CF-A6EC-85CA04B63503}" destId="{60A4805A-BD15-4895-B6BE-3EBDD716164D}" srcOrd="0" destOrd="0" parTransId="{766E156C-A70F-4068-AC6E-BD91F9D69CE7}" sibTransId="{2797982C-045F-4747-AACF-8F6710DB04D6}"/>
    <dgm:cxn modelId="{9B385533-0EEA-4BB9-B3FB-C071DE84537D}" type="presOf" srcId="{CD371223-6195-4773-AC2A-7959E90DC371}" destId="{0FE57346-4AC0-4848-BACA-FD894D267118}" srcOrd="1" destOrd="0" presId="urn:microsoft.com/office/officeart/2005/8/layout/hierarchy2"/>
    <dgm:cxn modelId="{B60E7734-AA4A-4E10-BA3F-0C2EAFE6C7BD}" type="presOf" srcId="{A2A281B5-39FB-4573-8C18-0A3CA0F9BCF5}" destId="{96174838-96AD-4708-AB5C-50B00BF6B9A4}" srcOrd="0" destOrd="0" presId="urn:microsoft.com/office/officeart/2005/8/layout/hierarchy2"/>
    <dgm:cxn modelId="{1F455D3A-96A9-4C7F-8BEF-C5E2985DC0DB}" srcId="{A2A281B5-39FB-4573-8C18-0A3CA0F9BCF5}" destId="{D40A0655-5BB8-4F0E-BBB1-01FB1EDF548F}" srcOrd="0" destOrd="0" parTransId="{35A79927-F866-425D-822C-7F7FA7331177}" sibTransId="{6671C327-4BBE-4721-A353-40AB23F7938B}"/>
    <dgm:cxn modelId="{C7C1243C-21C2-4D03-B79D-11C0FABDFF32}" type="presOf" srcId="{039634EB-A544-4A00-AF65-6B7863A15F3F}" destId="{C697C2C9-91F9-4920-A61B-0082011C9675}" srcOrd="0" destOrd="0" presId="urn:microsoft.com/office/officeart/2005/8/layout/hierarchy2"/>
    <dgm:cxn modelId="{1CED1640-3C74-40FE-BC6D-AE01A2AF2CCB}" type="presOf" srcId="{76CE105D-795F-4426-90F2-B4E60908D892}" destId="{A047744B-8D67-4838-A100-038EA55D533B}" srcOrd="1" destOrd="0" presId="urn:microsoft.com/office/officeart/2005/8/layout/hierarchy2"/>
    <dgm:cxn modelId="{48EF1E61-D522-404A-A219-A01B8826A74E}" type="presOf" srcId="{188DB49E-A2D3-4C5D-9A3F-C55A953CBCDA}" destId="{88FCC304-8C22-4F69-9254-A7E38EF7545F}" srcOrd="0" destOrd="0" presId="urn:microsoft.com/office/officeart/2005/8/layout/hierarchy2"/>
    <dgm:cxn modelId="{D5604342-0971-4D0C-B647-70D6D8418FCC}" srcId="{BD479104-9E3B-4B94-9360-76223CD3CC86}" destId="{6ED2DE65-7C52-4871-8612-CD0587CE1403}" srcOrd="1" destOrd="0" parTransId="{CD371223-6195-4773-AC2A-7959E90DC371}" sibTransId="{0CB824FD-063D-485B-B255-B6E03007B653}"/>
    <dgm:cxn modelId="{80158347-8B88-4ED9-B0F4-D4A54B85B888}" type="presOf" srcId="{5D95565E-52DD-4D1F-BC48-67837D6070AB}" destId="{41014539-5404-4A46-8634-E79A40450A49}" srcOrd="0" destOrd="0" presId="urn:microsoft.com/office/officeart/2005/8/layout/hierarchy2"/>
    <dgm:cxn modelId="{E57FB568-2602-471E-856A-225575865CDF}" type="presOf" srcId="{766E156C-A70F-4068-AC6E-BD91F9D69CE7}" destId="{D6115C2C-6432-434E-99CF-EC16150483BD}" srcOrd="0" destOrd="0" presId="urn:microsoft.com/office/officeart/2005/8/layout/hierarchy2"/>
    <dgm:cxn modelId="{B9930A69-F241-40F0-86CD-B49006C1E3AC}" type="presOf" srcId="{FA4C2425-D64E-482A-AA63-DB55C7C4E2D9}" destId="{81A01171-2E9C-44C6-8CA3-134C2571589F}" srcOrd="0" destOrd="0" presId="urn:microsoft.com/office/officeart/2005/8/layout/hierarchy2"/>
    <dgm:cxn modelId="{6E154F4B-8E07-4FF9-98F4-826ED58BEE94}" type="presOf" srcId="{6ED2DE65-7C52-4871-8612-CD0587CE1403}" destId="{79A9CD02-7191-46A8-9A77-41D3F57D0AA6}" srcOrd="0" destOrd="0" presId="urn:microsoft.com/office/officeart/2005/8/layout/hierarchy2"/>
    <dgm:cxn modelId="{322AAC6D-28EC-41DD-B60D-CD2796BF43C0}" type="presOf" srcId="{D40A0655-5BB8-4F0E-BBB1-01FB1EDF548F}" destId="{C589BB2C-BF40-43A5-B621-071BD9E3BE4C}" srcOrd="0" destOrd="0" presId="urn:microsoft.com/office/officeart/2005/8/layout/hierarchy2"/>
    <dgm:cxn modelId="{88AA824F-4A5F-40CA-8BB8-63009B0AD7FB}" type="presOf" srcId="{2C9750C4-893F-45DA-9474-ECC144CF2214}" destId="{831A2F50-4B1A-4A65-86F1-8102843778FC}" srcOrd="0" destOrd="0" presId="urn:microsoft.com/office/officeart/2005/8/layout/hierarchy2"/>
    <dgm:cxn modelId="{BC88E76F-C46F-433C-A65A-4D8EA5F9C4B7}" type="presOf" srcId="{039634EB-A544-4A00-AF65-6B7863A15F3F}" destId="{AA33ECCE-03BD-4710-B16D-254B7CBAA326}" srcOrd="1" destOrd="0" presId="urn:microsoft.com/office/officeart/2005/8/layout/hierarchy2"/>
    <dgm:cxn modelId="{CBBF5352-B84B-403D-AF74-F408EE246166}" type="presOf" srcId="{35A79927-F866-425D-822C-7F7FA7331177}" destId="{A2C5164E-D6F2-4737-A1CF-33AC4BFE9773}" srcOrd="0" destOrd="0" presId="urn:microsoft.com/office/officeart/2005/8/layout/hierarchy2"/>
    <dgm:cxn modelId="{8D2D6055-D759-4ED7-A925-34EA5D1E78BF}" type="presOf" srcId="{02AEB80A-733B-45FC-A8A0-38AD74C0A1C1}" destId="{F1F4A02A-6B77-468E-8A08-3FDBD400CD53}" srcOrd="0" destOrd="0" presId="urn:microsoft.com/office/officeart/2005/8/layout/hierarchy2"/>
    <dgm:cxn modelId="{490FD255-694F-4EF4-9107-358AAFAC11EE}" srcId="{BD479104-9E3B-4B94-9360-76223CD3CC86}" destId="{EC71402B-7BB8-4C38-85C8-5F0A6EBD408D}" srcOrd="0" destOrd="0" parTransId="{188DB49E-A2D3-4C5D-9A3F-C55A953CBCDA}" sibTransId="{7BB1AB90-A113-42BD-A7F6-76A8A2DF93DB}"/>
    <dgm:cxn modelId="{B6672258-40CB-4F5F-9CCE-F522D66F2D9A}" type="presOf" srcId="{179CC283-FA75-4328-86C8-C5E9D8C3E40B}" destId="{DF156BDB-1E08-4A63-B521-BABFD7CC1CBE}" srcOrd="1" destOrd="0" presId="urn:microsoft.com/office/officeart/2005/8/layout/hierarchy2"/>
    <dgm:cxn modelId="{97616D81-B5A0-4B9B-B614-2C6217C613F2}" type="presOf" srcId="{23234DAA-9CB4-4A4C-ADB7-F1D90B0273D5}" destId="{027B8148-0BC1-46B6-A057-26B842F48737}" srcOrd="1" destOrd="0" presId="urn:microsoft.com/office/officeart/2005/8/layout/hierarchy2"/>
    <dgm:cxn modelId="{5F572B82-4D26-4494-9915-F8973BC906E5}" srcId="{FA4C2425-D64E-482A-AA63-DB55C7C4E2D9}" destId="{C7D597D8-B34A-4BB6-9396-7197F8552E2F}" srcOrd="0" destOrd="0" parTransId="{6FA4BF4D-23F6-40FE-9C81-EDF42B302863}" sibTransId="{0F3595E6-9432-4BCD-B379-56B923DF5D0D}"/>
    <dgm:cxn modelId="{4198FD82-4040-4CF1-B356-661EE42637EA}" type="presOf" srcId="{0B8BCC08-6663-4EBD-BF92-4DDD8A2CD632}" destId="{E8FAEA33-B1D6-4FB2-A1E1-CF5C8DB84316}" srcOrd="0" destOrd="0" presId="urn:microsoft.com/office/officeart/2005/8/layout/hierarchy2"/>
    <dgm:cxn modelId="{27AD5F85-BB90-4627-AEE3-1CD0B15E821D}" type="presOf" srcId="{E416792E-2959-46E4-A6FF-EE439CC426A8}" destId="{2B845408-04AE-486E-AFC0-5900183806F7}" srcOrd="1" destOrd="0" presId="urn:microsoft.com/office/officeart/2005/8/layout/hierarchy2"/>
    <dgm:cxn modelId="{75ADB089-D48A-445E-9EF2-FC0C0AF2E0A6}" srcId="{2C9750C4-893F-45DA-9474-ECC144CF2214}" destId="{8DB45DBF-E292-46CF-A6EC-85CA04B63503}" srcOrd="1" destOrd="0" parTransId="{4403569D-F136-45EA-A096-3FEEC2722EBC}" sibTransId="{57FE8760-8422-4C99-9833-536085743DC6}"/>
    <dgm:cxn modelId="{52A9B08C-8D22-40FB-B79A-0FAC796564EA}" type="presOf" srcId="{CD371223-6195-4773-AC2A-7959E90DC371}" destId="{EEEA9477-F71B-437F-8A79-64451652289E}" srcOrd="0" destOrd="0" presId="urn:microsoft.com/office/officeart/2005/8/layout/hierarchy2"/>
    <dgm:cxn modelId="{27D5DB8D-FB3B-4637-97F6-33DFBC43F0B3}" type="presOf" srcId="{E416792E-2959-46E4-A6FF-EE439CC426A8}" destId="{25CE57A5-C216-477D-BA36-72F9BE9461B4}" srcOrd="0" destOrd="0" presId="urn:microsoft.com/office/officeart/2005/8/layout/hierarchy2"/>
    <dgm:cxn modelId="{7716678E-AA3D-4D2A-ADEB-1F7A50855947}" type="presOf" srcId="{188DB49E-A2D3-4C5D-9A3F-C55A953CBCDA}" destId="{9D8CE543-A4D3-4EE3-9128-73701539BB96}" srcOrd="1" destOrd="0" presId="urn:microsoft.com/office/officeart/2005/8/layout/hierarchy2"/>
    <dgm:cxn modelId="{F79C4395-0022-4755-9AB6-A2E498DC4E49}" type="presOf" srcId="{F9A93EED-5B75-42CD-96AA-B1FFE209F6D0}" destId="{64DB68B4-5767-4272-BBD1-23529FBBDC1C}" srcOrd="0" destOrd="0" presId="urn:microsoft.com/office/officeart/2005/8/layout/hierarchy2"/>
    <dgm:cxn modelId="{4AA11F96-C7B0-4061-A635-A60DFA33D46B}" srcId="{2C9750C4-893F-45DA-9474-ECC144CF2214}" destId="{FA4C2425-D64E-482A-AA63-DB55C7C4E2D9}" srcOrd="0" destOrd="0" parTransId="{F9A93EED-5B75-42CD-96AA-B1FFE209F6D0}" sibTransId="{C17D8101-5487-41FE-96B3-89D21303CAF7}"/>
    <dgm:cxn modelId="{302B9099-7E34-4A54-8E79-084FA4622261}" srcId="{BD479104-9E3B-4B94-9360-76223CD3CC86}" destId="{243F4F5D-C2F7-493E-96FC-E787307FFDEC}" srcOrd="2" destOrd="0" parTransId="{76CE105D-795F-4426-90F2-B4E60908D892}" sibTransId="{0ED61746-339E-4FD9-B699-465296B398FA}"/>
    <dgm:cxn modelId="{EFDE579C-CB4D-4F6E-A15C-02AB4C9EDDE2}" type="presOf" srcId="{4403569D-F136-45EA-A096-3FEEC2722EBC}" destId="{EEE54A18-3D45-4BFB-B5AB-A294AF405FB8}" srcOrd="1" destOrd="0" presId="urn:microsoft.com/office/officeart/2005/8/layout/hierarchy2"/>
    <dgm:cxn modelId="{3A004D9D-A653-413F-87FB-79D504DA59F0}" type="presOf" srcId="{766E156C-A70F-4068-AC6E-BD91F9D69CE7}" destId="{A3FE8001-BC03-47F3-8F1C-60F607113390}" srcOrd="1" destOrd="0" presId="urn:microsoft.com/office/officeart/2005/8/layout/hierarchy2"/>
    <dgm:cxn modelId="{CACED89D-DE62-41BA-882E-8311AF58EAFA}" type="presOf" srcId="{6FA4BF4D-23F6-40FE-9C81-EDF42B302863}" destId="{35B60595-E164-4442-BEEA-C2595F8C8802}" srcOrd="1" destOrd="0" presId="urn:microsoft.com/office/officeart/2005/8/layout/hierarchy2"/>
    <dgm:cxn modelId="{72474FA4-83AC-402B-8863-1B9BE29FAC76}" type="presOf" srcId="{60A4805A-BD15-4895-B6BE-3EBDD716164D}" destId="{3E862502-59AE-4826-AB8A-F69C58973F6D}" srcOrd="0" destOrd="0" presId="urn:microsoft.com/office/officeart/2005/8/layout/hierarchy2"/>
    <dgm:cxn modelId="{523682A6-D7F8-4A9B-9A95-8F982513F45B}" srcId="{8DB45DBF-E292-46CF-A6EC-85CA04B63503}" destId="{FD61E671-749E-4DDE-9DF3-E79499AD362B}" srcOrd="1" destOrd="0" parTransId="{23D3F1F7-A7B0-40B2-9C84-4911D686B970}" sibTransId="{C9800F41-12FD-4577-9D36-6BFFEB1F1C08}"/>
    <dgm:cxn modelId="{CB2CAEAE-4763-444A-86D1-08369DE63860}" type="presOf" srcId="{6301EE0E-3E07-4AA2-BE29-1C282FF52AB4}" destId="{B37DD54C-47E8-48F1-9D06-785C75D35E7C}" srcOrd="0" destOrd="0" presId="urn:microsoft.com/office/officeart/2005/8/layout/hierarchy2"/>
    <dgm:cxn modelId="{6F8CCEB1-99A8-4535-8D4A-CA94B66B9BDE}" srcId="{722631BD-EA7C-47E8-A91E-69FD2FD4BB1F}" destId="{BD479104-9E3B-4B94-9360-76223CD3CC86}" srcOrd="1" destOrd="0" parTransId="{6301EE0E-3E07-4AA2-BE29-1C282FF52AB4}" sibTransId="{FEFF490C-1D5D-4F8C-8E1E-7CAB827E458E}"/>
    <dgm:cxn modelId="{98827EB3-BC88-4CF7-884F-1CD454541CAD}" srcId="{FA4C2425-D64E-482A-AA63-DB55C7C4E2D9}" destId="{EB40DBD5-6F2C-43EE-B447-F962FF68E654}" srcOrd="1" destOrd="0" parTransId="{02AEB80A-733B-45FC-A8A0-38AD74C0A1C1}" sibTransId="{E3F928EF-0FEE-411F-99D2-328FA5D347FF}"/>
    <dgm:cxn modelId="{76503DB5-5903-4E99-A182-4B6A994ECE39}" type="presOf" srcId="{722631BD-EA7C-47E8-A91E-69FD2FD4BB1F}" destId="{A60407ED-A541-4834-B452-A6D6D0FFAB74}" srcOrd="0" destOrd="0" presId="urn:microsoft.com/office/officeart/2005/8/layout/hierarchy2"/>
    <dgm:cxn modelId="{CCD9F9B6-D9DC-4FC4-9852-08B7CB033C53}" type="presOf" srcId="{6FA4BF4D-23F6-40FE-9C81-EDF42B302863}" destId="{D9107C9B-9C33-4ADD-9804-D81EF2DDBBEA}" srcOrd="0" destOrd="0" presId="urn:microsoft.com/office/officeart/2005/8/layout/hierarchy2"/>
    <dgm:cxn modelId="{00B83EC1-A779-4BC3-AD8E-5865405653D2}" type="presOf" srcId="{EC71402B-7BB8-4C38-85C8-5F0A6EBD408D}" destId="{CE18EFA7-3105-49CB-A2FD-2147E070FCF2}" srcOrd="0" destOrd="0" presId="urn:microsoft.com/office/officeart/2005/8/layout/hierarchy2"/>
    <dgm:cxn modelId="{EA320FC8-3107-4748-8C22-546566EE1B36}" srcId="{6ED2DE65-7C52-4871-8612-CD0587CE1403}" destId="{0B8BCC08-6663-4EBD-BF92-4DDD8A2CD632}" srcOrd="0" destOrd="0" parTransId="{179CC283-FA75-4328-86C8-C5E9D8C3E40B}" sibTransId="{D03CCAE4-0BFD-4ACC-9B0C-69CD92B6D7B4}"/>
    <dgm:cxn modelId="{B3778ACB-F4A8-4204-BA43-B49E02096E1D}" type="presOf" srcId="{F9A93EED-5B75-42CD-96AA-B1FFE209F6D0}" destId="{CB78EA6D-2B68-4D36-A554-6020E00E5326}" srcOrd="1" destOrd="0" presId="urn:microsoft.com/office/officeart/2005/8/layout/hierarchy2"/>
    <dgm:cxn modelId="{7BA28ECC-B71C-4ED9-9B68-582A66610E10}" type="presOf" srcId="{179CC283-FA75-4328-86C8-C5E9D8C3E40B}" destId="{16E9DE23-7F26-4610-B3D0-5D067DA6E073}" srcOrd="0" destOrd="0" presId="urn:microsoft.com/office/officeart/2005/8/layout/hierarchy2"/>
    <dgm:cxn modelId="{8E04B5CF-FBD9-4C66-9602-2F66CA025EA4}" type="presOf" srcId="{35A79927-F866-425D-822C-7F7FA7331177}" destId="{1FBF6CB8-4C8A-4962-A190-7ABF37C5936A}" srcOrd="1" destOrd="0" presId="urn:microsoft.com/office/officeart/2005/8/layout/hierarchy2"/>
    <dgm:cxn modelId="{42C646D3-E3AF-4BEA-9687-D84A38CA8BC1}" type="presOf" srcId="{243F4F5D-C2F7-493E-96FC-E787307FFDEC}" destId="{E211D458-F9BA-4915-91EA-FC6BA2B1FEA8}" srcOrd="0" destOrd="0" presId="urn:microsoft.com/office/officeart/2005/8/layout/hierarchy2"/>
    <dgm:cxn modelId="{0618ACD3-9351-46E7-A69C-01693A95097C}" type="presOf" srcId="{23D3F1F7-A7B0-40B2-9C84-4911D686B970}" destId="{6FE6FD98-10B5-4E8A-B887-A5884F040A4A}" srcOrd="0" destOrd="0" presId="urn:microsoft.com/office/officeart/2005/8/layout/hierarchy2"/>
    <dgm:cxn modelId="{85D047D4-25E7-4B65-BD99-E1AF6EA5E2D8}" srcId="{CCBCE7DB-0560-4C2A-B76D-72A73F67FE27}" destId="{722631BD-EA7C-47E8-A91E-69FD2FD4BB1F}" srcOrd="0" destOrd="0" parTransId="{6982AE98-FF82-4C22-AABE-0991B9019AB2}" sibTransId="{B0C98CBA-84DD-440C-BF63-BF4D1698875F}"/>
    <dgm:cxn modelId="{3E258AD8-41B3-4F73-8285-D2D1A21E3EA7}" type="presOf" srcId="{BD479104-9E3B-4B94-9360-76223CD3CC86}" destId="{9F05FDE9-E1EB-474E-BFDC-81980FF06C33}" srcOrd="0" destOrd="0" presId="urn:microsoft.com/office/officeart/2005/8/layout/hierarchy2"/>
    <dgm:cxn modelId="{8808A3D8-BFAD-46FB-9EB8-221B51707369}" type="presOf" srcId="{EB40DBD5-6F2C-43EE-B447-F962FF68E654}" destId="{7D06F7AB-5C1C-4F62-AC21-FE85F67772F4}" srcOrd="0" destOrd="0" presId="urn:microsoft.com/office/officeart/2005/8/layout/hierarchy2"/>
    <dgm:cxn modelId="{2BE022E1-25AC-45A5-9A5D-7A151A95672C}" srcId="{8DB45DBF-E292-46CF-A6EC-85CA04B63503}" destId="{5D95565E-52DD-4D1F-BC48-67837D6070AB}" srcOrd="2" destOrd="0" parTransId="{BDC21007-B61D-418A-8D16-1A50B180D146}" sibTransId="{131C11C4-8924-4EA3-8675-58B4D1E34D34}"/>
    <dgm:cxn modelId="{9BBF91E1-7AAA-4EE4-AD93-B231503B3E7B}" type="presOf" srcId="{6301EE0E-3E07-4AA2-BE29-1C282FF52AB4}" destId="{9E0FBAF0-99B1-4922-9032-7260E16DE495}" srcOrd="1" destOrd="0" presId="urn:microsoft.com/office/officeart/2005/8/layout/hierarchy2"/>
    <dgm:cxn modelId="{D89955E3-5147-43AF-9EF8-5237C2C02CE3}" type="presOf" srcId="{23D3F1F7-A7B0-40B2-9C84-4911D686B970}" destId="{884ACE92-F0ED-460B-9B86-DE3EB012CD6F}" srcOrd="1" destOrd="0" presId="urn:microsoft.com/office/officeart/2005/8/layout/hierarchy2"/>
    <dgm:cxn modelId="{FD6B02E9-8FE3-4044-ADFE-0DF8AED97B28}" type="presOf" srcId="{4403569D-F136-45EA-A096-3FEEC2722EBC}" destId="{9ED4AEA4-0860-4ACB-B512-9873C2F1CC11}" srcOrd="0" destOrd="0" presId="urn:microsoft.com/office/officeart/2005/8/layout/hierarchy2"/>
    <dgm:cxn modelId="{CDEFAFF7-7CFF-44C5-8CA5-835BF0466561}" type="presOf" srcId="{BDC21007-B61D-418A-8D16-1A50B180D146}" destId="{FAEBF9FF-7A89-400F-A519-A9CE013146B0}" srcOrd="0" destOrd="0" presId="urn:microsoft.com/office/officeart/2005/8/layout/hierarchy2"/>
    <dgm:cxn modelId="{2C9A8DFA-5F33-4D26-A0AC-FF5467D36629}" type="presOf" srcId="{8DB45DBF-E292-46CF-A6EC-85CA04B63503}" destId="{0CFD1D83-6656-423F-98A2-DB8A92A17889}" srcOrd="0" destOrd="0" presId="urn:microsoft.com/office/officeart/2005/8/layout/hierarchy2"/>
    <dgm:cxn modelId="{EDBC26FD-BB3B-4FF7-8FF6-F224F7280268}" srcId="{BD479104-9E3B-4B94-9360-76223CD3CC86}" destId="{A2A281B5-39FB-4573-8C18-0A3CA0F9BCF5}" srcOrd="3" destOrd="0" parTransId="{45E96BAD-408D-4C64-BE79-F27F5810AD9F}" sibTransId="{9C59DE5F-D36E-4893-849F-35A3B43FBD74}"/>
    <dgm:cxn modelId="{2079A144-D185-43C5-A558-2FC521291C46}" type="presParOf" srcId="{A318E19E-C335-4052-B018-85FD18BE23F3}" destId="{300FD5F6-8915-4CA9-AC56-85E7833047A3}" srcOrd="0" destOrd="0" presId="urn:microsoft.com/office/officeart/2005/8/layout/hierarchy2"/>
    <dgm:cxn modelId="{D2149330-3055-4171-AFB6-17193EBEACAD}" type="presParOf" srcId="{300FD5F6-8915-4CA9-AC56-85E7833047A3}" destId="{A60407ED-A541-4834-B452-A6D6D0FFAB74}" srcOrd="0" destOrd="0" presId="urn:microsoft.com/office/officeart/2005/8/layout/hierarchy2"/>
    <dgm:cxn modelId="{6B7712CD-4F65-4590-8E41-42088A790E1A}" type="presParOf" srcId="{300FD5F6-8915-4CA9-AC56-85E7833047A3}" destId="{BF6E14BE-DE94-4985-93EF-8DA34BC0452A}" srcOrd="1" destOrd="0" presId="urn:microsoft.com/office/officeart/2005/8/layout/hierarchy2"/>
    <dgm:cxn modelId="{0AE18219-A967-4F23-AC2E-D5BADBBE3179}" type="presParOf" srcId="{BF6E14BE-DE94-4985-93EF-8DA34BC0452A}" destId="{25CE57A5-C216-477D-BA36-72F9BE9461B4}" srcOrd="0" destOrd="0" presId="urn:microsoft.com/office/officeart/2005/8/layout/hierarchy2"/>
    <dgm:cxn modelId="{0BCE732C-3B29-494E-B711-6109AA5D6419}" type="presParOf" srcId="{25CE57A5-C216-477D-BA36-72F9BE9461B4}" destId="{2B845408-04AE-486E-AFC0-5900183806F7}" srcOrd="0" destOrd="0" presId="urn:microsoft.com/office/officeart/2005/8/layout/hierarchy2"/>
    <dgm:cxn modelId="{7C225881-703D-4116-A10E-E1B353F5A8DC}" type="presParOf" srcId="{BF6E14BE-DE94-4985-93EF-8DA34BC0452A}" destId="{E8EBC5FC-1C11-4D39-B2DB-1C633A9D4F5A}" srcOrd="1" destOrd="0" presId="urn:microsoft.com/office/officeart/2005/8/layout/hierarchy2"/>
    <dgm:cxn modelId="{37D994F7-C67E-4CBF-8CE5-D4FD4396BCFE}" type="presParOf" srcId="{E8EBC5FC-1C11-4D39-B2DB-1C633A9D4F5A}" destId="{831A2F50-4B1A-4A65-86F1-8102843778FC}" srcOrd="0" destOrd="0" presId="urn:microsoft.com/office/officeart/2005/8/layout/hierarchy2"/>
    <dgm:cxn modelId="{8DAA9246-7F39-4B93-A634-C71DCC163690}" type="presParOf" srcId="{E8EBC5FC-1C11-4D39-B2DB-1C633A9D4F5A}" destId="{5F31868A-5EB4-49B6-926B-646114AAAF12}" srcOrd="1" destOrd="0" presId="urn:microsoft.com/office/officeart/2005/8/layout/hierarchy2"/>
    <dgm:cxn modelId="{C3B305FB-1746-4A13-A934-7CF0372F13A1}" type="presParOf" srcId="{5F31868A-5EB4-49B6-926B-646114AAAF12}" destId="{64DB68B4-5767-4272-BBD1-23529FBBDC1C}" srcOrd="0" destOrd="0" presId="urn:microsoft.com/office/officeart/2005/8/layout/hierarchy2"/>
    <dgm:cxn modelId="{07165F5B-1396-4DB7-983C-65F0E852F981}" type="presParOf" srcId="{64DB68B4-5767-4272-BBD1-23529FBBDC1C}" destId="{CB78EA6D-2B68-4D36-A554-6020E00E5326}" srcOrd="0" destOrd="0" presId="urn:microsoft.com/office/officeart/2005/8/layout/hierarchy2"/>
    <dgm:cxn modelId="{98047418-8F16-4DD8-A148-14DADF741917}" type="presParOf" srcId="{5F31868A-5EB4-49B6-926B-646114AAAF12}" destId="{A05EFB2A-EC71-4EA7-AB0E-312EBCD8BDFB}" srcOrd="1" destOrd="0" presId="urn:microsoft.com/office/officeart/2005/8/layout/hierarchy2"/>
    <dgm:cxn modelId="{41DBD014-55F3-49FF-A697-4020AEB1DFB1}" type="presParOf" srcId="{A05EFB2A-EC71-4EA7-AB0E-312EBCD8BDFB}" destId="{81A01171-2E9C-44C6-8CA3-134C2571589F}" srcOrd="0" destOrd="0" presId="urn:microsoft.com/office/officeart/2005/8/layout/hierarchy2"/>
    <dgm:cxn modelId="{D3B97FC0-3C17-4F93-8BE5-224759901075}" type="presParOf" srcId="{A05EFB2A-EC71-4EA7-AB0E-312EBCD8BDFB}" destId="{89A0C9E2-CD63-462B-9935-4A26FB52E407}" srcOrd="1" destOrd="0" presId="urn:microsoft.com/office/officeart/2005/8/layout/hierarchy2"/>
    <dgm:cxn modelId="{78ED687D-7FE8-4AF8-82A8-EEAECB13E38E}" type="presParOf" srcId="{89A0C9E2-CD63-462B-9935-4A26FB52E407}" destId="{D9107C9B-9C33-4ADD-9804-D81EF2DDBBEA}" srcOrd="0" destOrd="0" presId="urn:microsoft.com/office/officeart/2005/8/layout/hierarchy2"/>
    <dgm:cxn modelId="{0D7C5CF4-687B-4DD4-90F7-843DC38D7185}" type="presParOf" srcId="{D9107C9B-9C33-4ADD-9804-D81EF2DDBBEA}" destId="{35B60595-E164-4442-BEEA-C2595F8C8802}" srcOrd="0" destOrd="0" presId="urn:microsoft.com/office/officeart/2005/8/layout/hierarchy2"/>
    <dgm:cxn modelId="{6FA34E8F-6380-405C-9FCE-0C26527FA959}" type="presParOf" srcId="{89A0C9E2-CD63-462B-9935-4A26FB52E407}" destId="{AD249308-41E0-417D-8C0B-79455B0D0C91}" srcOrd="1" destOrd="0" presId="urn:microsoft.com/office/officeart/2005/8/layout/hierarchy2"/>
    <dgm:cxn modelId="{039BC444-1D6C-4262-B860-AB8B5D39F06D}" type="presParOf" srcId="{AD249308-41E0-417D-8C0B-79455B0D0C91}" destId="{FD5905F9-AC1A-41E8-A859-BABE6033F8FD}" srcOrd="0" destOrd="0" presId="urn:microsoft.com/office/officeart/2005/8/layout/hierarchy2"/>
    <dgm:cxn modelId="{339F898B-BABE-4635-830A-567ABF4B5C3E}" type="presParOf" srcId="{AD249308-41E0-417D-8C0B-79455B0D0C91}" destId="{805A77F2-652A-4784-B37D-8036031234F7}" srcOrd="1" destOrd="0" presId="urn:microsoft.com/office/officeart/2005/8/layout/hierarchy2"/>
    <dgm:cxn modelId="{929FF581-F6DC-4D88-B22E-576B7DFDB151}" type="presParOf" srcId="{89A0C9E2-CD63-462B-9935-4A26FB52E407}" destId="{F1F4A02A-6B77-468E-8A08-3FDBD400CD53}" srcOrd="2" destOrd="0" presId="urn:microsoft.com/office/officeart/2005/8/layout/hierarchy2"/>
    <dgm:cxn modelId="{B2480196-A6F6-48CD-80A4-C19A18A04A05}" type="presParOf" srcId="{F1F4A02A-6B77-468E-8A08-3FDBD400CD53}" destId="{EF472BA3-4CEA-4541-AD03-CDB0225CE346}" srcOrd="0" destOrd="0" presId="urn:microsoft.com/office/officeart/2005/8/layout/hierarchy2"/>
    <dgm:cxn modelId="{55D6D330-AFFD-41C1-83EF-53661D7E7D35}" type="presParOf" srcId="{89A0C9E2-CD63-462B-9935-4A26FB52E407}" destId="{0FB476B6-D972-41CC-9161-B1EAD81BF789}" srcOrd="3" destOrd="0" presId="urn:microsoft.com/office/officeart/2005/8/layout/hierarchy2"/>
    <dgm:cxn modelId="{AEDF6728-8CB0-4F9B-BE87-58BCEFD85EAF}" type="presParOf" srcId="{0FB476B6-D972-41CC-9161-B1EAD81BF789}" destId="{7D06F7AB-5C1C-4F62-AC21-FE85F67772F4}" srcOrd="0" destOrd="0" presId="urn:microsoft.com/office/officeart/2005/8/layout/hierarchy2"/>
    <dgm:cxn modelId="{0F642BB8-C4FD-46A4-AB59-8847CCA1B6E8}" type="presParOf" srcId="{0FB476B6-D972-41CC-9161-B1EAD81BF789}" destId="{F30A113D-49E0-4BC5-B186-D066595E5D6A}" srcOrd="1" destOrd="0" presId="urn:microsoft.com/office/officeart/2005/8/layout/hierarchy2"/>
    <dgm:cxn modelId="{2E1720EA-53D9-4E7A-A383-D8810B869DE8}" type="presParOf" srcId="{5F31868A-5EB4-49B6-926B-646114AAAF12}" destId="{9ED4AEA4-0860-4ACB-B512-9873C2F1CC11}" srcOrd="2" destOrd="0" presId="urn:microsoft.com/office/officeart/2005/8/layout/hierarchy2"/>
    <dgm:cxn modelId="{70BD4BF8-D1BC-40CD-AD8A-D605AD74B8AC}" type="presParOf" srcId="{9ED4AEA4-0860-4ACB-B512-9873C2F1CC11}" destId="{EEE54A18-3D45-4BFB-B5AB-A294AF405FB8}" srcOrd="0" destOrd="0" presId="urn:microsoft.com/office/officeart/2005/8/layout/hierarchy2"/>
    <dgm:cxn modelId="{97001EC5-35F4-4AE0-8576-0779ADE677AD}" type="presParOf" srcId="{5F31868A-5EB4-49B6-926B-646114AAAF12}" destId="{E954FAE3-0DC8-48DC-BA8E-D6D74C2B32DC}" srcOrd="3" destOrd="0" presId="urn:microsoft.com/office/officeart/2005/8/layout/hierarchy2"/>
    <dgm:cxn modelId="{6C8A2AA7-9906-4947-AD60-3E4C34812E76}" type="presParOf" srcId="{E954FAE3-0DC8-48DC-BA8E-D6D74C2B32DC}" destId="{0CFD1D83-6656-423F-98A2-DB8A92A17889}" srcOrd="0" destOrd="0" presId="urn:microsoft.com/office/officeart/2005/8/layout/hierarchy2"/>
    <dgm:cxn modelId="{A1D2BC86-E3A7-4433-B90C-7CC414FC8AF1}" type="presParOf" srcId="{E954FAE3-0DC8-48DC-BA8E-D6D74C2B32DC}" destId="{8112A766-8063-44EB-8DA9-DF175EB32C6B}" srcOrd="1" destOrd="0" presId="urn:microsoft.com/office/officeart/2005/8/layout/hierarchy2"/>
    <dgm:cxn modelId="{C4A50A83-6638-459B-B47A-358D8B9D1DE8}" type="presParOf" srcId="{8112A766-8063-44EB-8DA9-DF175EB32C6B}" destId="{D6115C2C-6432-434E-99CF-EC16150483BD}" srcOrd="0" destOrd="0" presId="urn:microsoft.com/office/officeart/2005/8/layout/hierarchy2"/>
    <dgm:cxn modelId="{4AD38E06-1B28-4D07-A05E-7D662A2B90D5}" type="presParOf" srcId="{D6115C2C-6432-434E-99CF-EC16150483BD}" destId="{A3FE8001-BC03-47F3-8F1C-60F607113390}" srcOrd="0" destOrd="0" presId="urn:microsoft.com/office/officeart/2005/8/layout/hierarchy2"/>
    <dgm:cxn modelId="{B848A340-C5D9-4480-8636-6C780E263236}" type="presParOf" srcId="{8112A766-8063-44EB-8DA9-DF175EB32C6B}" destId="{0D1D611C-0D65-4343-A919-E0B20B9BE937}" srcOrd="1" destOrd="0" presId="urn:microsoft.com/office/officeart/2005/8/layout/hierarchy2"/>
    <dgm:cxn modelId="{A43A97E4-084D-423F-80AC-244B088C9542}" type="presParOf" srcId="{0D1D611C-0D65-4343-A919-E0B20B9BE937}" destId="{3E862502-59AE-4826-AB8A-F69C58973F6D}" srcOrd="0" destOrd="0" presId="urn:microsoft.com/office/officeart/2005/8/layout/hierarchy2"/>
    <dgm:cxn modelId="{C5CE7A5D-59DC-447D-AE7F-3F1F0AA845DF}" type="presParOf" srcId="{0D1D611C-0D65-4343-A919-E0B20B9BE937}" destId="{847A6EF9-4BB1-43C5-97EE-96692A49292B}" srcOrd="1" destOrd="0" presId="urn:microsoft.com/office/officeart/2005/8/layout/hierarchy2"/>
    <dgm:cxn modelId="{157008DF-6149-4D8D-AB0F-F42F10A92214}" type="presParOf" srcId="{8112A766-8063-44EB-8DA9-DF175EB32C6B}" destId="{6FE6FD98-10B5-4E8A-B887-A5884F040A4A}" srcOrd="2" destOrd="0" presId="urn:microsoft.com/office/officeart/2005/8/layout/hierarchy2"/>
    <dgm:cxn modelId="{5BC7153E-48CE-4FA3-95F8-41B47212F957}" type="presParOf" srcId="{6FE6FD98-10B5-4E8A-B887-A5884F040A4A}" destId="{884ACE92-F0ED-460B-9B86-DE3EB012CD6F}" srcOrd="0" destOrd="0" presId="urn:microsoft.com/office/officeart/2005/8/layout/hierarchy2"/>
    <dgm:cxn modelId="{5E20EB8D-09B1-405E-AC51-914BAF1A08BD}" type="presParOf" srcId="{8112A766-8063-44EB-8DA9-DF175EB32C6B}" destId="{5AD9AC36-2CED-4D35-8C7E-19B4D3924C29}" srcOrd="3" destOrd="0" presId="urn:microsoft.com/office/officeart/2005/8/layout/hierarchy2"/>
    <dgm:cxn modelId="{CA564B89-8727-4AEF-9FF7-2AD4E944DC32}" type="presParOf" srcId="{5AD9AC36-2CED-4D35-8C7E-19B4D3924C29}" destId="{9E9FEC01-1289-4F1D-AEFC-417CEFAEE49E}" srcOrd="0" destOrd="0" presId="urn:microsoft.com/office/officeart/2005/8/layout/hierarchy2"/>
    <dgm:cxn modelId="{37CEC2D8-559D-4109-A5A7-EABACB0CAA96}" type="presParOf" srcId="{5AD9AC36-2CED-4D35-8C7E-19B4D3924C29}" destId="{9FDBE9B9-D227-4002-825C-45AD538CE32D}" srcOrd="1" destOrd="0" presId="urn:microsoft.com/office/officeart/2005/8/layout/hierarchy2"/>
    <dgm:cxn modelId="{FE12A96D-05EE-4388-9CDB-A6CFF9476E88}" type="presParOf" srcId="{8112A766-8063-44EB-8DA9-DF175EB32C6B}" destId="{FAEBF9FF-7A89-400F-A519-A9CE013146B0}" srcOrd="4" destOrd="0" presId="urn:microsoft.com/office/officeart/2005/8/layout/hierarchy2"/>
    <dgm:cxn modelId="{B0A3383F-1908-43CD-BBF9-2716D09BE7CF}" type="presParOf" srcId="{FAEBF9FF-7A89-400F-A519-A9CE013146B0}" destId="{D90B7BAD-1E61-46FA-A1FF-CAA153470EC5}" srcOrd="0" destOrd="0" presId="urn:microsoft.com/office/officeart/2005/8/layout/hierarchy2"/>
    <dgm:cxn modelId="{87009AB3-7530-4C6D-A059-5F6EC03E848C}" type="presParOf" srcId="{8112A766-8063-44EB-8DA9-DF175EB32C6B}" destId="{C147AF0A-5D26-40D4-BA3F-25B022B499F9}" srcOrd="5" destOrd="0" presId="urn:microsoft.com/office/officeart/2005/8/layout/hierarchy2"/>
    <dgm:cxn modelId="{EE00EA1C-E4F2-46A8-86D4-A20CBDC2729C}" type="presParOf" srcId="{C147AF0A-5D26-40D4-BA3F-25B022B499F9}" destId="{41014539-5404-4A46-8634-E79A40450A49}" srcOrd="0" destOrd="0" presId="urn:microsoft.com/office/officeart/2005/8/layout/hierarchy2"/>
    <dgm:cxn modelId="{F79069EA-6FD3-424A-B6DF-9D8F797B7396}" type="presParOf" srcId="{C147AF0A-5D26-40D4-BA3F-25B022B499F9}" destId="{E9C44EEA-98EB-4E82-9A18-4BC220C0952A}" srcOrd="1" destOrd="0" presId="urn:microsoft.com/office/officeart/2005/8/layout/hierarchy2"/>
    <dgm:cxn modelId="{D4EDAB4D-1132-4993-B5E9-64030AB487C7}" type="presParOf" srcId="{BF6E14BE-DE94-4985-93EF-8DA34BC0452A}" destId="{B37DD54C-47E8-48F1-9D06-785C75D35E7C}" srcOrd="2" destOrd="0" presId="urn:microsoft.com/office/officeart/2005/8/layout/hierarchy2"/>
    <dgm:cxn modelId="{8D561C77-A3D9-4BB5-B3E9-BDEBF8704DC4}" type="presParOf" srcId="{B37DD54C-47E8-48F1-9D06-785C75D35E7C}" destId="{9E0FBAF0-99B1-4922-9032-7260E16DE495}" srcOrd="0" destOrd="0" presId="urn:microsoft.com/office/officeart/2005/8/layout/hierarchy2"/>
    <dgm:cxn modelId="{EB923013-87EC-4759-9E71-FFAD3D330813}" type="presParOf" srcId="{BF6E14BE-DE94-4985-93EF-8DA34BC0452A}" destId="{7F308089-871B-4022-B1AC-94A585BEDFDF}" srcOrd="3" destOrd="0" presId="urn:microsoft.com/office/officeart/2005/8/layout/hierarchy2"/>
    <dgm:cxn modelId="{2F0B707E-0B08-4522-949F-03DD2974FC6C}" type="presParOf" srcId="{7F308089-871B-4022-B1AC-94A585BEDFDF}" destId="{9F05FDE9-E1EB-474E-BFDC-81980FF06C33}" srcOrd="0" destOrd="0" presId="urn:microsoft.com/office/officeart/2005/8/layout/hierarchy2"/>
    <dgm:cxn modelId="{38D1C96E-A6B3-44FB-AC6D-DEB9C19F016D}" type="presParOf" srcId="{7F308089-871B-4022-B1AC-94A585BEDFDF}" destId="{785155CA-C87B-48C7-A970-A64805CC1D70}" srcOrd="1" destOrd="0" presId="urn:microsoft.com/office/officeart/2005/8/layout/hierarchy2"/>
    <dgm:cxn modelId="{5EE66939-06AB-4A71-9C3B-A28AECA17AA5}" type="presParOf" srcId="{785155CA-C87B-48C7-A970-A64805CC1D70}" destId="{88FCC304-8C22-4F69-9254-A7E38EF7545F}" srcOrd="0" destOrd="0" presId="urn:microsoft.com/office/officeart/2005/8/layout/hierarchy2"/>
    <dgm:cxn modelId="{649953C6-1B21-474C-BBA6-5B8664BA3C80}" type="presParOf" srcId="{88FCC304-8C22-4F69-9254-A7E38EF7545F}" destId="{9D8CE543-A4D3-4EE3-9128-73701539BB96}" srcOrd="0" destOrd="0" presId="urn:microsoft.com/office/officeart/2005/8/layout/hierarchy2"/>
    <dgm:cxn modelId="{BE594C84-44EB-4C14-85C2-AD0D84A4E41A}" type="presParOf" srcId="{785155CA-C87B-48C7-A970-A64805CC1D70}" destId="{79A9FDED-791B-4BB3-8AEC-29D19F7EB265}" srcOrd="1" destOrd="0" presId="urn:microsoft.com/office/officeart/2005/8/layout/hierarchy2"/>
    <dgm:cxn modelId="{2838F899-D2C0-4B4A-BF8E-3E2E0C4F94C1}" type="presParOf" srcId="{79A9FDED-791B-4BB3-8AEC-29D19F7EB265}" destId="{CE18EFA7-3105-49CB-A2FD-2147E070FCF2}" srcOrd="0" destOrd="0" presId="urn:microsoft.com/office/officeart/2005/8/layout/hierarchy2"/>
    <dgm:cxn modelId="{087B305C-D73B-4061-8F00-63FA991F9712}" type="presParOf" srcId="{79A9FDED-791B-4BB3-8AEC-29D19F7EB265}" destId="{30130699-2DB3-4B54-8BF1-6D5DD2D65742}" srcOrd="1" destOrd="0" presId="urn:microsoft.com/office/officeart/2005/8/layout/hierarchy2"/>
    <dgm:cxn modelId="{6785251E-8851-4E17-B7FE-1A1C494C6140}" type="presParOf" srcId="{30130699-2DB3-4B54-8BF1-6D5DD2D65742}" destId="{C697C2C9-91F9-4920-A61B-0082011C9675}" srcOrd="0" destOrd="0" presId="urn:microsoft.com/office/officeart/2005/8/layout/hierarchy2"/>
    <dgm:cxn modelId="{9A8880E9-77A3-44D9-86D1-2F211E103A30}" type="presParOf" srcId="{C697C2C9-91F9-4920-A61B-0082011C9675}" destId="{AA33ECCE-03BD-4710-B16D-254B7CBAA326}" srcOrd="0" destOrd="0" presId="urn:microsoft.com/office/officeart/2005/8/layout/hierarchy2"/>
    <dgm:cxn modelId="{63D2EFD1-1FCE-4F06-9D61-372C7DF0B7DF}" type="presParOf" srcId="{30130699-2DB3-4B54-8BF1-6D5DD2D65742}" destId="{C3BD7906-28B3-442C-A472-104B15A2F774}" srcOrd="1" destOrd="0" presId="urn:microsoft.com/office/officeart/2005/8/layout/hierarchy2"/>
    <dgm:cxn modelId="{BC030191-EAF2-4307-9DC4-FAD1C3CF6568}" type="presParOf" srcId="{C3BD7906-28B3-442C-A472-104B15A2F774}" destId="{057032BC-FA51-49DA-A627-72C59F82A024}" srcOrd="0" destOrd="0" presId="urn:microsoft.com/office/officeart/2005/8/layout/hierarchy2"/>
    <dgm:cxn modelId="{9DFE8B1E-7BF1-4157-B6F8-522259D1166B}" type="presParOf" srcId="{C3BD7906-28B3-442C-A472-104B15A2F774}" destId="{F34F72E0-4D9E-4C74-96E1-3AD003ACD264}" srcOrd="1" destOrd="0" presId="urn:microsoft.com/office/officeart/2005/8/layout/hierarchy2"/>
    <dgm:cxn modelId="{18778686-52E1-4EC5-8E00-F9D407AE8E63}" type="presParOf" srcId="{785155CA-C87B-48C7-A970-A64805CC1D70}" destId="{EEEA9477-F71B-437F-8A79-64451652289E}" srcOrd="2" destOrd="0" presId="urn:microsoft.com/office/officeart/2005/8/layout/hierarchy2"/>
    <dgm:cxn modelId="{7B7B4B1D-DC2B-4020-88C4-3BA6C221CD85}" type="presParOf" srcId="{EEEA9477-F71B-437F-8A79-64451652289E}" destId="{0FE57346-4AC0-4848-BACA-FD894D267118}" srcOrd="0" destOrd="0" presId="urn:microsoft.com/office/officeart/2005/8/layout/hierarchy2"/>
    <dgm:cxn modelId="{9183E87C-251A-4257-A794-A64C78609AC5}" type="presParOf" srcId="{785155CA-C87B-48C7-A970-A64805CC1D70}" destId="{FDC7D40E-CF45-474F-AEBB-5131E93A6295}" srcOrd="3" destOrd="0" presId="urn:microsoft.com/office/officeart/2005/8/layout/hierarchy2"/>
    <dgm:cxn modelId="{63E9F736-ED13-4553-9A08-79CA8FA6B1F4}" type="presParOf" srcId="{FDC7D40E-CF45-474F-AEBB-5131E93A6295}" destId="{79A9CD02-7191-46A8-9A77-41D3F57D0AA6}" srcOrd="0" destOrd="0" presId="urn:microsoft.com/office/officeart/2005/8/layout/hierarchy2"/>
    <dgm:cxn modelId="{8FD6D360-6262-4296-BC25-7C68813EC769}" type="presParOf" srcId="{FDC7D40E-CF45-474F-AEBB-5131E93A6295}" destId="{D8E193E4-1620-4A71-8F27-AD3B4E2DEE39}" srcOrd="1" destOrd="0" presId="urn:microsoft.com/office/officeart/2005/8/layout/hierarchy2"/>
    <dgm:cxn modelId="{871D8BAA-EBE9-4250-8C3A-6FE9FCA69CD2}" type="presParOf" srcId="{D8E193E4-1620-4A71-8F27-AD3B4E2DEE39}" destId="{16E9DE23-7F26-4610-B3D0-5D067DA6E073}" srcOrd="0" destOrd="0" presId="urn:microsoft.com/office/officeart/2005/8/layout/hierarchy2"/>
    <dgm:cxn modelId="{3CAE31F7-2C1F-4C7C-8403-A6C58EC4E29F}" type="presParOf" srcId="{16E9DE23-7F26-4610-B3D0-5D067DA6E073}" destId="{DF156BDB-1E08-4A63-B521-BABFD7CC1CBE}" srcOrd="0" destOrd="0" presId="urn:microsoft.com/office/officeart/2005/8/layout/hierarchy2"/>
    <dgm:cxn modelId="{302B44C3-5007-4F43-BE57-9ADAD1116F7D}" type="presParOf" srcId="{D8E193E4-1620-4A71-8F27-AD3B4E2DEE39}" destId="{E55B72E2-D288-4D7E-9EE3-C19A71114275}" srcOrd="1" destOrd="0" presId="urn:microsoft.com/office/officeart/2005/8/layout/hierarchy2"/>
    <dgm:cxn modelId="{F9577F06-1AFE-46F8-AD54-988D47D2EA72}" type="presParOf" srcId="{E55B72E2-D288-4D7E-9EE3-C19A71114275}" destId="{E8FAEA33-B1D6-4FB2-A1E1-CF5C8DB84316}" srcOrd="0" destOrd="0" presId="urn:microsoft.com/office/officeart/2005/8/layout/hierarchy2"/>
    <dgm:cxn modelId="{2FA9220B-D47A-49AF-B891-A8D5358771D6}" type="presParOf" srcId="{E55B72E2-D288-4D7E-9EE3-C19A71114275}" destId="{44EF1B6C-02C7-48FE-9D99-A6A131F7B93C}" srcOrd="1" destOrd="0" presId="urn:microsoft.com/office/officeart/2005/8/layout/hierarchy2"/>
    <dgm:cxn modelId="{9C252CB2-B9D6-4CF8-A94B-C835244D15FE}" type="presParOf" srcId="{785155CA-C87B-48C7-A970-A64805CC1D70}" destId="{614E346D-C766-4749-9927-DC9B828D66D7}" srcOrd="4" destOrd="0" presId="urn:microsoft.com/office/officeart/2005/8/layout/hierarchy2"/>
    <dgm:cxn modelId="{84621E43-3ED6-48C9-9B1C-05B9D24A3D68}" type="presParOf" srcId="{614E346D-C766-4749-9927-DC9B828D66D7}" destId="{A047744B-8D67-4838-A100-038EA55D533B}" srcOrd="0" destOrd="0" presId="urn:microsoft.com/office/officeart/2005/8/layout/hierarchy2"/>
    <dgm:cxn modelId="{96FC8FF3-2A06-4345-9255-CB51753841B5}" type="presParOf" srcId="{785155CA-C87B-48C7-A970-A64805CC1D70}" destId="{BB0310A7-D15E-4B1B-B89E-47C551AF7EA7}" srcOrd="5" destOrd="0" presId="urn:microsoft.com/office/officeart/2005/8/layout/hierarchy2"/>
    <dgm:cxn modelId="{6E793181-3BB7-4DBF-AE9C-DF16DEDC5680}" type="presParOf" srcId="{BB0310A7-D15E-4B1B-B89E-47C551AF7EA7}" destId="{E211D458-F9BA-4915-91EA-FC6BA2B1FEA8}" srcOrd="0" destOrd="0" presId="urn:microsoft.com/office/officeart/2005/8/layout/hierarchy2"/>
    <dgm:cxn modelId="{2772FE91-B692-4AEC-B404-F33095988014}" type="presParOf" srcId="{BB0310A7-D15E-4B1B-B89E-47C551AF7EA7}" destId="{00A19F0D-0B05-4B0F-9B21-3855DE039115}" srcOrd="1" destOrd="0" presId="urn:microsoft.com/office/officeart/2005/8/layout/hierarchy2"/>
    <dgm:cxn modelId="{FE964880-8394-4C4D-BAD4-5CF51D1EE1EE}" type="presParOf" srcId="{00A19F0D-0B05-4B0F-9B21-3855DE039115}" destId="{2B656B09-3564-4B38-969A-2DCA5C948AA1}" srcOrd="0" destOrd="0" presId="urn:microsoft.com/office/officeart/2005/8/layout/hierarchy2"/>
    <dgm:cxn modelId="{C2F625A4-0BB0-4D2F-943E-55D337B8DB3E}" type="presParOf" srcId="{2B656B09-3564-4B38-969A-2DCA5C948AA1}" destId="{027B8148-0BC1-46B6-A057-26B842F48737}" srcOrd="0" destOrd="0" presId="urn:microsoft.com/office/officeart/2005/8/layout/hierarchy2"/>
    <dgm:cxn modelId="{94AC03AD-5A0B-4A2F-8D00-65F70663C7B9}" type="presParOf" srcId="{00A19F0D-0B05-4B0F-9B21-3855DE039115}" destId="{46694502-4D9A-4175-B480-BF767C4C4E48}" srcOrd="1" destOrd="0" presId="urn:microsoft.com/office/officeart/2005/8/layout/hierarchy2"/>
    <dgm:cxn modelId="{9A0AF6A2-6443-458E-8B3A-D9C098CE3A37}" type="presParOf" srcId="{46694502-4D9A-4175-B480-BF767C4C4E48}" destId="{C139E1ED-C487-45BC-B002-E17834A1882D}" srcOrd="0" destOrd="0" presId="urn:microsoft.com/office/officeart/2005/8/layout/hierarchy2"/>
    <dgm:cxn modelId="{07867393-5A6F-4E89-AAF6-82C93AD07566}" type="presParOf" srcId="{46694502-4D9A-4175-B480-BF767C4C4E48}" destId="{3A66071E-5A7B-4576-9297-4A213507BA7E}" srcOrd="1" destOrd="0" presId="urn:microsoft.com/office/officeart/2005/8/layout/hierarchy2"/>
    <dgm:cxn modelId="{7849C828-72FA-4958-86B5-6F11190EC8AA}" type="presParOf" srcId="{785155CA-C87B-48C7-A970-A64805CC1D70}" destId="{1CBE7EE3-EB91-427F-B579-8AE92449A99D}" srcOrd="6" destOrd="0" presId="urn:microsoft.com/office/officeart/2005/8/layout/hierarchy2"/>
    <dgm:cxn modelId="{A2C37FB9-D8E9-4E0F-BA10-0BBAF456597C}" type="presParOf" srcId="{1CBE7EE3-EB91-427F-B579-8AE92449A99D}" destId="{C1BD4A45-2A23-4A43-B6F0-1405CAF562CB}" srcOrd="0" destOrd="0" presId="urn:microsoft.com/office/officeart/2005/8/layout/hierarchy2"/>
    <dgm:cxn modelId="{B076A106-5B7C-4191-AFD6-619E834C716D}" type="presParOf" srcId="{785155CA-C87B-48C7-A970-A64805CC1D70}" destId="{8CF65ABE-47EE-4A11-8EF6-74D93AE46925}" srcOrd="7" destOrd="0" presId="urn:microsoft.com/office/officeart/2005/8/layout/hierarchy2"/>
    <dgm:cxn modelId="{ED31EBBB-DBFD-4068-971B-640C6FBAFDE7}" type="presParOf" srcId="{8CF65ABE-47EE-4A11-8EF6-74D93AE46925}" destId="{96174838-96AD-4708-AB5C-50B00BF6B9A4}" srcOrd="0" destOrd="0" presId="urn:microsoft.com/office/officeart/2005/8/layout/hierarchy2"/>
    <dgm:cxn modelId="{193EF562-2ACA-4BA3-8F31-7E01ABB98F81}" type="presParOf" srcId="{8CF65ABE-47EE-4A11-8EF6-74D93AE46925}" destId="{04A8B205-3E91-4A69-A2B8-69D9F8BCFE02}" srcOrd="1" destOrd="0" presId="urn:microsoft.com/office/officeart/2005/8/layout/hierarchy2"/>
    <dgm:cxn modelId="{61B11636-02D7-4D5A-A7C8-D1C2041A28E1}" type="presParOf" srcId="{04A8B205-3E91-4A69-A2B8-69D9F8BCFE02}" destId="{A2C5164E-D6F2-4737-A1CF-33AC4BFE9773}" srcOrd="0" destOrd="0" presId="urn:microsoft.com/office/officeart/2005/8/layout/hierarchy2"/>
    <dgm:cxn modelId="{8F642623-8CFD-4EF9-98D3-888183C033BE}" type="presParOf" srcId="{A2C5164E-D6F2-4737-A1CF-33AC4BFE9773}" destId="{1FBF6CB8-4C8A-4962-A190-7ABF37C5936A}" srcOrd="0" destOrd="0" presId="urn:microsoft.com/office/officeart/2005/8/layout/hierarchy2"/>
    <dgm:cxn modelId="{65850BB1-CEE9-4293-AF37-E073A37A355F}" type="presParOf" srcId="{04A8B205-3E91-4A69-A2B8-69D9F8BCFE02}" destId="{7E8E94B1-4FFE-47BE-9DCA-DA043B045B92}" srcOrd="1" destOrd="0" presId="urn:microsoft.com/office/officeart/2005/8/layout/hierarchy2"/>
    <dgm:cxn modelId="{753B5422-90A0-4199-9A05-1940FA0BFB7B}" type="presParOf" srcId="{7E8E94B1-4FFE-47BE-9DCA-DA043B045B92}" destId="{C589BB2C-BF40-43A5-B621-071BD9E3BE4C}" srcOrd="0" destOrd="0" presId="urn:microsoft.com/office/officeart/2005/8/layout/hierarchy2"/>
    <dgm:cxn modelId="{5108DBB5-6E9B-4524-A1E9-DA9478E5E757}" type="presParOf" srcId="{7E8E94B1-4FFE-47BE-9DCA-DA043B045B92}" destId="{CA0B2E79-E52B-4308-B98B-83AA179E399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407ED-A541-4834-B452-A6D6D0FFAB74}">
      <dsp:nvSpPr>
        <dsp:cNvPr id="0" name=""/>
        <dsp:cNvSpPr/>
      </dsp:nvSpPr>
      <dsp:spPr>
        <a:xfrm>
          <a:off x="10089" y="1950320"/>
          <a:ext cx="1812022" cy="6942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Informations recherchées</a:t>
          </a:r>
        </a:p>
      </dsp:txBody>
      <dsp:txXfrm>
        <a:off x="30421" y="1970652"/>
        <a:ext cx="1771358" cy="653537"/>
      </dsp:txXfrm>
    </dsp:sp>
    <dsp:sp modelId="{25CE57A5-C216-477D-BA36-72F9BE9461B4}">
      <dsp:nvSpPr>
        <dsp:cNvPr id="0" name=""/>
        <dsp:cNvSpPr/>
      </dsp:nvSpPr>
      <dsp:spPr>
        <a:xfrm rot="17971452">
          <a:off x="1536164" y="1792943"/>
          <a:ext cx="1127534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1127534" y="13917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1743" y="1778672"/>
        <a:ext cx="56376" cy="56376"/>
      </dsp:txXfrm>
    </dsp:sp>
    <dsp:sp modelId="{831A2F50-4B1A-4A65-86F1-8102843778FC}">
      <dsp:nvSpPr>
        <dsp:cNvPr id="0" name=""/>
        <dsp:cNvSpPr/>
      </dsp:nvSpPr>
      <dsp:spPr>
        <a:xfrm>
          <a:off x="2377751" y="1084612"/>
          <a:ext cx="1389097" cy="463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Internes</a:t>
          </a:r>
        </a:p>
      </dsp:txBody>
      <dsp:txXfrm>
        <a:off x="2391323" y="1098184"/>
        <a:ext cx="1361953" cy="436231"/>
      </dsp:txXfrm>
    </dsp:sp>
    <dsp:sp modelId="{64DB68B4-5767-4272-BBD1-23529FBBDC1C}">
      <dsp:nvSpPr>
        <dsp:cNvPr id="0" name=""/>
        <dsp:cNvSpPr/>
      </dsp:nvSpPr>
      <dsp:spPr>
        <a:xfrm rot="19025841">
          <a:off x="3665399" y="1044192"/>
          <a:ext cx="758540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758540" y="1391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5705" y="1039146"/>
        <a:ext cx="37927" cy="37927"/>
      </dsp:txXfrm>
    </dsp:sp>
    <dsp:sp modelId="{81A01171-2E9C-44C6-8CA3-134C2571589F}">
      <dsp:nvSpPr>
        <dsp:cNvPr id="0" name=""/>
        <dsp:cNvSpPr/>
      </dsp:nvSpPr>
      <dsp:spPr>
        <a:xfrm>
          <a:off x="4322488" y="645459"/>
          <a:ext cx="2787627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Informatisées</a:t>
          </a:r>
        </a:p>
      </dsp:txBody>
      <dsp:txXfrm>
        <a:off x="4331536" y="654507"/>
        <a:ext cx="2769531" cy="290825"/>
      </dsp:txXfrm>
    </dsp:sp>
    <dsp:sp modelId="{D9107C9B-9C33-4ADD-9804-D81EF2DDBBEA}">
      <dsp:nvSpPr>
        <dsp:cNvPr id="0" name=""/>
        <dsp:cNvSpPr/>
      </dsp:nvSpPr>
      <dsp:spPr>
        <a:xfrm rot="20376481">
          <a:off x="7091541" y="682727"/>
          <a:ext cx="592788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92788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3116" y="681824"/>
        <a:ext cx="29639" cy="29639"/>
      </dsp:txXfrm>
    </dsp:sp>
    <dsp:sp modelId="{FD5905F9-AC1A-41E8-A859-BABE6033F8FD}">
      <dsp:nvSpPr>
        <dsp:cNvPr id="0" name=""/>
        <dsp:cNvSpPr/>
      </dsp:nvSpPr>
      <dsp:spPr>
        <a:xfrm>
          <a:off x="7665755" y="438907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Bases de données</a:t>
          </a:r>
        </a:p>
      </dsp:txBody>
      <dsp:txXfrm>
        <a:off x="7674803" y="447955"/>
        <a:ext cx="3842735" cy="290825"/>
      </dsp:txXfrm>
    </dsp:sp>
    <dsp:sp modelId="{F1F4A02A-6B77-468E-8A08-3FDBD400CD53}">
      <dsp:nvSpPr>
        <dsp:cNvPr id="0" name=""/>
        <dsp:cNvSpPr/>
      </dsp:nvSpPr>
      <dsp:spPr>
        <a:xfrm rot="1223519">
          <a:off x="7091541" y="889278"/>
          <a:ext cx="592788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92788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3116" y="888376"/>
        <a:ext cx="29639" cy="29639"/>
      </dsp:txXfrm>
    </dsp:sp>
    <dsp:sp modelId="{7D06F7AB-5C1C-4F62-AC21-FE85F67772F4}">
      <dsp:nvSpPr>
        <dsp:cNvPr id="0" name=""/>
        <dsp:cNvSpPr/>
      </dsp:nvSpPr>
      <dsp:spPr>
        <a:xfrm>
          <a:off x="7665755" y="852011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PGI</a:t>
          </a:r>
        </a:p>
      </dsp:txBody>
      <dsp:txXfrm>
        <a:off x="7674803" y="861059"/>
        <a:ext cx="3842735" cy="290825"/>
      </dsp:txXfrm>
    </dsp:sp>
    <dsp:sp modelId="{9ED4AEA4-0860-4ACB-B512-9873C2F1CC11}">
      <dsp:nvSpPr>
        <dsp:cNvPr id="0" name=""/>
        <dsp:cNvSpPr/>
      </dsp:nvSpPr>
      <dsp:spPr>
        <a:xfrm rot="2574159">
          <a:off x="3665399" y="1560572"/>
          <a:ext cx="758540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758540" y="1391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5705" y="1555526"/>
        <a:ext cx="37927" cy="37927"/>
      </dsp:txXfrm>
    </dsp:sp>
    <dsp:sp modelId="{0CFD1D83-6656-423F-98A2-DB8A92A17889}">
      <dsp:nvSpPr>
        <dsp:cNvPr id="0" name=""/>
        <dsp:cNvSpPr/>
      </dsp:nvSpPr>
      <dsp:spPr>
        <a:xfrm>
          <a:off x="4322488" y="1678218"/>
          <a:ext cx="2787627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Non informatisées</a:t>
          </a:r>
        </a:p>
      </dsp:txBody>
      <dsp:txXfrm>
        <a:off x="4331536" y="1687266"/>
        <a:ext cx="2769531" cy="290825"/>
      </dsp:txXfrm>
    </dsp:sp>
    <dsp:sp modelId="{D6115C2C-6432-434E-99CF-EC16150483BD}">
      <dsp:nvSpPr>
        <dsp:cNvPr id="0" name=""/>
        <dsp:cNvSpPr/>
      </dsp:nvSpPr>
      <dsp:spPr>
        <a:xfrm rot="19402207">
          <a:off x="7041746" y="1612210"/>
          <a:ext cx="69237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69237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0626" y="1608818"/>
        <a:ext cx="34618" cy="34618"/>
      </dsp:txXfrm>
    </dsp:sp>
    <dsp:sp modelId="{3E862502-59AE-4826-AB8A-F69C58973F6D}">
      <dsp:nvSpPr>
        <dsp:cNvPr id="0" name=""/>
        <dsp:cNvSpPr/>
      </dsp:nvSpPr>
      <dsp:spPr>
        <a:xfrm>
          <a:off x="7665755" y="1265115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Entretiens</a:t>
          </a:r>
        </a:p>
      </dsp:txBody>
      <dsp:txXfrm>
        <a:off x="7674803" y="1274163"/>
        <a:ext cx="3842735" cy="290825"/>
      </dsp:txXfrm>
    </dsp:sp>
    <dsp:sp modelId="{6FE6FD98-10B5-4E8A-B887-A5884F040A4A}">
      <dsp:nvSpPr>
        <dsp:cNvPr id="0" name=""/>
        <dsp:cNvSpPr/>
      </dsp:nvSpPr>
      <dsp:spPr>
        <a:xfrm>
          <a:off x="7110116" y="1818762"/>
          <a:ext cx="55563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5563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4045" y="1818788"/>
        <a:ext cx="27781" cy="27781"/>
      </dsp:txXfrm>
    </dsp:sp>
    <dsp:sp modelId="{9E9FEC01-1289-4F1D-AEFC-417CEFAEE49E}">
      <dsp:nvSpPr>
        <dsp:cNvPr id="0" name=""/>
        <dsp:cNvSpPr/>
      </dsp:nvSpPr>
      <dsp:spPr>
        <a:xfrm>
          <a:off x="7665755" y="1678218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Questionnaires</a:t>
          </a:r>
        </a:p>
      </dsp:txBody>
      <dsp:txXfrm>
        <a:off x="7674803" y="1687266"/>
        <a:ext cx="3842735" cy="290825"/>
      </dsp:txXfrm>
    </dsp:sp>
    <dsp:sp modelId="{FAEBF9FF-7A89-400F-A519-A9CE013146B0}">
      <dsp:nvSpPr>
        <dsp:cNvPr id="0" name=""/>
        <dsp:cNvSpPr/>
      </dsp:nvSpPr>
      <dsp:spPr>
        <a:xfrm rot="2197793">
          <a:off x="7041746" y="2025314"/>
          <a:ext cx="69237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69237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0626" y="2021922"/>
        <a:ext cx="34618" cy="34618"/>
      </dsp:txXfrm>
    </dsp:sp>
    <dsp:sp modelId="{41014539-5404-4A46-8634-E79A40450A49}">
      <dsp:nvSpPr>
        <dsp:cNvPr id="0" name=""/>
        <dsp:cNvSpPr/>
      </dsp:nvSpPr>
      <dsp:spPr>
        <a:xfrm>
          <a:off x="7665755" y="2091322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Archives papier</a:t>
          </a:r>
        </a:p>
      </dsp:txBody>
      <dsp:txXfrm>
        <a:off x="7674803" y="2100370"/>
        <a:ext cx="3842735" cy="290825"/>
      </dsp:txXfrm>
    </dsp:sp>
    <dsp:sp modelId="{B37DD54C-47E8-48F1-9D06-785C75D35E7C}">
      <dsp:nvSpPr>
        <dsp:cNvPr id="0" name=""/>
        <dsp:cNvSpPr/>
      </dsp:nvSpPr>
      <dsp:spPr>
        <a:xfrm rot="3628548">
          <a:off x="1536164" y="2774065"/>
          <a:ext cx="1127534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1127534" y="13917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71743" y="2759793"/>
        <a:ext cx="56376" cy="56376"/>
      </dsp:txXfrm>
    </dsp:sp>
    <dsp:sp modelId="{9F05FDE9-E1EB-474E-BFDC-81980FF06C33}">
      <dsp:nvSpPr>
        <dsp:cNvPr id="0" name=""/>
        <dsp:cNvSpPr/>
      </dsp:nvSpPr>
      <dsp:spPr>
        <a:xfrm>
          <a:off x="2377751" y="3046855"/>
          <a:ext cx="1389097" cy="4633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Externes</a:t>
          </a:r>
        </a:p>
      </dsp:txBody>
      <dsp:txXfrm>
        <a:off x="2391323" y="3060427"/>
        <a:ext cx="1361953" cy="436231"/>
      </dsp:txXfrm>
    </dsp:sp>
    <dsp:sp modelId="{88FCC304-8C22-4F69-9254-A7E38EF7545F}">
      <dsp:nvSpPr>
        <dsp:cNvPr id="0" name=""/>
        <dsp:cNvSpPr/>
      </dsp:nvSpPr>
      <dsp:spPr>
        <a:xfrm rot="18712936">
          <a:off x="3628523" y="2954798"/>
          <a:ext cx="832290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832290" y="1391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3861" y="2947907"/>
        <a:ext cx="41614" cy="41614"/>
      </dsp:txXfrm>
    </dsp:sp>
    <dsp:sp modelId="{CE18EFA7-3105-49CB-A2FD-2147E070FCF2}">
      <dsp:nvSpPr>
        <dsp:cNvPr id="0" name=""/>
        <dsp:cNvSpPr/>
      </dsp:nvSpPr>
      <dsp:spPr>
        <a:xfrm>
          <a:off x="4322488" y="2504426"/>
          <a:ext cx="2787627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Web</a:t>
          </a:r>
        </a:p>
      </dsp:txBody>
      <dsp:txXfrm>
        <a:off x="4331536" y="2513474"/>
        <a:ext cx="2769531" cy="290825"/>
      </dsp:txXfrm>
    </dsp:sp>
    <dsp:sp modelId="{C697C2C9-91F9-4920-A61B-0082011C9675}">
      <dsp:nvSpPr>
        <dsp:cNvPr id="0" name=""/>
        <dsp:cNvSpPr/>
      </dsp:nvSpPr>
      <dsp:spPr>
        <a:xfrm>
          <a:off x="7110116" y="2644970"/>
          <a:ext cx="55563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5563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4045" y="2644996"/>
        <a:ext cx="27781" cy="27781"/>
      </dsp:txXfrm>
    </dsp:sp>
    <dsp:sp modelId="{057032BC-FA51-49DA-A627-72C59F82A024}">
      <dsp:nvSpPr>
        <dsp:cNvPr id="0" name=""/>
        <dsp:cNvSpPr/>
      </dsp:nvSpPr>
      <dsp:spPr>
        <a:xfrm>
          <a:off x="7665755" y="2504426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Moteurs recherche / IA Générative</a:t>
          </a:r>
        </a:p>
      </dsp:txBody>
      <dsp:txXfrm>
        <a:off x="7674803" y="2513474"/>
        <a:ext cx="3842735" cy="290825"/>
      </dsp:txXfrm>
    </dsp:sp>
    <dsp:sp modelId="{EEEA9477-F71B-437F-8A79-64451652289E}">
      <dsp:nvSpPr>
        <dsp:cNvPr id="0" name=""/>
        <dsp:cNvSpPr/>
      </dsp:nvSpPr>
      <dsp:spPr>
        <a:xfrm rot="20376481">
          <a:off x="3748274" y="3161350"/>
          <a:ext cx="592788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92788" y="1391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9849" y="3160447"/>
        <a:ext cx="29639" cy="29639"/>
      </dsp:txXfrm>
    </dsp:sp>
    <dsp:sp modelId="{79A9CD02-7191-46A8-9A77-41D3F57D0AA6}">
      <dsp:nvSpPr>
        <dsp:cNvPr id="0" name=""/>
        <dsp:cNvSpPr/>
      </dsp:nvSpPr>
      <dsp:spPr>
        <a:xfrm>
          <a:off x="4322488" y="2917530"/>
          <a:ext cx="2787627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Syndicat/Expert/CCI</a:t>
          </a:r>
        </a:p>
      </dsp:txBody>
      <dsp:txXfrm>
        <a:off x="4331536" y="2926578"/>
        <a:ext cx="2769531" cy="290825"/>
      </dsp:txXfrm>
    </dsp:sp>
    <dsp:sp modelId="{16E9DE23-7F26-4610-B3D0-5D067DA6E073}">
      <dsp:nvSpPr>
        <dsp:cNvPr id="0" name=""/>
        <dsp:cNvSpPr/>
      </dsp:nvSpPr>
      <dsp:spPr>
        <a:xfrm>
          <a:off x="7110116" y="3058074"/>
          <a:ext cx="55563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5563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4045" y="3058100"/>
        <a:ext cx="27781" cy="27781"/>
      </dsp:txXfrm>
    </dsp:sp>
    <dsp:sp modelId="{E8FAEA33-B1D6-4FB2-A1E1-CF5C8DB84316}">
      <dsp:nvSpPr>
        <dsp:cNvPr id="0" name=""/>
        <dsp:cNvSpPr/>
      </dsp:nvSpPr>
      <dsp:spPr>
        <a:xfrm>
          <a:off x="7665755" y="2917530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Entretien/Teléphone</a:t>
          </a:r>
        </a:p>
      </dsp:txBody>
      <dsp:txXfrm>
        <a:off x="7674803" y="2926578"/>
        <a:ext cx="3842735" cy="290825"/>
      </dsp:txXfrm>
    </dsp:sp>
    <dsp:sp modelId="{614E346D-C766-4749-9927-DC9B828D66D7}">
      <dsp:nvSpPr>
        <dsp:cNvPr id="0" name=""/>
        <dsp:cNvSpPr/>
      </dsp:nvSpPr>
      <dsp:spPr>
        <a:xfrm rot="1223519">
          <a:off x="3748274" y="3367901"/>
          <a:ext cx="592788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92788" y="1391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9849" y="3366999"/>
        <a:ext cx="29639" cy="29639"/>
      </dsp:txXfrm>
    </dsp:sp>
    <dsp:sp modelId="{E211D458-F9BA-4915-91EA-FC6BA2B1FEA8}">
      <dsp:nvSpPr>
        <dsp:cNvPr id="0" name=""/>
        <dsp:cNvSpPr/>
      </dsp:nvSpPr>
      <dsp:spPr>
        <a:xfrm>
          <a:off x="4322488" y="3330634"/>
          <a:ext cx="2787627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Concurents</a:t>
          </a:r>
        </a:p>
      </dsp:txBody>
      <dsp:txXfrm>
        <a:off x="4331536" y="3339682"/>
        <a:ext cx="2769531" cy="290825"/>
      </dsp:txXfrm>
    </dsp:sp>
    <dsp:sp modelId="{2B656B09-3564-4B38-969A-2DCA5C948AA1}">
      <dsp:nvSpPr>
        <dsp:cNvPr id="0" name=""/>
        <dsp:cNvSpPr/>
      </dsp:nvSpPr>
      <dsp:spPr>
        <a:xfrm>
          <a:off x="7110116" y="3471177"/>
          <a:ext cx="55563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5563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4045" y="3471204"/>
        <a:ext cx="27781" cy="27781"/>
      </dsp:txXfrm>
    </dsp:sp>
    <dsp:sp modelId="{C139E1ED-C487-45BC-B002-E17834A1882D}">
      <dsp:nvSpPr>
        <dsp:cNvPr id="0" name=""/>
        <dsp:cNvSpPr/>
      </dsp:nvSpPr>
      <dsp:spPr>
        <a:xfrm>
          <a:off x="7665755" y="3330634"/>
          <a:ext cx="3860831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Salon/achat/revues/publicité</a:t>
          </a:r>
        </a:p>
      </dsp:txBody>
      <dsp:txXfrm>
        <a:off x="7674803" y="3339682"/>
        <a:ext cx="3842735" cy="290825"/>
      </dsp:txXfrm>
    </dsp:sp>
    <dsp:sp modelId="{1CBE7EE3-EB91-427F-B579-8AE92449A99D}">
      <dsp:nvSpPr>
        <dsp:cNvPr id="0" name=""/>
        <dsp:cNvSpPr/>
      </dsp:nvSpPr>
      <dsp:spPr>
        <a:xfrm rot="2887064">
          <a:off x="3628523" y="3574453"/>
          <a:ext cx="832290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832290" y="13917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23861" y="3567563"/>
        <a:ext cx="41614" cy="41614"/>
      </dsp:txXfrm>
    </dsp:sp>
    <dsp:sp modelId="{96174838-96AD-4708-AB5C-50B00BF6B9A4}">
      <dsp:nvSpPr>
        <dsp:cNvPr id="0" name=""/>
        <dsp:cNvSpPr/>
      </dsp:nvSpPr>
      <dsp:spPr>
        <a:xfrm>
          <a:off x="4322488" y="3743738"/>
          <a:ext cx="2790475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Clients</a:t>
          </a:r>
        </a:p>
      </dsp:txBody>
      <dsp:txXfrm>
        <a:off x="4331536" y="3752786"/>
        <a:ext cx="2772379" cy="290825"/>
      </dsp:txXfrm>
    </dsp:sp>
    <dsp:sp modelId="{A2C5164E-D6F2-4737-A1CF-33AC4BFE9773}">
      <dsp:nvSpPr>
        <dsp:cNvPr id="0" name=""/>
        <dsp:cNvSpPr/>
      </dsp:nvSpPr>
      <dsp:spPr>
        <a:xfrm>
          <a:off x="7112964" y="3884281"/>
          <a:ext cx="555639" cy="27834"/>
        </a:xfrm>
        <a:custGeom>
          <a:avLst/>
          <a:gdLst/>
          <a:ahLst/>
          <a:cxnLst/>
          <a:rect l="0" t="0" r="0" b="0"/>
          <a:pathLst>
            <a:path>
              <a:moveTo>
                <a:pt x="0" y="13917"/>
              </a:moveTo>
              <a:lnTo>
                <a:pt x="555639" y="13917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76892" y="3884307"/>
        <a:ext cx="27781" cy="27781"/>
      </dsp:txXfrm>
    </dsp:sp>
    <dsp:sp modelId="{C589BB2C-BF40-43A5-B621-071BD9E3BE4C}">
      <dsp:nvSpPr>
        <dsp:cNvPr id="0" name=""/>
        <dsp:cNvSpPr/>
      </dsp:nvSpPr>
      <dsp:spPr>
        <a:xfrm>
          <a:off x="7668603" y="3743738"/>
          <a:ext cx="3861372" cy="308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Entretien, questionnaire</a:t>
          </a:r>
        </a:p>
      </dsp:txBody>
      <dsp:txXfrm>
        <a:off x="7677651" y="3752786"/>
        <a:ext cx="3843276" cy="290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09/01/2024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736600"/>
            <a:ext cx="9037556" cy="452967"/>
          </a:xfrm>
        </p:spPr>
        <p:txBody>
          <a:bodyPr>
            <a:noAutofit/>
          </a:bodyPr>
          <a:lstStyle/>
          <a:p>
            <a:b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 1.  Trouver les sources d’information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78917055-E032-4BD6-984D-30DC7F1C7EC4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6942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2 - Collecte et structuration d'informations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DB3A74-A681-412C-8184-0B16D2B9DB60}"/>
              </a:ext>
            </a:extLst>
          </p:cNvPr>
          <p:cNvSpPr/>
          <p:nvPr/>
        </p:nvSpPr>
        <p:spPr>
          <a:xfrm>
            <a:off x="203199" y="1367135"/>
            <a:ext cx="115400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L’information nourrit les décisions de gestion et les décisions stratégiques. Elles doivent être fiables et pertinentes et obtenues auprès de sources crédibles.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8943ADCA-BB87-40A2-A624-AFC7F18FE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0548930"/>
              </p:ext>
            </p:extLst>
          </p:nvPr>
        </p:nvGraphicFramePr>
        <p:xfrm>
          <a:off x="278103" y="2252589"/>
          <a:ext cx="11540066" cy="4491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</TotalTime>
  <Words>81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  1.  Trouver les sources d’information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12</cp:revision>
  <dcterms:created xsi:type="dcterms:W3CDTF">2014-01-16T23:14:09Z</dcterms:created>
  <dcterms:modified xsi:type="dcterms:W3CDTF">2024-01-09T23:01:37Z</dcterms:modified>
</cp:coreProperties>
</file>