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B34EA9-A36F-4238-84F0-87261BA84970}" type="doc">
      <dgm:prSet loTypeId="urn:microsoft.com/office/officeart/2005/8/layout/process1" loCatId="process" qsTypeId="urn:microsoft.com/office/officeart/2005/8/quickstyle/simple3" qsCatId="simple" csTypeId="urn:microsoft.com/office/officeart/2005/8/colors/colorful1" csCatId="colorful" phldr="1"/>
      <dgm:spPr/>
    </dgm:pt>
    <dgm:pt modelId="{3037A695-8E8B-4553-91BA-26244BB1D15A}">
      <dgm:prSet phldrT="[Texte]" custT="1"/>
      <dgm:spPr/>
      <dgm:t>
        <a:bodyPr/>
        <a:lstStyle/>
        <a:p>
          <a:r>
            <a:rPr lang="fr-FR" sz="1800" b="1">
              <a:latin typeface="Arial" panose="020B0604020202020204" pitchFamily="34" charset="0"/>
              <a:cs typeface="Arial" panose="020B0604020202020204" pitchFamily="34" charset="0"/>
            </a:rPr>
            <a:t>Sources pertinentes </a:t>
          </a:r>
          <a:r>
            <a:rPr lang="fr-FR" sz="1800" b="1" i="1">
              <a:latin typeface="Arial" panose="020B0604020202020204" pitchFamily="34" charset="0"/>
              <a:cs typeface="Arial" panose="020B0604020202020204" pitchFamily="34" charset="0"/>
            </a:rPr>
            <a:t>internes / externes</a:t>
          </a:r>
        </a:p>
      </dgm:t>
    </dgm:pt>
    <dgm:pt modelId="{4BEB4C85-D03A-4D16-92C0-0F1751E3EA02}" type="parTrans" cxnId="{8E762185-1728-4755-A7AD-BA26A8380BCA}">
      <dgm:prSet/>
      <dgm:spPr/>
      <dgm:t>
        <a:bodyPr/>
        <a:lstStyle/>
        <a:p>
          <a:endParaRPr lang="fr-FR" sz="1800" b="1">
            <a:latin typeface="Arial" panose="020B0604020202020204" pitchFamily="34" charset="0"/>
            <a:cs typeface="Arial" panose="020B0604020202020204" pitchFamily="34" charset="0"/>
          </a:endParaRPr>
        </a:p>
      </dgm:t>
    </dgm:pt>
    <dgm:pt modelId="{EBDFD62F-0CC5-4C4F-A4B6-F72D33CB79BA}" type="sibTrans" cxnId="{8E762185-1728-4755-A7AD-BA26A8380BCA}">
      <dgm:prSet custT="1"/>
      <dgm:spPr/>
      <dgm:t>
        <a:bodyPr/>
        <a:lstStyle/>
        <a:p>
          <a:endParaRPr lang="fr-FR" sz="1800" b="1">
            <a:latin typeface="Arial" panose="020B0604020202020204" pitchFamily="34" charset="0"/>
            <a:cs typeface="Arial" panose="020B0604020202020204" pitchFamily="34" charset="0"/>
          </a:endParaRPr>
        </a:p>
      </dgm:t>
    </dgm:pt>
    <dgm:pt modelId="{DF2DFCEC-3A0D-41CC-A3B2-808157F2C2DF}">
      <dgm:prSet phldrT="[Texte]" custT="1"/>
      <dgm:spPr/>
      <dgm:t>
        <a:bodyPr/>
        <a:lstStyle/>
        <a:p>
          <a:r>
            <a:rPr lang="fr-FR" sz="1800" b="1" dirty="0">
              <a:latin typeface="Arial" panose="020B0604020202020204" pitchFamily="34" charset="0"/>
              <a:cs typeface="Arial" panose="020B0604020202020204" pitchFamily="34" charset="0"/>
            </a:rPr>
            <a:t>Informations fiables et </a:t>
          </a:r>
          <a:r>
            <a:rPr lang="fr-FR" sz="1800" b="1" dirty="0" err="1">
              <a:latin typeface="Arial" panose="020B0604020202020204" pitchFamily="34" charset="0"/>
              <a:cs typeface="Arial" panose="020B0604020202020204" pitchFamily="34" charset="0"/>
            </a:rPr>
            <a:t>utililes</a:t>
          </a:r>
          <a:endParaRPr lang="fr-FR" sz="1800" b="1" dirty="0">
            <a:latin typeface="Arial" panose="020B0604020202020204" pitchFamily="34" charset="0"/>
            <a:cs typeface="Arial" panose="020B0604020202020204" pitchFamily="34" charset="0"/>
          </a:endParaRPr>
        </a:p>
      </dgm:t>
    </dgm:pt>
    <dgm:pt modelId="{0ABE5ABE-6D72-490A-BF84-CD078BDE5BAC}" type="parTrans" cxnId="{20DB36BE-CDFD-494E-8E6B-0094DCADE134}">
      <dgm:prSet/>
      <dgm:spPr/>
      <dgm:t>
        <a:bodyPr/>
        <a:lstStyle/>
        <a:p>
          <a:endParaRPr lang="fr-FR" sz="1800" b="1">
            <a:latin typeface="Arial" panose="020B0604020202020204" pitchFamily="34" charset="0"/>
            <a:cs typeface="Arial" panose="020B0604020202020204" pitchFamily="34" charset="0"/>
          </a:endParaRPr>
        </a:p>
      </dgm:t>
    </dgm:pt>
    <dgm:pt modelId="{05D1B538-127D-4F10-9700-4ECC1DEB72FD}" type="sibTrans" cxnId="{20DB36BE-CDFD-494E-8E6B-0094DCADE134}">
      <dgm:prSet custT="1"/>
      <dgm:spPr/>
      <dgm:t>
        <a:bodyPr/>
        <a:lstStyle/>
        <a:p>
          <a:endParaRPr lang="fr-FR" sz="1800" b="1">
            <a:latin typeface="Arial" panose="020B0604020202020204" pitchFamily="34" charset="0"/>
            <a:cs typeface="Arial" panose="020B0604020202020204" pitchFamily="34" charset="0"/>
          </a:endParaRPr>
        </a:p>
      </dgm:t>
    </dgm:pt>
    <dgm:pt modelId="{7CA6F19D-06C6-4A82-ADEB-FCAC5A2DA856}">
      <dgm:prSet phldrT="[Texte]" custT="1"/>
      <dgm:spPr/>
      <dgm:t>
        <a:bodyPr/>
        <a:lstStyle/>
        <a:p>
          <a:r>
            <a:rPr lang="fr-FR" sz="1800" b="1">
              <a:latin typeface="Arial" panose="020B0604020202020204" pitchFamily="34" charset="0"/>
              <a:cs typeface="Arial" panose="020B0604020202020204" pitchFamily="34" charset="0"/>
            </a:rPr>
            <a:t>Décisions appropriées</a:t>
          </a:r>
        </a:p>
      </dgm:t>
    </dgm:pt>
    <dgm:pt modelId="{2F5A33F1-EF8F-49F7-A575-3238F0481FD0}" type="parTrans" cxnId="{0F285DFA-9211-4034-BD6B-0A55B1E7ABC6}">
      <dgm:prSet/>
      <dgm:spPr/>
      <dgm:t>
        <a:bodyPr/>
        <a:lstStyle/>
        <a:p>
          <a:endParaRPr lang="fr-FR" sz="1800" b="1">
            <a:latin typeface="Arial" panose="020B0604020202020204" pitchFamily="34" charset="0"/>
            <a:cs typeface="Arial" panose="020B0604020202020204" pitchFamily="34" charset="0"/>
          </a:endParaRPr>
        </a:p>
      </dgm:t>
    </dgm:pt>
    <dgm:pt modelId="{A7108CE5-594A-4C6D-BC74-E814F9DDC036}" type="sibTrans" cxnId="{0F285DFA-9211-4034-BD6B-0A55B1E7ABC6}">
      <dgm:prSet/>
      <dgm:spPr/>
      <dgm:t>
        <a:bodyPr/>
        <a:lstStyle/>
        <a:p>
          <a:endParaRPr lang="fr-FR" sz="1800" b="1">
            <a:latin typeface="Arial" panose="020B0604020202020204" pitchFamily="34" charset="0"/>
            <a:cs typeface="Arial" panose="020B0604020202020204" pitchFamily="34" charset="0"/>
          </a:endParaRPr>
        </a:p>
      </dgm:t>
    </dgm:pt>
    <dgm:pt modelId="{A6CF7A57-85F2-4C83-9330-4076E12CA265}">
      <dgm:prSet phldrT="[Texte]" custT="1"/>
      <dgm:spPr/>
      <dgm:t>
        <a:bodyPr/>
        <a:lstStyle/>
        <a:p>
          <a:r>
            <a:rPr lang="fr-FR" sz="1800" b="1">
              <a:latin typeface="Arial" panose="020B0604020202020204" pitchFamily="34" charset="0"/>
              <a:cs typeface="Arial" panose="020B0604020202020204" pitchFamily="34" charset="0"/>
            </a:rPr>
            <a:t>Traitements performants</a:t>
          </a:r>
        </a:p>
      </dgm:t>
    </dgm:pt>
    <dgm:pt modelId="{B048F69E-D883-404B-8876-9346BC38847F}" type="parTrans" cxnId="{BA8F8BA9-0198-494C-A90A-ABDFA9229BBE}">
      <dgm:prSet/>
      <dgm:spPr/>
      <dgm:t>
        <a:bodyPr/>
        <a:lstStyle/>
        <a:p>
          <a:endParaRPr lang="fr-FR" sz="1800">
            <a:latin typeface="Arial" panose="020B0604020202020204" pitchFamily="34" charset="0"/>
            <a:cs typeface="Arial" panose="020B0604020202020204" pitchFamily="34" charset="0"/>
          </a:endParaRPr>
        </a:p>
      </dgm:t>
    </dgm:pt>
    <dgm:pt modelId="{8D376C92-113B-40EB-96A6-278BF5EA6727}" type="sibTrans" cxnId="{BA8F8BA9-0198-494C-A90A-ABDFA9229BBE}">
      <dgm:prSet custT="1"/>
      <dgm:spPr/>
      <dgm:t>
        <a:bodyPr/>
        <a:lstStyle/>
        <a:p>
          <a:endParaRPr lang="fr-FR" sz="1800">
            <a:latin typeface="Arial" panose="020B0604020202020204" pitchFamily="34" charset="0"/>
            <a:cs typeface="Arial" panose="020B0604020202020204" pitchFamily="34" charset="0"/>
          </a:endParaRPr>
        </a:p>
      </dgm:t>
    </dgm:pt>
    <dgm:pt modelId="{908AC65B-96F6-401C-8494-28CD3BDBEF12}">
      <dgm:prSet phldrT="[Texte]" custT="1"/>
      <dgm:spPr/>
      <dgm:t>
        <a:bodyPr/>
        <a:lstStyle/>
        <a:p>
          <a:r>
            <a:rPr lang="fr-FR" sz="1800" b="1">
              <a:latin typeface="Arial" panose="020B0604020202020204" pitchFamily="34" charset="0"/>
              <a:cs typeface="Arial" panose="020B0604020202020204" pitchFamily="34" charset="0"/>
            </a:rPr>
            <a:t>Diffusion efficace</a:t>
          </a:r>
        </a:p>
      </dgm:t>
    </dgm:pt>
    <dgm:pt modelId="{0333F71C-2A48-4AC2-87A5-F3920472C36A}" type="parTrans" cxnId="{4FD6FD39-97BD-478F-B71F-03E8EC0B77CB}">
      <dgm:prSet/>
      <dgm:spPr/>
      <dgm:t>
        <a:bodyPr/>
        <a:lstStyle/>
        <a:p>
          <a:endParaRPr lang="fr-FR" sz="4000">
            <a:latin typeface="Arial" panose="020B0604020202020204" pitchFamily="34" charset="0"/>
            <a:cs typeface="Arial" panose="020B0604020202020204" pitchFamily="34" charset="0"/>
          </a:endParaRPr>
        </a:p>
      </dgm:t>
    </dgm:pt>
    <dgm:pt modelId="{ED4DFE80-989E-402B-A46D-6783B2067BF5}" type="sibTrans" cxnId="{4FD6FD39-97BD-478F-B71F-03E8EC0B77CB}">
      <dgm:prSet/>
      <dgm:spPr/>
      <dgm:t>
        <a:bodyPr/>
        <a:lstStyle/>
        <a:p>
          <a:endParaRPr lang="fr-FR" sz="4000">
            <a:latin typeface="Arial" panose="020B0604020202020204" pitchFamily="34" charset="0"/>
            <a:cs typeface="Arial" panose="020B0604020202020204" pitchFamily="34" charset="0"/>
          </a:endParaRPr>
        </a:p>
      </dgm:t>
    </dgm:pt>
    <dgm:pt modelId="{6A8BD5E0-F504-466D-945F-893A3A803ACD}" type="pres">
      <dgm:prSet presAssocID="{C3B34EA9-A36F-4238-84F0-87261BA84970}" presName="Name0" presStyleCnt="0">
        <dgm:presLayoutVars>
          <dgm:dir/>
          <dgm:resizeHandles val="exact"/>
        </dgm:presLayoutVars>
      </dgm:prSet>
      <dgm:spPr/>
    </dgm:pt>
    <dgm:pt modelId="{EAC45978-E77F-469E-A259-D4B5ED9C7134}" type="pres">
      <dgm:prSet presAssocID="{3037A695-8E8B-4553-91BA-26244BB1D15A}" presName="node" presStyleLbl="node1" presStyleIdx="0" presStyleCnt="5">
        <dgm:presLayoutVars>
          <dgm:bulletEnabled val="1"/>
        </dgm:presLayoutVars>
      </dgm:prSet>
      <dgm:spPr/>
    </dgm:pt>
    <dgm:pt modelId="{DA7FD0D7-2473-4444-87B7-3B49196E1AA2}" type="pres">
      <dgm:prSet presAssocID="{EBDFD62F-0CC5-4C4F-A4B6-F72D33CB79BA}" presName="sibTrans" presStyleLbl="sibTrans2D1" presStyleIdx="0" presStyleCnt="4"/>
      <dgm:spPr/>
    </dgm:pt>
    <dgm:pt modelId="{0333250F-D735-48D0-BC15-620AA052D3EE}" type="pres">
      <dgm:prSet presAssocID="{EBDFD62F-0CC5-4C4F-A4B6-F72D33CB79BA}" presName="connectorText" presStyleLbl="sibTrans2D1" presStyleIdx="0" presStyleCnt="4"/>
      <dgm:spPr/>
    </dgm:pt>
    <dgm:pt modelId="{2C01AC44-D85E-4400-8F29-A25C5620497E}" type="pres">
      <dgm:prSet presAssocID="{DF2DFCEC-3A0D-41CC-A3B2-808157F2C2DF}" presName="node" presStyleLbl="node1" presStyleIdx="1" presStyleCnt="5">
        <dgm:presLayoutVars>
          <dgm:bulletEnabled val="1"/>
        </dgm:presLayoutVars>
      </dgm:prSet>
      <dgm:spPr/>
    </dgm:pt>
    <dgm:pt modelId="{20BDF6B8-67C7-4271-803B-397EC681090D}" type="pres">
      <dgm:prSet presAssocID="{05D1B538-127D-4F10-9700-4ECC1DEB72FD}" presName="sibTrans" presStyleLbl="sibTrans2D1" presStyleIdx="1" presStyleCnt="4"/>
      <dgm:spPr/>
    </dgm:pt>
    <dgm:pt modelId="{57C8CD8D-A5C1-4E32-BB60-D993F26F4B60}" type="pres">
      <dgm:prSet presAssocID="{05D1B538-127D-4F10-9700-4ECC1DEB72FD}" presName="connectorText" presStyleLbl="sibTrans2D1" presStyleIdx="1" presStyleCnt="4"/>
      <dgm:spPr/>
    </dgm:pt>
    <dgm:pt modelId="{9E7CD09A-E29A-4033-84EE-17EFD85AE9BE}" type="pres">
      <dgm:prSet presAssocID="{A6CF7A57-85F2-4C83-9330-4076E12CA265}" presName="node" presStyleLbl="node1" presStyleIdx="2" presStyleCnt="5">
        <dgm:presLayoutVars>
          <dgm:bulletEnabled val="1"/>
        </dgm:presLayoutVars>
      </dgm:prSet>
      <dgm:spPr/>
    </dgm:pt>
    <dgm:pt modelId="{85CBCCD5-3EE3-4502-8DA3-4D5E63F4198C}" type="pres">
      <dgm:prSet presAssocID="{8D376C92-113B-40EB-96A6-278BF5EA6727}" presName="sibTrans" presStyleLbl="sibTrans2D1" presStyleIdx="2" presStyleCnt="4"/>
      <dgm:spPr/>
    </dgm:pt>
    <dgm:pt modelId="{45A75FF0-3646-4435-8F90-8A0E2D7EE807}" type="pres">
      <dgm:prSet presAssocID="{8D376C92-113B-40EB-96A6-278BF5EA6727}" presName="connectorText" presStyleLbl="sibTrans2D1" presStyleIdx="2" presStyleCnt="4"/>
      <dgm:spPr/>
    </dgm:pt>
    <dgm:pt modelId="{10841F1A-C3F6-48D9-955E-9FE6ED1459DB}" type="pres">
      <dgm:prSet presAssocID="{908AC65B-96F6-401C-8494-28CD3BDBEF12}" presName="node" presStyleLbl="node1" presStyleIdx="3" presStyleCnt="5">
        <dgm:presLayoutVars>
          <dgm:bulletEnabled val="1"/>
        </dgm:presLayoutVars>
      </dgm:prSet>
      <dgm:spPr/>
    </dgm:pt>
    <dgm:pt modelId="{1F65E5F5-DF4E-49EC-83D5-E536DE51C915}" type="pres">
      <dgm:prSet presAssocID="{ED4DFE80-989E-402B-A46D-6783B2067BF5}" presName="sibTrans" presStyleLbl="sibTrans2D1" presStyleIdx="3" presStyleCnt="4"/>
      <dgm:spPr/>
    </dgm:pt>
    <dgm:pt modelId="{5684AD50-10FA-4A9F-8C31-3B64D9786323}" type="pres">
      <dgm:prSet presAssocID="{ED4DFE80-989E-402B-A46D-6783B2067BF5}" presName="connectorText" presStyleLbl="sibTrans2D1" presStyleIdx="3" presStyleCnt="4"/>
      <dgm:spPr/>
    </dgm:pt>
    <dgm:pt modelId="{6AB7D535-CE6E-40C4-8EF6-DA6938F9E750}" type="pres">
      <dgm:prSet presAssocID="{7CA6F19D-06C6-4A82-ADEB-FCAC5A2DA856}" presName="node" presStyleLbl="node1" presStyleIdx="4" presStyleCnt="5">
        <dgm:presLayoutVars>
          <dgm:bulletEnabled val="1"/>
        </dgm:presLayoutVars>
      </dgm:prSet>
      <dgm:spPr/>
    </dgm:pt>
  </dgm:ptLst>
  <dgm:cxnLst>
    <dgm:cxn modelId="{623BBA22-6E2D-45BD-9B2C-9E0A656C2255}" type="presOf" srcId="{05D1B538-127D-4F10-9700-4ECC1DEB72FD}" destId="{57C8CD8D-A5C1-4E32-BB60-D993F26F4B60}" srcOrd="1" destOrd="0" presId="urn:microsoft.com/office/officeart/2005/8/layout/process1"/>
    <dgm:cxn modelId="{4FD6FD39-97BD-478F-B71F-03E8EC0B77CB}" srcId="{C3B34EA9-A36F-4238-84F0-87261BA84970}" destId="{908AC65B-96F6-401C-8494-28CD3BDBEF12}" srcOrd="3" destOrd="0" parTransId="{0333F71C-2A48-4AC2-87A5-F3920472C36A}" sibTransId="{ED4DFE80-989E-402B-A46D-6783B2067BF5}"/>
    <dgm:cxn modelId="{1AF4A13C-4CFB-4D8C-8726-941EB4393092}" type="presOf" srcId="{DF2DFCEC-3A0D-41CC-A3B2-808157F2C2DF}" destId="{2C01AC44-D85E-4400-8F29-A25C5620497E}" srcOrd="0" destOrd="0" presId="urn:microsoft.com/office/officeart/2005/8/layout/process1"/>
    <dgm:cxn modelId="{20CF413D-27AC-4B95-84A9-29E126F031BA}" type="presOf" srcId="{3037A695-8E8B-4553-91BA-26244BB1D15A}" destId="{EAC45978-E77F-469E-A259-D4B5ED9C7134}" srcOrd="0" destOrd="0" presId="urn:microsoft.com/office/officeart/2005/8/layout/process1"/>
    <dgm:cxn modelId="{BD4C6366-2B1A-4377-95CD-D5DFFAA70658}" type="presOf" srcId="{ED4DFE80-989E-402B-A46D-6783B2067BF5}" destId="{1F65E5F5-DF4E-49EC-83D5-E536DE51C915}" srcOrd="0" destOrd="0" presId="urn:microsoft.com/office/officeart/2005/8/layout/process1"/>
    <dgm:cxn modelId="{7CF45B68-52BE-4C7C-B29D-AB7C0745D98F}" type="presOf" srcId="{ED4DFE80-989E-402B-A46D-6783B2067BF5}" destId="{5684AD50-10FA-4A9F-8C31-3B64D9786323}" srcOrd="1" destOrd="0" presId="urn:microsoft.com/office/officeart/2005/8/layout/process1"/>
    <dgm:cxn modelId="{C4ED2B69-2C3E-4883-9618-1CCBD2027873}" type="presOf" srcId="{EBDFD62F-0CC5-4C4F-A4B6-F72D33CB79BA}" destId="{DA7FD0D7-2473-4444-87B7-3B49196E1AA2}" srcOrd="0" destOrd="0" presId="urn:microsoft.com/office/officeart/2005/8/layout/process1"/>
    <dgm:cxn modelId="{4EB0E94A-F613-422C-ABD1-FD656ADC1370}" type="presOf" srcId="{A6CF7A57-85F2-4C83-9330-4076E12CA265}" destId="{9E7CD09A-E29A-4033-84EE-17EFD85AE9BE}" srcOrd="0" destOrd="0" presId="urn:microsoft.com/office/officeart/2005/8/layout/process1"/>
    <dgm:cxn modelId="{4AFE014D-1106-4DBF-8454-B020A446F09C}" type="presOf" srcId="{908AC65B-96F6-401C-8494-28CD3BDBEF12}" destId="{10841F1A-C3F6-48D9-955E-9FE6ED1459DB}" srcOrd="0" destOrd="0" presId="urn:microsoft.com/office/officeart/2005/8/layout/process1"/>
    <dgm:cxn modelId="{8E762185-1728-4755-A7AD-BA26A8380BCA}" srcId="{C3B34EA9-A36F-4238-84F0-87261BA84970}" destId="{3037A695-8E8B-4553-91BA-26244BB1D15A}" srcOrd="0" destOrd="0" parTransId="{4BEB4C85-D03A-4D16-92C0-0F1751E3EA02}" sibTransId="{EBDFD62F-0CC5-4C4F-A4B6-F72D33CB79BA}"/>
    <dgm:cxn modelId="{4A294F96-7FB0-4310-92D4-9E5B534FAE55}" type="presOf" srcId="{8D376C92-113B-40EB-96A6-278BF5EA6727}" destId="{45A75FF0-3646-4435-8F90-8A0E2D7EE807}" srcOrd="1" destOrd="0" presId="urn:microsoft.com/office/officeart/2005/8/layout/process1"/>
    <dgm:cxn modelId="{BF235998-F406-43A5-A74D-A11141D96E40}" type="presOf" srcId="{C3B34EA9-A36F-4238-84F0-87261BA84970}" destId="{6A8BD5E0-F504-466D-945F-893A3A803ACD}" srcOrd="0" destOrd="0" presId="urn:microsoft.com/office/officeart/2005/8/layout/process1"/>
    <dgm:cxn modelId="{633BF3A3-A365-44D2-849D-EB4C23B3ADF1}" type="presOf" srcId="{8D376C92-113B-40EB-96A6-278BF5EA6727}" destId="{85CBCCD5-3EE3-4502-8DA3-4D5E63F4198C}" srcOrd="0" destOrd="0" presId="urn:microsoft.com/office/officeart/2005/8/layout/process1"/>
    <dgm:cxn modelId="{BA8F8BA9-0198-494C-A90A-ABDFA9229BBE}" srcId="{C3B34EA9-A36F-4238-84F0-87261BA84970}" destId="{A6CF7A57-85F2-4C83-9330-4076E12CA265}" srcOrd="2" destOrd="0" parTransId="{B048F69E-D883-404B-8876-9346BC38847F}" sibTransId="{8D376C92-113B-40EB-96A6-278BF5EA6727}"/>
    <dgm:cxn modelId="{E4B7FDAC-EF3D-479B-BA9B-1D1299005B52}" type="presOf" srcId="{7CA6F19D-06C6-4A82-ADEB-FCAC5A2DA856}" destId="{6AB7D535-CE6E-40C4-8EF6-DA6938F9E750}" srcOrd="0" destOrd="0" presId="urn:microsoft.com/office/officeart/2005/8/layout/process1"/>
    <dgm:cxn modelId="{20DB36BE-CDFD-494E-8E6B-0094DCADE134}" srcId="{C3B34EA9-A36F-4238-84F0-87261BA84970}" destId="{DF2DFCEC-3A0D-41CC-A3B2-808157F2C2DF}" srcOrd="1" destOrd="0" parTransId="{0ABE5ABE-6D72-490A-BF84-CD078BDE5BAC}" sibTransId="{05D1B538-127D-4F10-9700-4ECC1DEB72FD}"/>
    <dgm:cxn modelId="{3E309ED1-85E8-4131-8B4A-75BA65896892}" type="presOf" srcId="{EBDFD62F-0CC5-4C4F-A4B6-F72D33CB79BA}" destId="{0333250F-D735-48D0-BC15-620AA052D3EE}" srcOrd="1" destOrd="0" presId="urn:microsoft.com/office/officeart/2005/8/layout/process1"/>
    <dgm:cxn modelId="{0F5159DD-68B1-4F22-BC2C-63B20BDDBD31}" type="presOf" srcId="{05D1B538-127D-4F10-9700-4ECC1DEB72FD}" destId="{20BDF6B8-67C7-4271-803B-397EC681090D}" srcOrd="0" destOrd="0" presId="urn:microsoft.com/office/officeart/2005/8/layout/process1"/>
    <dgm:cxn modelId="{0F285DFA-9211-4034-BD6B-0A55B1E7ABC6}" srcId="{C3B34EA9-A36F-4238-84F0-87261BA84970}" destId="{7CA6F19D-06C6-4A82-ADEB-FCAC5A2DA856}" srcOrd="4" destOrd="0" parTransId="{2F5A33F1-EF8F-49F7-A575-3238F0481FD0}" sibTransId="{A7108CE5-594A-4C6D-BC74-E814F9DDC036}"/>
    <dgm:cxn modelId="{0DED53C0-85F9-4699-9579-67AEF44B6596}" type="presParOf" srcId="{6A8BD5E0-F504-466D-945F-893A3A803ACD}" destId="{EAC45978-E77F-469E-A259-D4B5ED9C7134}" srcOrd="0" destOrd="0" presId="urn:microsoft.com/office/officeart/2005/8/layout/process1"/>
    <dgm:cxn modelId="{39511A1E-3A65-485C-8544-10CE81C70C0D}" type="presParOf" srcId="{6A8BD5E0-F504-466D-945F-893A3A803ACD}" destId="{DA7FD0D7-2473-4444-87B7-3B49196E1AA2}" srcOrd="1" destOrd="0" presId="urn:microsoft.com/office/officeart/2005/8/layout/process1"/>
    <dgm:cxn modelId="{B7D5DA2C-4045-4638-B79A-FE7EFA022155}" type="presParOf" srcId="{DA7FD0D7-2473-4444-87B7-3B49196E1AA2}" destId="{0333250F-D735-48D0-BC15-620AA052D3EE}" srcOrd="0" destOrd="0" presId="urn:microsoft.com/office/officeart/2005/8/layout/process1"/>
    <dgm:cxn modelId="{8AA9FD66-1C98-4C68-BE83-DB20A1D147BF}" type="presParOf" srcId="{6A8BD5E0-F504-466D-945F-893A3A803ACD}" destId="{2C01AC44-D85E-4400-8F29-A25C5620497E}" srcOrd="2" destOrd="0" presId="urn:microsoft.com/office/officeart/2005/8/layout/process1"/>
    <dgm:cxn modelId="{DA92D3B9-29C0-40C3-BAC8-CF9C3E415C76}" type="presParOf" srcId="{6A8BD5E0-F504-466D-945F-893A3A803ACD}" destId="{20BDF6B8-67C7-4271-803B-397EC681090D}" srcOrd="3" destOrd="0" presId="urn:microsoft.com/office/officeart/2005/8/layout/process1"/>
    <dgm:cxn modelId="{D34F9629-25CF-4289-A0BF-9BEE0E2E220D}" type="presParOf" srcId="{20BDF6B8-67C7-4271-803B-397EC681090D}" destId="{57C8CD8D-A5C1-4E32-BB60-D993F26F4B60}" srcOrd="0" destOrd="0" presId="urn:microsoft.com/office/officeart/2005/8/layout/process1"/>
    <dgm:cxn modelId="{D17F6D67-5633-4F5B-A02F-44CBACF2C037}" type="presParOf" srcId="{6A8BD5E0-F504-466D-945F-893A3A803ACD}" destId="{9E7CD09A-E29A-4033-84EE-17EFD85AE9BE}" srcOrd="4" destOrd="0" presId="urn:microsoft.com/office/officeart/2005/8/layout/process1"/>
    <dgm:cxn modelId="{A0165D0B-103D-475A-B3B0-D7C4ADAD884C}" type="presParOf" srcId="{6A8BD5E0-F504-466D-945F-893A3A803ACD}" destId="{85CBCCD5-3EE3-4502-8DA3-4D5E63F4198C}" srcOrd="5" destOrd="0" presId="urn:microsoft.com/office/officeart/2005/8/layout/process1"/>
    <dgm:cxn modelId="{BFA788AF-A58B-4158-BADB-30C234E4A060}" type="presParOf" srcId="{85CBCCD5-3EE3-4502-8DA3-4D5E63F4198C}" destId="{45A75FF0-3646-4435-8F90-8A0E2D7EE807}" srcOrd="0" destOrd="0" presId="urn:microsoft.com/office/officeart/2005/8/layout/process1"/>
    <dgm:cxn modelId="{4790E809-81D5-4C15-9860-376234672364}" type="presParOf" srcId="{6A8BD5E0-F504-466D-945F-893A3A803ACD}" destId="{10841F1A-C3F6-48D9-955E-9FE6ED1459DB}" srcOrd="6" destOrd="0" presId="urn:microsoft.com/office/officeart/2005/8/layout/process1"/>
    <dgm:cxn modelId="{140D4DC0-872C-4C2C-8DB7-5C539C700BE0}" type="presParOf" srcId="{6A8BD5E0-F504-466D-945F-893A3A803ACD}" destId="{1F65E5F5-DF4E-49EC-83D5-E536DE51C915}" srcOrd="7" destOrd="0" presId="urn:microsoft.com/office/officeart/2005/8/layout/process1"/>
    <dgm:cxn modelId="{F82F69C1-05D3-4578-AC4D-6521FBD72F89}" type="presParOf" srcId="{1F65E5F5-DF4E-49EC-83D5-E536DE51C915}" destId="{5684AD50-10FA-4A9F-8C31-3B64D9786323}" srcOrd="0" destOrd="0" presId="urn:microsoft.com/office/officeart/2005/8/layout/process1"/>
    <dgm:cxn modelId="{49FA63E6-AF6C-4627-820D-EF26A9EFEABC}" type="presParOf" srcId="{6A8BD5E0-F504-466D-945F-893A3A803ACD}" destId="{6AB7D535-CE6E-40C4-8EF6-DA6938F9E75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45978-E77F-469E-A259-D4B5ED9C7134}">
      <dsp:nvSpPr>
        <dsp:cNvPr id="0" name=""/>
        <dsp:cNvSpPr/>
      </dsp:nvSpPr>
      <dsp:spPr>
        <a:xfrm>
          <a:off x="5506" y="26474"/>
          <a:ext cx="1706987" cy="1168219"/>
        </a:xfrm>
        <a:prstGeom prst="roundRect">
          <a:avLst>
            <a:gd name="adj" fmla="val 10000"/>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Sources pertinentes </a:t>
          </a:r>
          <a:r>
            <a:rPr lang="fr-FR" sz="1800" b="1" i="1" kern="1200">
              <a:latin typeface="Arial" panose="020B0604020202020204" pitchFamily="34" charset="0"/>
              <a:cs typeface="Arial" panose="020B0604020202020204" pitchFamily="34" charset="0"/>
            </a:rPr>
            <a:t>internes / externes</a:t>
          </a:r>
        </a:p>
      </dsp:txBody>
      <dsp:txXfrm>
        <a:off x="39722" y="60690"/>
        <a:ext cx="1638555" cy="1099787"/>
      </dsp:txXfrm>
    </dsp:sp>
    <dsp:sp modelId="{DA7FD0D7-2473-4444-87B7-3B49196E1AA2}">
      <dsp:nvSpPr>
        <dsp:cNvPr id="0" name=""/>
        <dsp:cNvSpPr/>
      </dsp:nvSpPr>
      <dsp:spPr>
        <a:xfrm>
          <a:off x="1883192" y="398917"/>
          <a:ext cx="361881" cy="423332"/>
        </a:xfrm>
        <a:prstGeom prst="rightArrow">
          <a:avLst>
            <a:gd name="adj1" fmla="val 60000"/>
            <a:gd name="adj2" fmla="val 50000"/>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1883192" y="483583"/>
        <a:ext cx="253317" cy="254000"/>
      </dsp:txXfrm>
    </dsp:sp>
    <dsp:sp modelId="{2C01AC44-D85E-4400-8F29-A25C5620497E}">
      <dsp:nvSpPr>
        <dsp:cNvPr id="0" name=""/>
        <dsp:cNvSpPr/>
      </dsp:nvSpPr>
      <dsp:spPr>
        <a:xfrm>
          <a:off x="2395289" y="26474"/>
          <a:ext cx="1706987" cy="1168219"/>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Informations fiables et </a:t>
          </a:r>
          <a:r>
            <a:rPr lang="fr-FR" sz="1800" b="1" kern="1200" dirty="0" err="1">
              <a:latin typeface="Arial" panose="020B0604020202020204" pitchFamily="34" charset="0"/>
              <a:cs typeface="Arial" panose="020B0604020202020204" pitchFamily="34" charset="0"/>
            </a:rPr>
            <a:t>utililes</a:t>
          </a:r>
          <a:endParaRPr lang="fr-FR" sz="1800" b="1" kern="1200" dirty="0">
            <a:latin typeface="Arial" panose="020B0604020202020204" pitchFamily="34" charset="0"/>
            <a:cs typeface="Arial" panose="020B0604020202020204" pitchFamily="34" charset="0"/>
          </a:endParaRPr>
        </a:p>
      </dsp:txBody>
      <dsp:txXfrm>
        <a:off x="2429505" y="60690"/>
        <a:ext cx="1638555" cy="1099787"/>
      </dsp:txXfrm>
    </dsp:sp>
    <dsp:sp modelId="{20BDF6B8-67C7-4271-803B-397EC681090D}">
      <dsp:nvSpPr>
        <dsp:cNvPr id="0" name=""/>
        <dsp:cNvSpPr/>
      </dsp:nvSpPr>
      <dsp:spPr>
        <a:xfrm>
          <a:off x="4272975" y="398917"/>
          <a:ext cx="361881" cy="423332"/>
        </a:xfrm>
        <a:prstGeom prst="rightArrow">
          <a:avLst>
            <a:gd name="adj1" fmla="val 60000"/>
            <a:gd name="adj2" fmla="val 5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4272975" y="483583"/>
        <a:ext cx="253317" cy="254000"/>
      </dsp:txXfrm>
    </dsp:sp>
    <dsp:sp modelId="{9E7CD09A-E29A-4033-84EE-17EFD85AE9BE}">
      <dsp:nvSpPr>
        <dsp:cNvPr id="0" name=""/>
        <dsp:cNvSpPr/>
      </dsp:nvSpPr>
      <dsp:spPr>
        <a:xfrm>
          <a:off x="4785071" y="26474"/>
          <a:ext cx="1706987" cy="1168219"/>
        </a:xfrm>
        <a:prstGeom prst="roundRect">
          <a:avLst>
            <a:gd name="adj" fmla="val 1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Traitements performants</a:t>
          </a:r>
        </a:p>
      </dsp:txBody>
      <dsp:txXfrm>
        <a:off x="4819287" y="60690"/>
        <a:ext cx="1638555" cy="1099787"/>
      </dsp:txXfrm>
    </dsp:sp>
    <dsp:sp modelId="{85CBCCD5-3EE3-4502-8DA3-4D5E63F4198C}">
      <dsp:nvSpPr>
        <dsp:cNvPr id="0" name=""/>
        <dsp:cNvSpPr/>
      </dsp:nvSpPr>
      <dsp:spPr>
        <a:xfrm>
          <a:off x="6662758" y="398917"/>
          <a:ext cx="361881" cy="423332"/>
        </a:xfrm>
        <a:prstGeom prst="rightArrow">
          <a:avLst>
            <a:gd name="adj1" fmla="val 60000"/>
            <a:gd name="adj2" fmla="val 5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latin typeface="Arial" panose="020B0604020202020204" pitchFamily="34" charset="0"/>
            <a:cs typeface="Arial" panose="020B0604020202020204" pitchFamily="34" charset="0"/>
          </a:endParaRPr>
        </a:p>
      </dsp:txBody>
      <dsp:txXfrm>
        <a:off x="6662758" y="483583"/>
        <a:ext cx="253317" cy="254000"/>
      </dsp:txXfrm>
    </dsp:sp>
    <dsp:sp modelId="{10841F1A-C3F6-48D9-955E-9FE6ED1459DB}">
      <dsp:nvSpPr>
        <dsp:cNvPr id="0" name=""/>
        <dsp:cNvSpPr/>
      </dsp:nvSpPr>
      <dsp:spPr>
        <a:xfrm>
          <a:off x="7174854" y="26474"/>
          <a:ext cx="1706987" cy="1168219"/>
        </a:xfrm>
        <a:prstGeom prst="roundRect">
          <a:avLst>
            <a:gd name="adj" fmla="val 10000"/>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Diffusion efficace</a:t>
          </a:r>
        </a:p>
      </dsp:txBody>
      <dsp:txXfrm>
        <a:off x="7209070" y="60690"/>
        <a:ext cx="1638555" cy="1099787"/>
      </dsp:txXfrm>
    </dsp:sp>
    <dsp:sp modelId="{1F65E5F5-DF4E-49EC-83D5-E536DE51C915}">
      <dsp:nvSpPr>
        <dsp:cNvPr id="0" name=""/>
        <dsp:cNvSpPr/>
      </dsp:nvSpPr>
      <dsp:spPr>
        <a:xfrm>
          <a:off x="9052540" y="398917"/>
          <a:ext cx="361881" cy="423332"/>
        </a:xfrm>
        <a:prstGeom prst="rightArrow">
          <a:avLst>
            <a:gd name="adj1" fmla="val 60000"/>
            <a:gd name="adj2" fmla="val 50000"/>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latin typeface="Arial" panose="020B0604020202020204" pitchFamily="34" charset="0"/>
            <a:cs typeface="Arial" panose="020B0604020202020204" pitchFamily="34" charset="0"/>
          </a:endParaRPr>
        </a:p>
      </dsp:txBody>
      <dsp:txXfrm>
        <a:off x="9052540" y="483583"/>
        <a:ext cx="253317" cy="254000"/>
      </dsp:txXfrm>
    </dsp:sp>
    <dsp:sp modelId="{6AB7D535-CE6E-40C4-8EF6-DA6938F9E750}">
      <dsp:nvSpPr>
        <dsp:cNvPr id="0" name=""/>
        <dsp:cNvSpPr/>
      </dsp:nvSpPr>
      <dsp:spPr>
        <a:xfrm>
          <a:off x="9564636" y="26474"/>
          <a:ext cx="1706987" cy="1168219"/>
        </a:xfrm>
        <a:prstGeom prst="roundRect">
          <a:avLst>
            <a:gd name="adj" fmla="val 10000"/>
          </a:avLst>
        </a:prstGeom>
        <a:gradFill rotWithShape="0">
          <a:gsLst>
            <a:gs pos="0">
              <a:schemeClr val="accent6">
                <a:hueOff val="0"/>
                <a:satOff val="0"/>
                <a:lumOff val="0"/>
                <a:alphaOff val="0"/>
                <a:tint val="64000"/>
                <a:lumMod val="118000"/>
              </a:schemeClr>
            </a:gs>
            <a:gs pos="100000">
              <a:schemeClr val="accent6">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Décisions appropriées</a:t>
          </a:r>
        </a:p>
      </dsp:txBody>
      <dsp:txXfrm>
        <a:off x="9598852" y="60690"/>
        <a:ext cx="1638555" cy="10997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09/01/2024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09/01/2024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09/01/2024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694267"/>
          </a:xfrm>
        </p:spPr>
        <p:txBody>
          <a:bodyPr>
            <a:noAutofit/>
          </a:bodyPr>
          <a:lstStyle/>
          <a:p>
            <a:r>
              <a:rPr lang="fr-FR" sz="3200" b="1" dirty="0">
                <a:latin typeface="Arial" panose="020B0604020202020204" pitchFamily="34" charset="0"/>
                <a:cs typeface="Arial" panose="020B0604020202020204" pitchFamily="34" charset="0"/>
              </a:rPr>
              <a:t>Chap. 2 - Collecte et structuration d'informations</a:t>
            </a:r>
            <a:endParaRPr lang="fr-FR" sz="4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A44DBDA-F14D-417D-9281-F877E375C089}"/>
              </a:ext>
            </a:extLst>
          </p:cNvPr>
          <p:cNvSpPr/>
          <p:nvPr/>
        </p:nvSpPr>
        <p:spPr>
          <a:xfrm>
            <a:off x="433916" y="1721686"/>
            <a:ext cx="11324167" cy="1785104"/>
          </a:xfrm>
          <a:prstGeom prst="rect">
            <a:avLst/>
          </a:prstGeom>
        </p:spPr>
        <p:txBody>
          <a:bodyPr wrap="square">
            <a:spAutoFit/>
          </a:bodyPr>
          <a:lstStyle/>
          <a:p>
            <a:pPr algn="ctr">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Le système de décision d’une entreprise doit être alimenté par des informations fiables pour être performant. </a:t>
            </a:r>
          </a:p>
          <a:p>
            <a:pPr algn="just">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Pour y parvenir l’entreprise doit mettre en place des procédures de collectes ou une veille informationnelle efficaces pour ensuite traiter les informations de façon performante afin de prendre dans en fin de processus de bonnes décisions.</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B37B718-568E-4C09-91D4-0B286E52A627}"/>
              </a:ext>
            </a:extLst>
          </p:cNvPr>
          <p:cNvSpPr txBox="1"/>
          <p:nvPr/>
        </p:nvSpPr>
        <p:spPr>
          <a:xfrm>
            <a:off x="2345266" y="870211"/>
            <a:ext cx="6699995" cy="584775"/>
          </a:xfrm>
          <a:prstGeom prst="rect">
            <a:avLst/>
          </a:prstGeom>
          <a:noFill/>
        </p:spPr>
        <p:txBody>
          <a:bodyPr wrap="square" rtlCol="0">
            <a:spAutoFit/>
          </a:bodyPr>
          <a:lstStyle/>
          <a:p>
            <a:pPr algn="ctr"/>
            <a:r>
              <a:rPr lang="fr-FR" sz="3200" b="1" dirty="0">
                <a:solidFill>
                  <a:srgbClr val="FFFF00"/>
                </a:solidFill>
                <a:latin typeface="Arial" panose="020B0604020202020204" pitchFamily="34" charset="0"/>
                <a:cs typeface="Arial" panose="020B0604020202020204" pitchFamily="34" charset="0"/>
              </a:rPr>
              <a:t>Problématique</a:t>
            </a:r>
          </a:p>
        </p:txBody>
      </p:sp>
      <p:graphicFrame>
        <p:nvGraphicFramePr>
          <p:cNvPr id="6" name="Diagramme 5">
            <a:extLst>
              <a:ext uri="{FF2B5EF4-FFF2-40B4-BE49-F238E27FC236}">
                <a16:creationId xmlns:a16="http://schemas.microsoft.com/office/drawing/2014/main" id="{7A3BAE58-F2D3-AC8D-AE3B-64F1BFC05A68}"/>
              </a:ext>
            </a:extLst>
          </p:cNvPr>
          <p:cNvGraphicFramePr/>
          <p:nvPr>
            <p:extLst>
              <p:ext uri="{D42A27DB-BD31-4B8C-83A1-F6EECF244321}">
                <p14:modId xmlns:p14="http://schemas.microsoft.com/office/powerpoint/2010/main" val="1715225944"/>
              </p:ext>
            </p:extLst>
          </p:nvPr>
        </p:nvGraphicFramePr>
        <p:xfrm>
          <a:off x="580018" y="4089221"/>
          <a:ext cx="11277131" cy="122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694267"/>
          </a:xfrm>
        </p:spPr>
        <p:txBody>
          <a:bodyPr>
            <a:noAutofit/>
          </a:bodyPr>
          <a:lstStyle/>
          <a:p>
            <a:r>
              <a:rPr lang="fr-FR" sz="3200" b="1" dirty="0">
                <a:latin typeface="Arial" panose="020B0604020202020204" pitchFamily="34" charset="0"/>
                <a:cs typeface="Arial" panose="020B0604020202020204" pitchFamily="34" charset="0"/>
              </a:rPr>
              <a:t>Chap. 2 - Collecte et structuration d'informations</a:t>
            </a:r>
            <a:endParaRPr lang="fr-FR" sz="4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A44DBDA-F14D-417D-9281-F877E375C089}"/>
              </a:ext>
            </a:extLst>
          </p:cNvPr>
          <p:cNvSpPr/>
          <p:nvPr/>
        </p:nvSpPr>
        <p:spPr>
          <a:xfrm>
            <a:off x="433916" y="1721686"/>
            <a:ext cx="11324167" cy="400110"/>
          </a:xfrm>
          <a:prstGeom prst="rect">
            <a:avLst/>
          </a:prstGeom>
        </p:spPr>
        <p:txBody>
          <a:bodyPr wrap="square">
            <a:spAutoFit/>
          </a:bodyPr>
          <a:lstStyle/>
          <a:p>
            <a:pPr algn="ctr">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B37B718-568E-4C09-91D4-0B286E52A627}"/>
              </a:ext>
            </a:extLst>
          </p:cNvPr>
          <p:cNvSpPr txBox="1"/>
          <p:nvPr/>
        </p:nvSpPr>
        <p:spPr>
          <a:xfrm>
            <a:off x="2345266" y="870211"/>
            <a:ext cx="6699995" cy="584775"/>
          </a:xfrm>
          <a:prstGeom prst="rect">
            <a:avLst/>
          </a:prstGeom>
          <a:noFill/>
        </p:spPr>
        <p:txBody>
          <a:bodyPr wrap="square" rtlCol="0">
            <a:spAutoFit/>
          </a:bodyPr>
          <a:lstStyle/>
          <a:p>
            <a:pPr algn="ctr"/>
            <a:r>
              <a:rPr lang="fr-FR" sz="3200" b="1" dirty="0">
                <a:solidFill>
                  <a:srgbClr val="FFFF00"/>
                </a:solidFill>
                <a:latin typeface="Arial" panose="020B0604020202020204" pitchFamily="34" charset="0"/>
                <a:cs typeface="Arial" panose="020B0604020202020204" pitchFamily="34" charset="0"/>
              </a:rPr>
              <a:t>Problématique</a:t>
            </a:r>
          </a:p>
        </p:txBody>
      </p:sp>
      <p:sp>
        <p:nvSpPr>
          <p:cNvPr id="8" name="ZoneTexte 7">
            <a:extLst>
              <a:ext uri="{FF2B5EF4-FFF2-40B4-BE49-F238E27FC236}">
                <a16:creationId xmlns:a16="http://schemas.microsoft.com/office/drawing/2014/main" id="{02002878-28D4-5123-AF88-599686A438DB}"/>
              </a:ext>
            </a:extLst>
          </p:cNvPr>
          <p:cNvSpPr txBox="1"/>
          <p:nvPr/>
        </p:nvSpPr>
        <p:spPr>
          <a:xfrm>
            <a:off x="472551" y="1630930"/>
            <a:ext cx="11246895" cy="1877437"/>
          </a:xfrm>
          <a:prstGeom prst="rect">
            <a:avLst/>
          </a:prstGeom>
          <a:noFill/>
        </p:spPr>
        <p:txBody>
          <a:bodyPr wrap="square">
            <a:spAutoFit/>
          </a:bodyPr>
          <a:lstStyle/>
          <a:p>
            <a:pP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source des informations peut être interne ou externe. </a:t>
            </a:r>
          </a:p>
          <a:p>
            <a:pPr marL="342900" lvl="0" indent="-342900" algn="just">
              <a:spcBef>
                <a:spcPts val="2400"/>
              </a:spcBef>
              <a:buFont typeface="Symbol" panose="05050102010706020507" pitchFamily="18" charset="2"/>
              <a:buChar char=""/>
            </a:pPr>
            <a:r>
              <a:rPr lang="fr-FR" sz="2400" dirty="0">
                <a:effectLst/>
                <a:latin typeface="Arial" panose="020B0604020202020204" pitchFamily="34" charset="0"/>
                <a:ea typeface="Calibri" panose="020F0502020204030204" pitchFamily="34" charset="0"/>
                <a:cs typeface="Times New Roman" panose="02020603050405020304" pitchFamily="18" charset="0"/>
              </a:rPr>
              <a:t>Les</a:t>
            </a:r>
            <a:r>
              <a:rPr lang="fr-FR" sz="2400" b="1" dirty="0">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informations internes</a:t>
            </a:r>
            <a:r>
              <a:rPr lang="fr-FR" sz="2400"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sont souvent extraites de bases de données ou obtenues par des moyens statistiques ou par des enquêtes. Elles sont souvent synthétisées dans des tableaux de bord. </a:t>
            </a:r>
          </a:p>
        </p:txBody>
      </p:sp>
      <p:pic>
        <p:nvPicPr>
          <p:cNvPr id="1026" name="Picture 2" descr="Résultat d’images pour chatGPT4">
            <a:extLst>
              <a:ext uri="{FF2B5EF4-FFF2-40B4-BE49-F238E27FC236}">
                <a16:creationId xmlns:a16="http://schemas.microsoft.com/office/drawing/2014/main" id="{BB415C8F-0C8F-7792-8E86-B17379B11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1668" y="3599123"/>
            <a:ext cx="3317276" cy="1877437"/>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C45BC4D0-98FE-35AE-5EEA-0E036EE869BC}"/>
              </a:ext>
            </a:extLst>
          </p:cNvPr>
          <p:cNvSpPr txBox="1"/>
          <p:nvPr/>
        </p:nvSpPr>
        <p:spPr>
          <a:xfrm>
            <a:off x="442501" y="3687440"/>
            <a:ext cx="7950232" cy="1938992"/>
          </a:xfrm>
          <a:prstGeom prst="rect">
            <a:avLst/>
          </a:prstGeom>
          <a:noFill/>
        </p:spPr>
        <p:txBody>
          <a:bodyPr wrap="square">
            <a:spAutoFit/>
          </a:bodyPr>
          <a:lstStyle/>
          <a:p>
            <a:pPr marL="342900" lvl="0" indent="-342900" algn="just">
              <a:spcBef>
                <a:spcPts val="2400"/>
              </a:spcBef>
              <a:spcAft>
                <a:spcPts val="600"/>
              </a:spcAft>
              <a:buFont typeface="Symbol" panose="05050102010706020507" pitchFamily="18" charset="2"/>
              <a:buChar char=""/>
            </a:pPr>
            <a:r>
              <a:rPr lang="fr-FR" sz="2400" dirty="0">
                <a:effectLst/>
                <a:latin typeface="Arial" panose="020B0604020202020204" pitchFamily="34" charset="0"/>
                <a:ea typeface="Calibri" panose="020F0502020204030204" pitchFamily="34" charset="0"/>
                <a:cs typeface="Times New Roman" panose="02020603050405020304" pitchFamily="18" charset="0"/>
              </a:rPr>
              <a:t>Les </a:t>
            </a:r>
            <a:r>
              <a:rPr lang="fr-FR" sz="24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informations externes</a:t>
            </a:r>
            <a:r>
              <a:rPr lang="fr-FR" sz="2400"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sont obtenues dans la presse, dans des revues, sur les salons… et sur internet. L’arrivée de l’IA générative permet également d’obtenir des données pertinentes sous la forme de textes ou d’images libres de droits. </a:t>
            </a:r>
          </a:p>
        </p:txBody>
      </p:sp>
    </p:spTree>
    <p:extLst>
      <p:ext uri="{BB962C8B-B14F-4D97-AF65-F5344CB8AC3E}">
        <p14:creationId xmlns:p14="http://schemas.microsoft.com/office/powerpoint/2010/main" val="2401531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TotalTime>
  <Words>171</Words>
  <Application>Microsoft Office PowerPoint</Application>
  <PresentationFormat>Grand écran</PresentationFormat>
  <Paragraphs>15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Century Gothic</vt:lpstr>
      <vt:lpstr>Symbol</vt:lpstr>
      <vt:lpstr>Wingdings 3</vt:lpstr>
      <vt:lpstr>Ion</vt:lpstr>
      <vt:lpstr>Chap. 2 - Collecte et structuration d'informations</vt:lpstr>
      <vt:lpstr>Chap. 2 - Collecte et structuration d'informations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7</cp:revision>
  <dcterms:created xsi:type="dcterms:W3CDTF">2014-01-16T23:14:09Z</dcterms:created>
  <dcterms:modified xsi:type="dcterms:W3CDTF">2024-01-09T22:59:13Z</dcterms:modified>
</cp:coreProperties>
</file>