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B34EA9-A36F-4238-84F0-87261BA84970}" type="doc">
      <dgm:prSet loTypeId="urn:microsoft.com/office/officeart/2005/8/layout/process1" loCatId="process" qsTypeId="urn:microsoft.com/office/officeart/2005/8/quickstyle/simple3" qsCatId="simple" csTypeId="urn:microsoft.com/office/officeart/2005/8/colors/colorful1" csCatId="colorful" phldr="1"/>
      <dgm:spPr/>
    </dgm:pt>
    <dgm:pt modelId="{3037A695-8E8B-4553-91BA-26244BB1D15A}">
      <dgm:prSet phldrT="[Texte]" custT="1"/>
      <dgm:spPr/>
      <dgm:t>
        <a:bodyPr/>
        <a:lstStyle/>
        <a:p>
          <a:r>
            <a:rPr lang="fr-FR" sz="1800" b="1">
              <a:latin typeface="Arial" panose="020B0604020202020204" pitchFamily="34" charset="0"/>
              <a:cs typeface="Arial" panose="020B0604020202020204" pitchFamily="34" charset="0"/>
            </a:rPr>
            <a:t>Sources pertinentes </a:t>
          </a:r>
          <a:r>
            <a:rPr lang="fr-FR" sz="1800" b="1" i="1">
              <a:latin typeface="Arial" panose="020B0604020202020204" pitchFamily="34" charset="0"/>
              <a:cs typeface="Arial" panose="020B0604020202020204" pitchFamily="34" charset="0"/>
            </a:rPr>
            <a:t>internes / externes</a:t>
          </a:r>
        </a:p>
      </dgm:t>
    </dgm:pt>
    <dgm:pt modelId="{4BEB4C85-D03A-4D16-92C0-0F1751E3EA02}" type="parTrans" cxnId="{8E762185-1728-4755-A7AD-BA26A8380BCA}">
      <dgm:prSet/>
      <dgm:spPr/>
      <dgm:t>
        <a:bodyPr/>
        <a:lstStyle/>
        <a:p>
          <a:endParaRPr lang="fr-FR" sz="1800" b="1">
            <a:latin typeface="Arial" panose="020B0604020202020204" pitchFamily="34" charset="0"/>
            <a:cs typeface="Arial" panose="020B0604020202020204" pitchFamily="34" charset="0"/>
          </a:endParaRPr>
        </a:p>
      </dgm:t>
    </dgm:pt>
    <dgm:pt modelId="{EBDFD62F-0CC5-4C4F-A4B6-F72D33CB79BA}" type="sibTrans" cxnId="{8E762185-1728-4755-A7AD-BA26A8380BCA}">
      <dgm:prSet custT="1"/>
      <dgm:spPr/>
      <dgm:t>
        <a:bodyPr/>
        <a:lstStyle/>
        <a:p>
          <a:endParaRPr lang="fr-FR" sz="1800" b="1">
            <a:latin typeface="Arial" panose="020B0604020202020204" pitchFamily="34" charset="0"/>
            <a:cs typeface="Arial" panose="020B0604020202020204" pitchFamily="34" charset="0"/>
          </a:endParaRPr>
        </a:p>
      </dgm:t>
    </dgm:pt>
    <dgm:pt modelId="{DF2DFCEC-3A0D-41CC-A3B2-808157F2C2DF}">
      <dgm:prSet phldrT="[Texte]" custT="1"/>
      <dgm:spPr/>
      <dgm:t>
        <a:bodyPr/>
        <a:lstStyle/>
        <a:p>
          <a:r>
            <a:rPr lang="fr-FR" sz="1800" b="1" dirty="0">
              <a:latin typeface="Arial" panose="020B0604020202020204" pitchFamily="34" charset="0"/>
              <a:cs typeface="Arial" panose="020B0604020202020204" pitchFamily="34" charset="0"/>
            </a:rPr>
            <a:t>Informations fiables et </a:t>
          </a:r>
          <a:r>
            <a:rPr lang="fr-FR" sz="1800" b="1" dirty="0" err="1">
              <a:latin typeface="Arial" panose="020B0604020202020204" pitchFamily="34" charset="0"/>
              <a:cs typeface="Arial" panose="020B0604020202020204" pitchFamily="34" charset="0"/>
            </a:rPr>
            <a:t>utililes</a:t>
          </a:r>
          <a:endParaRPr lang="fr-FR" sz="1800" b="1" dirty="0">
            <a:latin typeface="Arial" panose="020B0604020202020204" pitchFamily="34" charset="0"/>
            <a:cs typeface="Arial" panose="020B0604020202020204" pitchFamily="34" charset="0"/>
          </a:endParaRPr>
        </a:p>
      </dgm:t>
    </dgm:pt>
    <dgm:pt modelId="{0ABE5ABE-6D72-490A-BF84-CD078BDE5BAC}" type="parTrans" cxnId="{20DB36BE-CDFD-494E-8E6B-0094DCADE134}">
      <dgm:prSet/>
      <dgm:spPr/>
      <dgm:t>
        <a:bodyPr/>
        <a:lstStyle/>
        <a:p>
          <a:endParaRPr lang="fr-FR" sz="1800" b="1">
            <a:latin typeface="Arial" panose="020B0604020202020204" pitchFamily="34" charset="0"/>
            <a:cs typeface="Arial" panose="020B0604020202020204" pitchFamily="34" charset="0"/>
          </a:endParaRPr>
        </a:p>
      </dgm:t>
    </dgm:pt>
    <dgm:pt modelId="{05D1B538-127D-4F10-9700-4ECC1DEB72FD}" type="sibTrans" cxnId="{20DB36BE-CDFD-494E-8E6B-0094DCADE134}">
      <dgm:prSet custT="1"/>
      <dgm:spPr/>
      <dgm:t>
        <a:bodyPr/>
        <a:lstStyle/>
        <a:p>
          <a:endParaRPr lang="fr-FR" sz="1800" b="1">
            <a:latin typeface="Arial" panose="020B0604020202020204" pitchFamily="34" charset="0"/>
            <a:cs typeface="Arial" panose="020B0604020202020204" pitchFamily="34" charset="0"/>
          </a:endParaRPr>
        </a:p>
      </dgm:t>
    </dgm:pt>
    <dgm:pt modelId="{7CA6F19D-06C6-4A82-ADEB-FCAC5A2DA856}">
      <dgm:prSet phldrT="[Texte]" custT="1"/>
      <dgm:spPr/>
      <dgm:t>
        <a:bodyPr/>
        <a:lstStyle/>
        <a:p>
          <a:r>
            <a:rPr lang="fr-FR" sz="1800" b="1">
              <a:latin typeface="Arial" panose="020B0604020202020204" pitchFamily="34" charset="0"/>
              <a:cs typeface="Arial" panose="020B0604020202020204" pitchFamily="34" charset="0"/>
            </a:rPr>
            <a:t>Décisions appropriées</a:t>
          </a:r>
        </a:p>
      </dgm:t>
    </dgm:pt>
    <dgm:pt modelId="{2F5A33F1-EF8F-49F7-A575-3238F0481FD0}" type="parTrans" cxnId="{0F285DFA-9211-4034-BD6B-0A55B1E7ABC6}">
      <dgm:prSet/>
      <dgm:spPr/>
      <dgm:t>
        <a:bodyPr/>
        <a:lstStyle/>
        <a:p>
          <a:endParaRPr lang="fr-FR" sz="1800" b="1">
            <a:latin typeface="Arial" panose="020B0604020202020204" pitchFamily="34" charset="0"/>
            <a:cs typeface="Arial" panose="020B0604020202020204" pitchFamily="34" charset="0"/>
          </a:endParaRPr>
        </a:p>
      </dgm:t>
    </dgm:pt>
    <dgm:pt modelId="{A7108CE5-594A-4C6D-BC74-E814F9DDC036}" type="sibTrans" cxnId="{0F285DFA-9211-4034-BD6B-0A55B1E7ABC6}">
      <dgm:prSet/>
      <dgm:spPr/>
      <dgm:t>
        <a:bodyPr/>
        <a:lstStyle/>
        <a:p>
          <a:endParaRPr lang="fr-FR" sz="1800" b="1">
            <a:latin typeface="Arial" panose="020B0604020202020204" pitchFamily="34" charset="0"/>
            <a:cs typeface="Arial" panose="020B0604020202020204" pitchFamily="34" charset="0"/>
          </a:endParaRPr>
        </a:p>
      </dgm:t>
    </dgm:pt>
    <dgm:pt modelId="{A6CF7A57-85F2-4C83-9330-4076E12CA265}">
      <dgm:prSet phldrT="[Texte]" custT="1"/>
      <dgm:spPr/>
      <dgm:t>
        <a:bodyPr/>
        <a:lstStyle/>
        <a:p>
          <a:r>
            <a:rPr lang="fr-FR" sz="1800" b="1">
              <a:latin typeface="Arial" panose="020B0604020202020204" pitchFamily="34" charset="0"/>
              <a:cs typeface="Arial" panose="020B0604020202020204" pitchFamily="34" charset="0"/>
            </a:rPr>
            <a:t>Traitements performants</a:t>
          </a:r>
        </a:p>
      </dgm:t>
    </dgm:pt>
    <dgm:pt modelId="{B048F69E-D883-404B-8876-9346BC38847F}" type="parTrans" cxnId="{BA8F8BA9-0198-494C-A90A-ABDFA9229BBE}">
      <dgm:prSet/>
      <dgm:spPr/>
      <dgm:t>
        <a:bodyPr/>
        <a:lstStyle/>
        <a:p>
          <a:endParaRPr lang="fr-FR" sz="1800">
            <a:latin typeface="Arial" panose="020B0604020202020204" pitchFamily="34" charset="0"/>
            <a:cs typeface="Arial" panose="020B0604020202020204" pitchFamily="34" charset="0"/>
          </a:endParaRPr>
        </a:p>
      </dgm:t>
    </dgm:pt>
    <dgm:pt modelId="{8D376C92-113B-40EB-96A6-278BF5EA6727}" type="sibTrans" cxnId="{BA8F8BA9-0198-494C-A90A-ABDFA9229BBE}">
      <dgm:prSet custT="1"/>
      <dgm:spPr/>
      <dgm:t>
        <a:bodyPr/>
        <a:lstStyle/>
        <a:p>
          <a:endParaRPr lang="fr-FR" sz="1800">
            <a:latin typeface="Arial" panose="020B0604020202020204" pitchFamily="34" charset="0"/>
            <a:cs typeface="Arial" panose="020B0604020202020204" pitchFamily="34" charset="0"/>
          </a:endParaRPr>
        </a:p>
      </dgm:t>
    </dgm:pt>
    <dgm:pt modelId="{908AC65B-96F6-401C-8494-28CD3BDBEF12}">
      <dgm:prSet phldrT="[Texte]" custT="1"/>
      <dgm:spPr/>
      <dgm:t>
        <a:bodyPr/>
        <a:lstStyle/>
        <a:p>
          <a:r>
            <a:rPr lang="fr-FR" sz="1800" b="1">
              <a:latin typeface="Arial" panose="020B0604020202020204" pitchFamily="34" charset="0"/>
              <a:cs typeface="Arial" panose="020B0604020202020204" pitchFamily="34" charset="0"/>
            </a:rPr>
            <a:t>Diffusion efficace</a:t>
          </a:r>
        </a:p>
      </dgm:t>
    </dgm:pt>
    <dgm:pt modelId="{0333F71C-2A48-4AC2-87A5-F3920472C36A}" type="parTrans" cxnId="{4FD6FD39-97BD-478F-B71F-03E8EC0B77CB}">
      <dgm:prSet/>
      <dgm:spPr/>
      <dgm:t>
        <a:bodyPr/>
        <a:lstStyle/>
        <a:p>
          <a:endParaRPr lang="fr-FR" sz="4000">
            <a:latin typeface="Arial" panose="020B0604020202020204" pitchFamily="34" charset="0"/>
            <a:cs typeface="Arial" panose="020B0604020202020204" pitchFamily="34" charset="0"/>
          </a:endParaRPr>
        </a:p>
      </dgm:t>
    </dgm:pt>
    <dgm:pt modelId="{ED4DFE80-989E-402B-A46D-6783B2067BF5}" type="sibTrans" cxnId="{4FD6FD39-97BD-478F-B71F-03E8EC0B77CB}">
      <dgm:prSet/>
      <dgm:spPr/>
      <dgm:t>
        <a:bodyPr/>
        <a:lstStyle/>
        <a:p>
          <a:endParaRPr lang="fr-FR" sz="4000">
            <a:latin typeface="Arial" panose="020B0604020202020204" pitchFamily="34" charset="0"/>
            <a:cs typeface="Arial" panose="020B0604020202020204" pitchFamily="34" charset="0"/>
          </a:endParaRPr>
        </a:p>
      </dgm:t>
    </dgm:pt>
    <dgm:pt modelId="{6A8BD5E0-F504-466D-945F-893A3A803ACD}" type="pres">
      <dgm:prSet presAssocID="{C3B34EA9-A36F-4238-84F0-87261BA84970}" presName="Name0" presStyleCnt="0">
        <dgm:presLayoutVars>
          <dgm:dir/>
          <dgm:resizeHandles val="exact"/>
        </dgm:presLayoutVars>
      </dgm:prSet>
      <dgm:spPr/>
    </dgm:pt>
    <dgm:pt modelId="{EAC45978-E77F-469E-A259-D4B5ED9C7134}" type="pres">
      <dgm:prSet presAssocID="{3037A695-8E8B-4553-91BA-26244BB1D15A}" presName="node" presStyleLbl="node1" presStyleIdx="0" presStyleCnt="5">
        <dgm:presLayoutVars>
          <dgm:bulletEnabled val="1"/>
        </dgm:presLayoutVars>
      </dgm:prSet>
      <dgm:spPr/>
    </dgm:pt>
    <dgm:pt modelId="{DA7FD0D7-2473-4444-87B7-3B49196E1AA2}" type="pres">
      <dgm:prSet presAssocID="{EBDFD62F-0CC5-4C4F-A4B6-F72D33CB79BA}" presName="sibTrans" presStyleLbl="sibTrans2D1" presStyleIdx="0" presStyleCnt="4"/>
      <dgm:spPr/>
    </dgm:pt>
    <dgm:pt modelId="{0333250F-D735-48D0-BC15-620AA052D3EE}" type="pres">
      <dgm:prSet presAssocID="{EBDFD62F-0CC5-4C4F-A4B6-F72D33CB79BA}" presName="connectorText" presStyleLbl="sibTrans2D1" presStyleIdx="0" presStyleCnt="4"/>
      <dgm:spPr/>
    </dgm:pt>
    <dgm:pt modelId="{2C01AC44-D85E-4400-8F29-A25C5620497E}" type="pres">
      <dgm:prSet presAssocID="{DF2DFCEC-3A0D-41CC-A3B2-808157F2C2DF}" presName="node" presStyleLbl="node1" presStyleIdx="1" presStyleCnt="5">
        <dgm:presLayoutVars>
          <dgm:bulletEnabled val="1"/>
        </dgm:presLayoutVars>
      </dgm:prSet>
      <dgm:spPr/>
    </dgm:pt>
    <dgm:pt modelId="{20BDF6B8-67C7-4271-803B-397EC681090D}" type="pres">
      <dgm:prSet presAssocID="{05D1B538-127D-4F10-9700-4ECC1DEB72FD}" presName="sibTrans" presStyleLbl="sibTrans2D1" presStyleIdx="1" presStyleCnt="4"/>
      <dgm:spPr/>
    </dgm:pt>
    <dgm:pt modelId="{57C8CD8D-A5C1-4E32-BB60-D993F26F4B60}" type="pres">
      <dgm:prSet presAssocID="{05D1B538-127D-4F10-9700-4ECC1DEB72FD}" presName="connectorText" presStyleLbl="sibTrans2D1" presStyleIdx="1" presStyleCnt="4"/>
      <dgm:spPr/>
    </dgm:pt>
    <dgm:pt modelId="{9E7CD09A-E29A-4033-84EE-17EFD85AE9BE}" type="pres">
      <dgm:prSet presAssocID="{A6CF7A57-85F2-4C83-9330-4076E12CA265}" presName="node" presStyleLbl="node1" presStyleIdx="2" presStyleCnt="5">
        <dgm:presLayoutVars>
          <dgm:bulletEnabled val="1"/>
        </dgm:presLayoutVars>
      </dgm:prSet>
      <dgm:spPr/>
    </dgm:pt>
    <dgm:pt modelId="{85CBCCD5-3EE3-4502-8DA3-4D5E63F4198C}" type="pres">
      <dgm:prSet presAssocID="{8D376C92-113B-40EB-96A6-278BF5EA6727}" presName="sibTrans" presStyleLbl="sibTrans2D1" presStyleIdx="2" presStyleCnt="4"/>
      <dgm:spPr/>
    </dgm:pt>
    <dgm:pt modelId="{45A75FF0-3646-4435-8F90-8A0E2D7EE807}" type="pres">
      <dgm:prSet presAssocID="{8D376C92-113B-40EB-96A6-278BF5EA6727}" presName="connectorText" presStyleLbl="sibTrans2D1" presStyleIdx="2" presStyleCnt="4"/>
      <dgm:spPr/>
    </dgm:pt>
    <dgm:pt modelId="{10841F1A-C3F6-48D9-955E-9FE6ED1459DB}" type="pres">
      <dgm:prSet presAssocID="{908AC65B-96F6-401C-8494-28CD3BDBEF12}" presName="node" presStyleLbl="node1" presStyleIdx="3" presStyleCnt="5">
        <dgm:presLayoutVars>
          <dgm:bulletEnabled val="1"/>
        </dgm:presLayoutVars>
      </dgm:prSet>
      <dgm:spPr/>
    </dgm:pt>
    <dgm:pt modelId="{1F65E5F5-DF4E-49EC-83D5-E536DE51C915}" type="pres">
      <dgm:prSet presAssocID="{ED4DFE80-989E-402B-A46D-6783B2067BF5}" presName="sibTrans" presStyleLbl="sibTrans2D1" presStyleIdx="3" presStyleCnt="4"/>
      <dgm:spPr/>
    </dgm:pt>
    <dgm:pt modelId="{5684AD50-10FA-4A9F-8C31-3B64D9786323}" type="pres">
      <dgm:prSet presAssocID="{ED4DFE80-989E-402B-A46D-6783B2067BF5}" presName="connectorText" presStyleLbl="sibTrans2D1" presStyleIdx="3" presStyleCnt="4"/>
      <dgm:spPr/>
    </dgm:pt>
    <dgm:pt modelId="{6AB7D535-CE6E-40C4-8EF6-DA6938F9E750}" type="pres">
      <dgm:prSet presAssocID="{7CA6F19D-06C6-4A82-ADEB-FCAC5A2DA856}" presName="node" presStyleLbl="node1" presStyleIdx="4" presStyleCnt="5">
        <dgm:presLayoutVars>
          <dgm:bulletEnabled val="1"/>
        </dgm:presLayoutVars>
      </dgm:prSet>
      <dgm:spPr/>
    </dgm:pt>
  </dgm:ptLst>
  <dgm:cxnLst>
    <dgm:cxn modelId="{623BBA22-6E2D-45BD-9B2C-9E0A656C2255}" type="presOf" srcId="{05D1B538-127D-4F10-9700-4ECC1DEB72FD}" destId="{57C8CD8D-A5C1-4E32-BB60-D993F26F4B60}" srcOrd="1" destOrd="0" presId="urn:microsoft.com/office/officeart/2005/8/layout/process1"/>
    <dgm:cxn modelId="{4FD6FD39-97BD-478F-B71F-03E8EC0B77CB}" srcId="{C3B34EA9-A36F-4238-84F0-87261BA84970}" destId="{908AC65B-96F6-401C-8494-28CD3BDBEF12}" srcOrd="3" destOrd="0" parTransId="{0333F71C-2A48-4AC2-87A5-F3920472C36A}" sibTransId="{ED4DFE80-989E-402B-A46D-6783B2067BF5}"/>
    <dgm:cxn modelId="{1AF4A13C-4CFB-4D8C-8726-941EB4393092}" type="presOf" srcId="{DF2DFCEC-3A0D-41CC-A3B2-808157F2C2DF}" destId="{2C01AC44-D85E-4400-8F29-A25C5620497E}" srcOrd="0" destOrd="0" presId="urn:microsoft.com/office/officeart/2005/8/layout/process1"/>
    <dgm:cxn modelId="{20CF413D-27AC-4B95-84A9-29E126F031BA}" type="presOf" srcId="{3037A695-8E8B-4553-91BA-26244BB1D15A}" destId="{EAC45978-E77F-469E-A259-D4B5ED9C7134}" srcOrd="0" destOrd="0" presId="urn:microsoft.com/office/officeart/2005/8/layout/process1"/>
    <dgm:cxn modelId="{BD4C6366-2B1A-4377-95CD-D5DFFAA70658}" type="presOf" srcId="{ED4DFE80-989E-402B-A46D-6783B2067BF5}" destId="{1F65E5F5-DF4E-49EC-83D5-E536DE51C915}" srcOrd="0" destOrd="0" presId="urn:microsoft.com/office/officeart/2005/8/layout/process1"/>
    <dgm:cxn modelId="{7CF45B68-52BE-4C7C-B29D-AB7C0745D98F}" type="presOf" srcId="{ED4DFE80-989E-402B-A46D-6783B2067BF5}" destId="{5684AD50-10FA-4A9F-8C31-3B64D9786323}" srcOrd="1" destOrd="0" presId="urn:microsoft.com/office/officeart/2005/8/layout/process1"/>
    <dgm:cxn modelId="{C4ED2B69-2C3E-4883-9618-1CCBD2027873}" type="presOf" srcId="{EBDFD62F-0CC5-4C4F-A4B6-F72D33CB79BA}" destId="{DA7FD0D7-2473-4444-87B7-3B49196E1AA2}" srcOrd="0" destOrd="0" presId="urn:microsoft.com/office/officeart/2005/8/layout/process1"/>
    <dgm:cxn modelId="{4EB0E94A-F613-422C-ABD1-FD656ADC1370}" type="presOf" srcId="{A6CF7A57-85F2-4C83-9330-4076E12CA265}" destId="{9E7CD09A-E29A-4033-84EE-17EFD85AE9BE}" srcOrd="0" destOrd="0" presId="urn:microsoft.com/office/officeart/2005/8/layout/process1"/>
    <dgm:cxn modelId="{4AFE014D-1106-4DBF-8454-B020A446F09C}" type="presOf" srcId="{908AC65B-96F6-401C-8494-28CD3BDBEF12}" destId="{10841F1A-C3F6-48D9-955E-9FE6ED1459DB}" srcOrd="0" destOrd="0" presId="urn:microsoft.com/office/officeart/2005/8/layout/process1"/>
    <dgm:cxn modelId="{8E762185-1728-4755-A7AD-BA26A8380BCA}" srcId="{C3B34EA9-A36F-4238-84F0-87261BA84970}" destId="{3037A695-8E8B-4553-91BA-26244BB1D15A}" srcOrd="0" destOrd="0" parTransId="{4BEB4C85-D03A-4D16-92C0-0F1751E3EA02}" sibTransId="{EBDFD62F-0CC5-4C4F-A4B6-F72D33CB79BA}"/>
    <dgm:cxn modelId="{4A294F96-7FB0-4310-92D4-9E5B534FAE55}" type="presOf" srcId="{8D376C92-113B-40EB-96A6-278BF5EA6727}" destId="{45A75FF0-3646-4435-8F90-8A0E2D7EE807}" srcOrd="1" destOrd="0" presId="urn:microsoft.com/office/officeart/2005/8/layout/process1"/>
    <dgm:cxn modelId="{BF235998-F406-43A5-A74D-A11141D96E40}" type="presOf" srcId="{C3B34EA9-A36F-4238-84F0-87261BA84970}" destId="{6A8BD5E0-F504-466D-945F-893A3A803ACD}" srcOrd="0" destOrd="0" presId="urn:microsoft.com/office/officeart/2005/8/layout/process1"/>
    <dgm:cxn modelId="{633BF3A3-A365-44D2-849D-EB4C23B3ADF1}" type="presOf" srcId="{8D376C92-113B-40EB-96A6-278BF5EA6727}" destId="{85CBCCD5-3EE3-4502-8DA3-4D5E63F4198C}" srcOrd="0" destOrd="0" presId="urn:microsoft.com/office/officeart/2005/8/layout/process1"/>
    <dgm:cxn modelId="{BA8F8BA9-0198-494C-A90A-ABDFA9229BBE}" srcId="{C3B34EA9-A36F-4238-84F0-87261BA84970}" destId="{A6CF7A57-85F2-4C83-9330-4076E12CA265}" srcOrd="2" destOrd="0" parTransId="{B048F69E-D883-404B-8876-9346BC38847F}" sibTransId="{8D376C92-113B-40EB-96A6-278BF5EA6727}"/>
    <dgm:cxn modelId="{E4B7FDAC-EF3D-479B-BA9B-1D1299005B52}" type="presOf" srcId="{7CA6F19D-06C6-4A82-ADEB-FCAC5A2DA856}" destId="{6AB7D535-CE6E-40C4-8EF6-DA6938F9E750}" srcOrd="0" destOrd="0" presId="urn:microsoft.com/office/officeart/2005/8/layout/process1"/>
    <dgm:cxn modelId="{20DB36BE-CDFD-494E-8E6B-0094DCADE134}" srcId="{C3B34EA9-A36F-4238-84F0-87261BA84970}" destId="{DF2DFCEC-3A0D-41CC-A3B2-808157F2C2DF}" srcOrd="1" destOrd="0" parTransId="{0ABE5ABE-6D72-490A-BF84-CD078BDE5BAC}" sibTransId="{05D1B538-127D-4F10-9700-4ECC1DEB72FD}"/>
    <dgm:cxn modelId="{3E309ED1-85E8-4131-8B4A-75BA65896892}" type="presOf" srcId="{EBDFD62F-0CC5-4C4F-A4B6-F72D33CB79BA}" destId="{0333250F-D735-48D0-BC15-620AA052D3EE}" srcOrd="1" destOrd="0" presId="urn:microsoft.com/office/officeart/2005/8/layout/process1"/>
    <dgm:cxn modelId="{0F5159DD-68B1-4F22-BC2C-63B20BDDBD31}" type="presOf" srcId="{05D1B538-127D-4F10-9700-4ECC1DEB72FD}" destId="{20BDF6B8-67C7-4271-803B-397EC681090D}" srcOrd="0" destOrd="0" presId="urn:microsoft.com/office/officeart/2005/8/layout/process1"/>
    <dgm:cxn modelId="{0F285DFA-9211-4034-BD6B-0A55B1E7ABC6}" srcId="{C3B34EA9-A36F-4238-84F0-87261BA84970}" destId="{7CA6F19D-06C6-4A82-ADEB-FCAC5A2DA856}" srcOrd="4" destOrd="0" parTransId="{2F5A33F1-EF8F-49F7-A575-3238F0481FD0}" sibTransId="{A7108CE5-594A-4C6D-BC74-E814F9DDC036}"/>
    <dgm:cxn modelId="{0DED53C0-85F9-4699-9579-67AEF44B6596}" type="presParOf" srcId="{6A8BD5E0-F504-466D-945F-893A3A803ACD}" destId="{EAC45978-E77F-469E-A259-D4B5ED9C7134}" srcOrd="0" destOrd="0" presId="urn:microsoft.com/office/officeart/2005/8/layout/process1"/>
    <dgm:cxn modelId="{39511A1E-3A65-485C-8544-10CE81C70C0D}" type="presParOf" srcId="{6A8BD5E0-F504-466D-945F-893A3A803ACD}" destId="{DA7FD0D7-2473-4444-87B7-3B49196E1AA2}" srcOrd="1" destOrd="0" presId="urn:microsoft.com/office/officeart/2005/8/layout/process1"/>
    <dgm:cxn modelId="{B7D5DA2C-4045-4638-B79A-FE7EFA022155}" type="presParOf" srcId="{DA7FD0D7-2473-4444-87B7-3B49196E1AA2}" destId="{0333250F-D735-48D0-BC15-620AA052D3EE}" srcOrd="0" destOrd="0" presId="urn:microsoft.com/office/officeart/2005/8/layout/process1"/>
    <dgm:cxn modelId="{8AA9FD66-1C98-4C68-BE83-DB20A1D147BF}" type="presParOf" srcId="{6A8BD5E0-F504-466D-945F-893A3A803ACD}" destId="{2C01AC44-D85E-4400-8F29-A25C5620497E}" srcOrd="2" destOrd="0" presId="urn:microsoft.com/office/officeart/2005/8/layout/process1"/>
    <dgm:cxn modelId="{DA92D3B9-29C0-40C3-BAC8-CF9C3E415C76}" type="presParOf" srcId="{6A8BD5E0-F504-466D-945F-893A3A803ACD}" destId="{20BDF6B8-67C7-4271-803B-397EC681090D}" srcOrd="3" destOrd="0" presId="urn:microsoft.com/office/officeart/2005/8/layout/process1"/>
    <dgm:cxn modelId="{D34F9629-25CF-4289-A0BF-9BEE0E2E220D}" type="presParOf" srcId="{20BDF6B8-67C7-4271-803B-397EC681090D}" destId="{57C8CD8D-A5C1-4E32-BB60-D993F26F4B60}" srcOrd="0" destOrd="0" presId="urn:microsoft.com/office/officeart/2005/8/layout/process1"/>
    <dgm:cxn modelId="{D17F6D67-5633-4F5B-A02F-44CBACF2C037}" type="presParOf" srcId="{6A8BD5E0-F504-466D-945F-893A3A803ACD}" destId="{9E7CD09A-E29A-4033-84EE-17EFD85AE9BE}" srcOrd="4" destOrd="0" presId="urn:microsoft.com/office/officeart/2005/8/layout/process1"/>
    <dgm:cxn modelId="{A0165D0B-103D-475A-B3B0-D7C4ADAD884C}" type="presParOf" srcId="{6A8BD5E0-F504-466D-945F-893A3A803ACD}" destId="{85CBCCD5-3EE3-4502-8DA3-4D5E63F4198C}" srcOrd="5" destOrd="0" presId="urn:microsoft.com/office/officeart/2005/8/layout/process1"/>
    <dgm:cxn modelId="{BFA788AF-A58B-4158-BADB-30C234E4A060}" type="presParOf" srcId="{85CBCCD5-3EE3-4502-8DA3-4D5E63F4198C}" destId="{45A75FF0-3646-4435-8F90-8A0E2D7EE807}" srcOrd="0" destOrd="0" presId="urn:microsoft.com/office/officeart/2005/8/layout/process1"/>
    <dgm:cxn modelId="{4790E809-81D5-4C15-9860-376234672364}" type="presParOf" srcId="{6A8BD5E0-F504-466D-945F-893A3A803ACD}" destId="{10841F1A-C3F6-48D9-955E-9FE6ED1459DB}" srcOrd="6" destOrd="0" presId="urn:microsoft.com/office/officeart/2005/8/layout/process1"/>
    <dgm:cxn modelId="{140D4DC0-872C-4C2C-8DB7-5C539C700BE0}" type="presParOf" srcId="{6A8BD5E0-F504-466D-945F-893A3A803ACD}" destId="{1F65E5F5-DF4E-49EC-83D5-E536DE51C915}" srcOrd="7" destOrd="0" presId="urn:microsoft.com/office/officeart/2005/8/layout/process1"/>
    <dgm:cxn modelId="{F82F69C1-05D3-4578-AC4D-6521FBD72F89}" type="presParOf" srcId="{1F65E5F5-DF4E-49EC-83D5-E536DE51C915}" destId="{5684AD50-10FA-4A9F-8C31-3B64D9786323}" srcOrd="0" destOrd="0" presId="urn:microsoft.com/office/officeart/2005/8/layout/process1"/>
    <dgm:cxn modelId="{49FA63E6-AF6C-4627-820D-EF26A9EFEABC}" type="presParOf" srcId="{6A8BD5E0-F504-466D-945F-893A3A803ACD}" destId="{6AB7D535-CE6E-40C4-8EF6-DA6938F9E750}"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45978-E77F-469E-A259-D4B5ED9C7134}">
      <dsp:nvSpPr>
        <dsp:cNvPr id="0" name=""/>
        <dsp:cNvSpPr/>
      </dsp:nvSpPr>
      <dsp:spPr>
        <a:xfrm>
          <a:off x="5506" y="26474"/>
          <a:ext cx="1706987" cy="1168219"/>
        </a:xfrm>
        <a:prstGeom prst="roundRect">
          <a:avLst>
            <a:gd name="adj" fmla="val 10000"/>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Sources pertinentes </a:t>
          </a:r>
          <a:r>
            <a:rPr lang="fr-FR" sz="1800" b="1" i="1" kern="1200">
              <a:latin typeface="Arial" panose="020B0604020202020204" pitchFamily="34" charset="0"/>
              <a:cs typeface="Arial" panose="020B0604020202020204" pitchFamily="34" charset="0"/>
            </a:rPr>
            <a:t>internes / externes</a:t>
          </a:r>
        </a:p>
      </dsp:txBody>
      <dsp:txXfrm>
        <a:off x="39722" y="60690"/>
        <a:ext cx="1638555" cy="1099787"/>
      </dsp:txXfrm>
    </dsp:sp>
    <dsp:sp modelId="{DA7FD0D7-2473-4444-87B7-3B49196E1AA2}">
      <dsp:nvSpPr>
        <dsp:cNvPr id="0" name=""/>
        <dsp:cNvSpPr/>
      </dsp:nvSpPr>
      <dsp:spPr>
        <a:xfrm>
          <a:off x="1883192" y="398917"/>
          <a:ext cx="361881" cy="423332"/>
        </a:xfrm>
        <a:prstGeom prst="rightArrow">
          <a:avLst>
            <a:gd name="adj1" fmla="val 60000"/>
            <a:gd name="adj2" fmla="val 50000"/>
          </a:avLst>
        </a:prstGeom>
        <a:gradFill rotWithShape="0">
          <a:gsLst>
            <a:gs pos="0">
              <a:schemeClr val="accent2">
                <a:hueOff val="0"/>
                <a:satOff val="0"/>
                <a:lumOff val="0"/>
                <a:alphaOff val="0"/>
                <a:tint val="64000"/>
                <a:lumMod val="118000"/>
              </a:schemeClr>
            </a:gs>
            <a:gs pos="100000">
              <a:schemeClr val="accent2">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1883192" y="483583"/>
        <a:ext cx="253317" cy="254000"/>
      </dsp:txXfrm>
    </dsp:sp>
    <dsp:sp modelId="{2C01AC44-D85E-4400-8F29-A25C5620497E}">
      <dsp:nvSpPr>
        <dsp:cNvPr id="0" name=""/>
        <dsp:cNvSpPr/>
      </dsp:nvSpPr>
      <dsp:spPr>
        <a:xfrm>
          <a:off x="2395289" y="26474"/>
          <a:ext cx="1706987" cy="1168219"/>
        </a:xfrm>
        <a:prstGeom prst="roundRect">
          <a:avLst>
            <a:gd name="adj" fmla="val 1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Informations fiables et </a:t>
          </a:r>
          <a:r>
            <a:rPr lang="fr-FR" sz="1800" b="1" kern="1200" dirty="0" err="1">
              <a:latin typeface="Arial" panose="020B0604020202020204" pitchFamily="34" charset="0"/>
              <a:cs typeface="Arial" panose="020B0604020202020204" pitchFamily="34" charset="0"/>
            </a:rPr>
            <a:t>utililes</a:t>
          </a:r>
          <a:endParaRPr lang="fr-FR" sz="1800" b="1" kern="1200" dirty="0">
            <a:latin typeface="Arial" panose="020B0604020202020204" pitchFamily="34" charset="0"/>
            <a:cs typeface="Arial" panose="020B0604020202020204" pitchFamily="34" charset="0"/>
          </a:endParaRPr>
        </a:p>
      </dsp:txBody>
      <dsp:txXfrm>
        <a:off x="2429505" y="60690"/>
        <a:ext cx="1638555" cy="1099787"/>
      </dsp:txXfrm>
    </dsp:sp>
    <dsp:sp modelId="{20BDF6B8-67C7-4271-803B-397EC681090D}">
      <dsp:nvSpPr>
        <dsp:cNvPr id="0" name=""/>
        <dsp:cNvSpPr/>
      </dsp:nvSpPr>
      <dsp:spPr>
        <a:xfrm>
          <a:off x="4272975" y="398917"/>
          <a:ext cx="361881" cy="423332"/>
        </a:xfrm>
        <a:prstGeom prst="rightArrow">
          <a:avLst>
            <a:gd name="adj1" fmla="val 60000"/>
            <a:gd name="adj2" fmla="val 50000"/>
          </a:avLst>
        </a:prstGeom>
        <a:gradFill rotWithShape="0">
          <a:gsLst>
            <a:gs pos="0">
              <a:schemeClr val="accent3">
                <a:hueOff val="0"/>
                <a:satOff val="0"/>
                <a:lumOff val="0"/>
                <a:alphaOff val="0"/>
                <a:tint val="64000"/>
                <a:lumMod val="118000"/>
              </a:schemeClr>
            </a:gs>
            <a:gs pos="100000">
              <a:schemeClr val="accent3">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panose="020B0604020202020204" pitchFamily="34" charset="0"/>
            <a:cs typeface="Arial" panose="020B0604020202020204" pitchFamily="34" charset="0"/>
          </a:endParaRPr>
        </a:p>
      </dsp:txBody>
      <dsp:txXfrm>
        <a:off x="4272975" y="483583"/>
        <a:ext cx="253317" cy="254000"/>
      </dsp:txXfrm>
    </dsp:sp>
    <dsp:sp modelId="{9E7CD09A-E29A-4033-84EE-17EFD85AE9BE}">
      <dsp:nvSpPr>
        <dsp:cNvPr id="0" name=""/>
        <dsp:cNvSpPr/>
      </dsp:nvSpPr>
      <dsp:spPr>
        <a:xfrm>
          <a:off x="4785071" y="26474"/>
          <a:ext cx="1706987" cy="1168219"/>
        </a:xfrm>
        <a:prstGeom prst="roundRect">
          <a:avLst>
            <a:gd name="adj" fmla="val 10000"/>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Traitements performants</a:t>
          </a:r>
        </a:p>
      </dsp:txBody>
      <dsp:txXfrm>
        <a:off x="4819287" y="60690"/>
        <a:ext cx="1638555" cy="1099787"/>
      </dsp:txXfrm>
    </dsp:sp>
    <dsp:sp modelId="{85CBCCD5-3EE3-4502-8DA3-4D5E63F4198C}">
      <dsp:nvSpPr>
        <dsp:cNvPr id="0" name=""/>
        <dsp:cNvSpPr/>
      </dsp:nvSpPr>
      <dsp:spPr>
        <a:xfrm>
          <a:off x="6662758" y="398917"/>
          <a:ext cx="361881" cy="423332"/>
        </a:xfrm>
        <a:prstGeom prst="rightArrow">
          <a:avLst>
            <a:gd name="adj1" fmla="val 60000"/>
            <a:gd name="adj2" fmla="val 50000"/>
          </a:avLst>
        </a:prstGeom>
        <a:gradFill rotWithShape="0">
          <a:gsLst>
            <a:gs pos="0">
              <a:schemeClr val="accent4">
                <a:hueOff val="0"/>
                <a:satOff val="0"/>
                <a:lumOff val="0"/>
                <a:alphaOff val="0"/>
                <a:tint val="64000"/>
                <a:lumMod val="118000"/>
              </a:schemeClr>
            </a:gs>
            <a:gs pos="100000">
              <a:schemeClr val="accent4">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latin typeface="Arial" panose="020B0604020202020204" pitchFamily="34" charset="0"/>
            <a:cs typeface="Arial" panose="020B0604020202020204" pitchFamily="34" charset="0"/>
          </a:endParaRPr>
        </a:p>
      </dsp:txBody>
      <dsp:txXfrm>
        <a:off x="6662758" y="483583"/>
        <a:ext cx="253317" cy="254000"/>
      </dsp:txXfrm>
    </dsp:sp>
    <dsp:sp modelId="{10841F1A-C3F6-48D9-955E-9FE6ED1459DB}">
      <dsp:nvSpPr>
        <dsp:cNvPr id="0" name=""/>
        <dsp:cNvSpPr/>
      </dsp:nvSpPr>
      <dsp:spPr>
        <a:xfrm>
          <a:off x="7174854" y="26474"/>
          <a:ext cx="1706987" cy="1168219"/>
        </a:xfrm>
        <a:prstGeom prst="roundRect">
          <a:avLst>
            <a:gd name="adj" fmla="val 10000"/>
          </a:avLst>
        </a:prstGeom>
        <a:gradFill rotWithShape="0">
          <a:gsLst>
            <a:gs pos="0">
              <a:schemeClr val="accent5">
                <a:hueOff val="0"/>
                <a:satOff val="0"/>
                <a:lumOff val="0"/>
                <a:alphaOff val="0"/>
                <a:tint val="64000"/>
                <a:lumMod val="118000"/>
              </a:schemeClr>
            </a:gs>
            <a:gs pos="100000">
              <a:schemeClr val="accent5">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Diffusion efficace</a:t>
          </a:r>
        </a:p>
      </dsp:txBody>
      <dsp:txXfrm>
        <a:off x="7209070" y="60690"/>
        <a:ext cx="1638555" cy="1099787"/>
      </dsp:txXfrm>
    </dsp:sp>
    <dsp:sp modelId="{1F65E5F5-DF4E-49EC-83D5-E536DE51C915}">
      <dsp:nvSpPr>
        <dsp:cNvPr id="0" name=""/>
        <dsp:cNvSpPr/>
      </dsp:nvSpPr>
      <dsp:spPr>
        <a:xfrm>
          <a:off x="9052540" y="398917"/>
          <a:ext cx="361881" cy="423332"/>
        </a:xfrm>
        <a:prstGeom prst="rightArrow">
          <a:avLst>
            <a:gd name="adj1" fmla="val 60000"/>
            <a:gd name="adj2" fmla="val 50000"/>
          </a:avLst>
        </a:prstGeom>
        <a:gradFill rotWithShape="0">
          <a:gsLst>
            <a:gs pos="0">
              <a:schemeClr val="accent5">
                <a:hueOff val="0"/>
                <a:satOff val="0"/>
                <a:lumOff val="0"/>
                <a:alphaOff val="0"/>
                <a:tint val="64000"/>
                <a:lumMod val="118000"/>
              </a:schemeClr>
            </a:gs>
            <a:gs pos="100000">
              <a:schemeClr val="accent5">
                <a:hueOff val="0"/>
                <a:satOff val="0"/>
                <a:lumOff val="0"/>
                <a:alphaOff val="0"/>
                <a:tint val="92000"/>
                <a:alpha val="100000"/>
                <a:lumMod val="11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fr-FR" sz="1900" kern="1200">
            <a:latin typeface="Arial" panose="020B0604020202020204" pitchFamily="34" charset="0"/>
            <a:cs typeface="Arial" panose="020B0604020202020204" pitchFamily="34" charset="0"/>
          </a:endParaRPr>
        </a:p>
      </dsp:txBody>
      <dsp:txXfrm>
        <a:off x="9052540" y="483583"/>
        <a:ext cx="253317" cy="254000"/>
      </dsp:txXfrm>
    </dsp:sp>
    <dsp:sp modelId="{6AB7D535-CE6E-40C4-8EF6-DA6938F9E750}">
      <dsp:nvSpPr>
        <dsp:cNvPr id="0" name=""/>
        <dsp:cNvSpPr/>
      </dsp:nvSpPr>
      <dsp:spPr>
        <a:xfrm>
          <a:off x="9564636" y="26474"/>
          <a:ext cx="1706987" cy="1168219"/>
        </a:xfrm>
        <a:prstGeom prst="roundRect">
          <a:avLst>
            <a:gd name="adj" fmla="val 10000"/>
          </a:avLst>
        </a:prstGeom>
        <a:gradFill rotWithShape="0">
          <a:gsLst>
            <a:gs pos="0">
              <a:schemeClr val="accent6">
                <a:hueOff val="0"/>
                <a:satOff val="0"/>
                <a:lumOff val="0"/>
                <a:alphaOff val="0"/>
                <a:tint val="64000"/>
                <a:lumMod val="118000"/>
              </a:schemeClr>
            </a:gs>
            <a:gs pos="100000">
              <a:schemeClr val="accent6">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panose="020B0604020202020204" pitchFamily="34" charset="0"/>
              <a:cs typeface="Arial" panose="020B0604020202020204" pitchFamily="34" charset="0"/>
            </a:rPr>
            <a:t>Décisions appropriées</a:t>
          </a:r>
        </a:p>
      </dsp:txBody>
      <dsp:txXfrm>
        <a:off x="9598852" y="60690"/>
        <a:ext cx="1638555" cy="109978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09/01/2024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09/01/2024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09/01/2024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09/01/2024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09/01/2024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09/01/2024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694267"/>
          </a:xfrm>
        </p:spPr>
        <p:txBody>
          <a:bodyPr>
            <a:noAutofit/>
          </a:bodyPr>
          <a:lstStyle/>
          <a:p>
            <a:r>
              <a:rPr lang="fr-FR" sz="3200" b="1" dirty="0">
                <a:latin typeface="Arial" panose="020B0604020202020204" pitchFamily="34" charset="0"/>
                <a:cs typeface="Arial" panose="020B0604020202020204" pitchFamily="34" charset="0"/>
              </a:rPr>
              <a:t>Chap. 2 - Collecte et structuration d'informations</a:t>
            </a:r>
            <a:endParaRPr lang="fr-FR" sz="4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A44DBDA-F14D-417D-9281-F877E375C089}"/>
              </a:ext>
            </a:extLst>
          </p:cNvPr>
          <p:cNvSpPr/>
          <p:nvPr/>
        </p:nvSpPr>
        <p:spPr>
          <a:xfrm>
            <a:off x="433916" y="1721686"/>
            <a:ext cx="11324167" cy="1785104"/>
          </a:xfrm>
          <a:prstGeom prst="rect">
            <a:avLst/>
          </a:prstGeom>
        </p:spPr>
        <p:txBody>
          <a:bodyPr wrap="square">
            <a:spAutoFit/>
          </a:bodyPr>
          <a:lstStyle/>
          <a:p>
            <a:pPr algn="ctr">
              <a:spcBef>
                <a:spcPts val="12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Le système de décision d’une entreprise doit être alimenté par des informations fiables pour être performant. </a:t>
            </a:r>
          </a:p>
          <a:p>
            <a:pPr algn="just">
              <a:spcBef>
                <a:spcPts val="12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Pour y parvenir l’entreprise doit mettre en place des procédures de collectes ou une veille informationnelle efficaces pour ensuite traiter les informations de façon performante afin de prendre dans en fin de processus de bonnes décisions.</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9B37B718-568E-4C09-91D4-0B286E52A627}"/>
              </a:ext>
            </a:extLst>
          </p:cNvPr>
          <p:cNvSpPr txBox="1"/>
          <p:nvPr/>
        </p:nvSpPr>
        <p:spPr>
          <a:xfrm>
            <a:off x="2345266" y="870211"/>
            <a:ext cx="6699995" cy="584775"/>
          </a:xfrm>
          <a:prstGeom prst="rect">
            <a:avLst/>
          </a:prstGeom>
          <a:noFill/>
        </p:spPr>
        <p:txBody>
          <a:bodyPr wrap="square" rtlCol="0">
            <a:spAutoFit/>
          </a:bodyPr>
          <a:lstStyle/>
          <a:p>
            <a:pPr algn="ctr"/>
            <a:r>
              <a:rPr lang="fr-FR" sz="3200" b="1" dirty="0">
                <a:solidFill>
                  <a:srgbClr val="FFFF00"/>
                </a:solidFill>
                <a:latin typeface="Arial" panose="020B0604020202020204" pitchFamily="34" charset="0"/>
                <a:cs typeface="Arial" panose="020B0604020202020204" pitchFamily="34" charset="0"/>
              </a:rPr>
              <a:t>Problématique</a:t>
            </a:r>
          </a:p>
        </p:txBody>
      </p:sp>
      <p:graphicFrame>
        <p:nvGraphicFramePr>
          <p:cNvPr id="6" name="Diagramme 5">
            <a:extLst>
              <a:ext uri="{FF2B5EF4-FFF2-40B4-BE49-F238E27FC236}">
                <a16:creationId xmlns:a16="http://schemas.microsoft.com/office/drawing/2014/main" id="{7A3BAE58-F2D3-AC8D-AE3B-64F1BFC05A68}"/>
              </a:ext>
            </a:extLst>
          </p:cNvPr>
          <p:cNvGraphicFramePr/>
          <p:nvPr>
            <p:extLst>
              <p:ext uri="{D42A27DB-BD31-4B8C-83A1-F6EECF244321}">
                <p14:modId xmlns:p14="http://schemas.microsoft.com/office/powerpoint/2010/main" val="1715225944"/>
              </p:ext>
            </p:extLst>
          </p:nvPr>
        </p:nvGraphicFramePr>
        <p:xfrm>
          <a:off x="580018" y="4089221"/>
          <a:ext cx="11277131" cy="122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9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694267"/>
          </a:xfrm>
        </p:spPr>
        <p:txBody>
          <a:bodyPr>
            <a:noAutofit/>
          </a:bodyPr>
          <a:lstStyle/>
          <a:p>
            <a:r>
              <a:rPr lang="fr-FR" sz="3200" b="1" dirty="0">
                <a:latin typeface="Arial" panose="020B0604020202020204" pitchFamily="34" charset="0"/>
                <a:cs typeface="Arial" panose="020B0604020202020204" pitchFamily="34" charset="0"/>
              </a:rPr>
              <a:t>Chap. 2 - Collecte et structuration d'informations</a:t>
            </a:r>
            <a:endParaRPr lang="fr-FR" sz="4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A44DBDA-F14D-417D-9281-F877E375C089}"/>
              </a:ext>
            </a:extLst>
          </p:cNvPr>
          <p:cNvSpPr/>
          <p:nvPr/>
        </p:nvSpPr>
        <p:spPr>
          <a:xfrm>
            <a:off x="433916" y="1721686"/>
            <a:ext cx="11324167" cy="400110"/>
          </a:xfrm>
          <a:prstGeom prst="rect">
            <a:avLst/>
          </a:prstGeom>
        </p:spPr>
        <p:txBody>
          <a:bodyPr wrap="square">
            <a:spAutoFit/>
          </a:bodyPr>
          <a:lstStyle/>
          <a:p>
            <a:pPr algn="ctr">
              <a:spcBef>
                <a:spcPts val="12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9B37B718-568E-4C09-91D4-0B286E52A627}"/>
              </a:ext>
            </a:extLst>
          </p:cNvPr>
          <p:cNvSpPr txBox="1"/>
          <p:nvPr/>
        </p:nvSpPr>
        <p:spPr>
          <a:xfrm>
            <a:off x="2345266" y="870211"/>
            <a:ext cx="6699995" cy="584775"/>
          </a:xfrm>
          <a:prstGeom prst="rect">
            <a:avLst/>
          </a:prstGeom>
          <a:noFill/>
        </p:spPr>
        <p:txBody>
          <a:bodyPr wrap="square" rtlCol="0">
            <a:spAutoFit/>
          </a:bodyPr>
          <a:lstStyle/>
          <a:p>
            <a:pPr algn="ctr"/>
            <a:r>
              <a:rPr lang="fr-FR" sz="3200" b="1" dirty="0">
                <a:solidFill>
                  <a:srgbClr val="FFFF00"/>
                </a:solidFill>
                <a:latin typeface="Arial" panose="020B0604020202020204" pitchFamily="34" charset="0"/>
                <a:cs typeface="Arial" panose="020B0604020202020204" pitchFamily="34" charset="0"/>
              </a:rPr>
              <a:t>Problématique</a:t>
            </a:r>
          </a:p>
        </p:txBody>
      </p:sp>
      <p:sp>
        <p:nvSpPr>
          <p:cNvPr id="8" name="ZoneTexte 7">
            <a:extLst>
              <a:ext uri="{FF2B5EF4-FFF2-40B4-BE49-F238E27FC236}">
                <a16:creationId xmlns:a16="http://schemas.microsoft.com/office/drawing/2014/main" id="{02002878-28D4-5123-AF88-599686A438DB}"/>
              </a:ext>
            </a:extLst>
          </p:cNvPr>
          <p:cNvSpPr txBox="1"/>
          <p:nvPr/>
        </p:nvSpPr>
        <p:spPr>
          <a:xfrm>
            <a:off x="472551" y="1630930"/>
            <a:ext cx="11246895" cy="1877437"/>
          </a:xfrm>
          <a:prstGeom prst="rect">
            <a:avLst/>
          </a:prstGeom>
          <a:noFill/>
        </p:spPr>
        <p:txBody>
          <a:bodyPr wrap="square">
            <a:spAutoFit/>
          </a:bodyPr>
          <a:lstStyle/>
          <a:p>
            <a:pP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 source des informations peut être interne ou externe. </a:t>
            </a:r>
          </a:p>
          <a:p>
            <a:pPr marL="342900" lvl="0" indent="-342900" algn="just">
              <a:spcBef>
                <a:spcPts val="2400"/>
              </a:spcBef>
              <a:buFont typeface="Symbol" panose="05050102010706020507" pitchFamily="18" charset="2"/>
              <a:buChar char=""/>
            </a:pPr>
            <a:r>
              <a:rPr lang="fr-FR" sz="2400" dirty="0">
                <a:effectLst/>
                <a:latin typeface="Arial" panose="020B0604020202020204" pitchFamily="34" charset="0"/>
                <a:ea typeface="Calibri" panose="020F0502020204030204" pitchFamily="34" charset="0"/>
                <a:cs typeface="Times New Roman" panose="02020603050405020304" pitchFamily="18" charset="0"/>
              </a:rPr>
              <a:t>Les</a:t>
            </a:r>
            <a:r>
              <a:rPr lang="fr-FR" sz="2400" b="1" dirty="0">
                <a:effectLst/>
                <a:latin typeface="Arial" panose="020B0604020202020204" pitchFamily="34" charset="0"/>
                <a:ea typeface="Calibri" panose="020F0502020204030204" pitchFamily="34" charset="0"/>
                <a:cs typeface="Times New Roman" panose="02020603050405020304" pitchFamily="18" charset="0"/>
              </a:rPr>
              <a:t> </a:t>
            </a:r>
            <a:r>
              <a:rPr lang="fr-FR" sz="24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informations internes</a:t>
            </a:r>
            <a:r>
              <a:rPr lang="fr-FR" sz="2400"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sont souvent extraites de bases de données ou obtenues par des moyens statistiques ou par des enquêtes. Elles sont souvent synthétisées dans des tableaux de bord. </a:t>
            </a:r>
          </a:p>
        </p:txBody>
      </p:sp>
      <p:pic>
        <p:nvPicPr>
          <p:cNvPr id="1026" name="Picture 2" descr="Résultat d’images pour chatGPT4">
            <a:extLst>
              <a:ext uri="{FF2B5EF4-FFF2-40B4-BE49-F238E27FC236}">
                <a16:creationId xmlns:a16="http://schemas.microsoft.com/office/drawing/2014/main" id="{BB415C8F-0C8F-7792-8E86-B17379B118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1668" y="3599123"/>
            <a:ext cx="3317276" cy="1877437"/>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a:extLst>
              <a:ext uri="{FF2B5EF4-FFF2-40B4-BE49-F238E27FC236}">
                <a16:creationId xmlns:a16="http://schemas.microsoft.com/office/drawing/2014/main" id="{C45BC4D0-98FE-35AE-5EEA-0E036EE869BC}"/>
              </a:ext>
            </a:extLst>
          </p:cNvPr>
          <p:cNvSpPr txBox="1"/>
          <p:nvPr/>
        </p:nvSpPr>
        <p:spPr>
          <a:xfrm>
            <a:off x="442501" y="3687440"/>
            <a:ext cx="7950232" cy="1938992"/>
          </a:xfrm>
          <a:prstGeom prst="rect">
            <a:avLst/>
          </a:prstGeom>
          <a:noFill/>
        </p:spPr>
        <p:txBody>
          <a:bodyPr wrap="square">
            <a:spAutoFit/>
          </a:bodyPr>
          <a:lstStyle/>
          <a:p>
            <a:pPr marL="342900" lvl="0" indent="-342900" algn="just">
              <a:spcBef>
                <a:spcPts val="2400"/>
              </a:spcBef>
              <a:spcAft>
                <a:spcPts val="600"/>
              </a:spcAft>
              <a:buFont typeface="Symbol" panose="05050102010706020507" pitchFamily="18" charset="2"/>
              <a:buChar char=""/>
            </a:pPr>
            <a:r>
              <a:rPr lang="fr-FR" sz="2400" dirty="0">
                <a:effectLst/>
                <a:latin typeface="Arial" panose="020B0604020202020204" pitchFamily="34" charset="0"/>
                <a:ea typeface="Calibri" panose="020F0502020204030204" pitchFamily="34" charset="0"/>
                <a:cs typeface="Times New Roman" panose="02020603050405020304" pitchFamily="18" charset="0"/>
              </a:rPr>
              <a:t>Les </a:t>
            </a:r>
            <a:r>
              <a:rPr lang="fr-FR" sz="24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informations externes</a:t>
            </a:r>
            <a:r>
              <a:rPr lang="fr-FR" sz="2400"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sont obtenues dans la presse, dans des revues, sur les salons… et sur internet. L’arrivée de l’IA générative permet également d’obtenir des données pertinentes sous la forme de textes ou d’images libres de droits. </a:t>
            </a:r>
          </a:p>
        </p:txBody>
      </p:sp>
    </p:spTree>
    <p:extLst>
      <p:ext uri="{BB962C8B-B14F-4D97-AF65-F5344CB8AC3E}">
        <p14:creationId xmlns:p14="http://schemas.microsoft.com/office/powerpoint/2010/main" val="2401531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TotalTime>
  <Words>171</Words>
  <Application>Microsoft Office PowerPoint</Application>
  <PresentationFormat>Grand écran</PresentationFormat>
  <Paragraphs>15</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Century Gothic</vt:lpstr>
      <vt:lpstr>Symbol</vt:lpstr>
      <vt:lpstr>Wingdings 3</vt:lpstr>
      <vt:lpstr>Ion</vt:lpstr>
      <vt:lpstr>Chap. 2 - Collecte et structuration d'informations</vt:lpstr>
      <vt:lpstr>Chap. 2 - Collecte et structuration d'informations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7</cp:revision>
  <dcterms:created xsi:type="dcterms:W3CDTF">2014-01-16T23:14:09Z</dcterms:created>
  <dcterms:modified xsi:type="dcterms:W3CDTF">2024-01-09T22:59:13Z</dcterms:modified>
</cp:coreProperties>
</file>