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62" r:id="rId2"/>
    <p:sldId id="263" r:id="rId3"/>
    <p:sldId id="258" r:id="rId4"/>
    <p:sldId id="259" r:id="rId5"/>
    <p:sldId id="260" r:id="rId6"/>
    <p:sldId id="266" r:id="rId7"/>
    <p:sldId id="264" r:id="rId8"/>
    <p:sldId id="265" r:id="rId9"/>
    <p:sldId id="261" r:id="rId10"/>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03447BB-5D67-496B-8E87-E561075AD55C}" styleName="Style foncé 1 - Accentuation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1" d="100"/>
          <a:sy n="111" d="100"/>
        </p:scale>
        <p:origin x="456" y="5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4BA6384-AB6A-441D-8A39-C2EF6FAD81A8}" type="doc">
      <dgm:prSet loTypeId="urn:microsoft.com/office/officeart/2005/8/layout/cycle5" loCatId="cycle" qsTypeId="urn:microsoft.com/office/officeart/2005/8/quickstyle/3d2" qsCatId="3D" csTypeId="urn:microsoft.com/office/officeart/2005/8/colors/accent1_2" csCatId="accent1" phldr="1"/>
      <dgm:spPr/>
    </dgm:pt>
    <dgm:pt modelId="{7E4810E9-C06B-4C94-BECF-3C60CD6C579E}">
      <dgm:prSet phldrT="[Texte]" custT="1"/>
      <dgm:spPr/>
      <dgm:t>
        <a:bodyPr/>
        <a:lstStyle/>
        <a:p>
          <a:r>
            <a:rPr lang="fr-FR" sz="800"/>
            <a:t>Collecte</a:t>
          </a:r>
        </a:p>
      </dgm:t>
    </dgm:pt>
    <dgm:pt modelId="{D6ACDFB7-3E85-4886-A4B8-3E31AA43350B}" type="parTrans" cxnId="{819390C4-0798-48E5-9CF2-EA2894DDE995}">
      <dgm:prSet/>
      <dgm:spPr/>
      <dgm:t>
        <a:bodyPr/>
        <a:lstStyle/>
        <a:p>
          <a:endParaRPr lang="fr-FR"/>
        </a:p>
      </dgm:t>
    </dgm:pt>
    <dgm:pt modelId="{3F7DD091-2B8B-495A-BA27-F8103EA0DA8E}" type="sibTrans" cxnId="{819390C4-0798-48E5-9CF2-EA2894DDE995}">
      <dgm:prSet/>
      <dgm:spPr/>
      <dgm:t>
        <a:bodyPr/>
        <a:lstStyle/>
        <a:p>
          <a:endParaRPr lang="fr-FR"/>
        </a:p>
      </dgm:t>
    </dgm:pt>
    <dgm:pt modelId="{A26822B2-9151-4323-9C27-E92BF4ACAD4E}">
      <dgm:prSet phldrT="[Texte]" custT="1"/>
      <dgm:spPr/>
      <dgm:t>
        <a:bodyPr/>
        <a:lstStyle/>
        <a:p>
          <a:r>
            <a:rPr lang="fr-FR" sz="800"/>
            <a:t>Saisie</a:t>
          </a:r>
        </a:p>
      </dgm:t>
    </dgm:pt>
    <dgm:pt modelId="{B0955CD6-2A99-44E1-A527-35ED815BDB92}" type="parTrans" cxnId="{BEFF9437-7C8C-4FA4-9399-F361020EE5FD}">
      <dgm:prSet/>
      <dgm:spPr/>
      <dgm:t>
        <a:bodyPr/>
        <a:lstStyle/>
        <a:p>
          <a:endParaRPr lang="fr-FR"/>
        </a:p>
      </dgm:t>
    </dgm:pt>
    <dgm:pt modelId="{5B10AA1D-3E6E-4214-8741-4605CF212F21}" type="sibTrans" cxnId="{BEFF9437-7C8C-4FA4-9399-F361020EE5FD}">
      <dgm:prSet/>
      <dgm:spPr/>
      <dgm:t>
        <a:bodyPr/>
        <a:lstStyle/>
        <a:p>
          <a:endParaRPr lang="fr-FR"/>
        </a:p>
      </dgm:t>
    </dgm:pt>
    <dgm:pt modelId="{DBE1D03D-4E34-4832-BE1F-32A9D9522BA1}">
      <dgm:prSet phldrT="[Texte]" custT="1"/>
      <dgm:spPr/>
      <dgm:t>
        <a:bodyPr/>
        <a:lstStyle/>
        <a:p>
          <a:r>
            <a:rPr lang="fr-FR" sz="800"/>
            <a:t>Traitement</a:t>
          </a:r>
          <a:endParaRPr lang="fr-FR" sz="1100"/>
        </a:p>
      </dgm:t>
    </dgm:pt>
    <dgm:pt modelId="{1A17BAAA-C789-4873-8F86-F8869453265E}" type="parTrans" cxnId="{4061E60A-8420-401F-BB04-743E0E485BE8}">
      <dgm:prSet/>
      <dgm:spPr/>
      <dgm:t>
        <a:bodyPr/>
        <a:lstStyle/>
        <a:p>
          <a:endParaRPr lang="fr-FR"/>
        </a:p>
      </dgm:t>
    </dgm:pt>
    <dgm:pt modelId="{E56FC065-1895-490A-BB94-8DC7B51A4287}" type="sibTrans" cxnId="{4061E60A-8420-401F-BB04-743E0E485BE8}">
      <dgm:prSet/>
      <dgm:spPr/>
      <dgm:t>
        <a:bodyPr/>
        <a:lstStyle/>
        <a:p>
          <a:endParaRPr lang="fr-FR"/>
        </a:p>
      </dgm:t>
    </dgm:pt>
    <dgm:pt modelId="{8E12E176-124E-45C6-9031-E46A7D74B9E5}">
      <dgm:prSet custT="1"/>
      <dgm:spPr/>
      <dgm:t>
        <a:bodyPr/>
        <a:lstStyle/>
        <a:p>
          <a:r>
            <a:rPr lang="fr-FR" sz="800"/>
            <a:t>Diffusion</a:t>
          </a:r>
        </a:p>
      </dgm:t>
    </dgm:pt>
    <dgm:pt modelId="{F491EC08-3AC2-4D56-94E0-35DFA12F7D38}" type="parTrans" cxnId="{2E64E805-AD7E-4875-A725-236EF9BA84F3}">
      <dgm:prSet/>
      <dgm:spPr/>
      <dgm:t>
        <a:bodyPr/>
        <a:lstStyle/>
        <a:p>
          <a:endParaRPr lang="fr-FR"/>
        </a:p>
      </dgm:t>
    </dgm:pt>
    <dgm:pt modelId="{EC2ABCE9-BB84-46E8-8D1B-71536D47F0A0}" type="sibTrans" cxnId="{2E64E805-AD7E-4875-A725-236EF9BA84F3}">
      <dgm:prSet/>
      <dgm:spPr/>
      <dgm:t>
        <a:bodyPr/>
        <a:lstStyle/>
        <a:p>
          <a:endParaRPr lang="fr-FR"/>
        </a:p>
      </dgm:t>
    </dgm:pt>
    <dgm:pt modelId="{DFB5C66B-BF51-4A87-B22F-8F4600829247}" type="pres">
      <dgm:prSet presAssocID="{24BA6384-AB6A-441D-8A39-C2EF6FAD81A8}" presName="cycle" presStyleCnt="0">
        <dgm:presLayoutVars>
          <dgm:dir/>
          <dgm:resizeHandles val="exact"/>
        </dgm:presLayoutVars>
      </dgm:prSet>
      <dgm:spPr/>
    </dgm:pt>
    <dgm:pt modelId="{E22285FC-C0F5-4F19-9674-0722ABB8F10F}" type="pres">
      <dgm:prSet presAssocID="{7E4810E9-C06B-4C94-BECF-3C60CD6C579E}" presName="node" presStyleLbl="node1" presStyleIdx="0" presStyleCnt="4" custScaleX="114777" custScaleY="114470" custRadScaleRad="94676" custRadScaleInc="-7699">
        <dgm:presLayoutVars>
          <dgm:bulletEnabled val="1"/>
        </dgm:presLayoutVars>
      </dgm:prSet>
      <dgm:spPr/>
    </dgm:pt>
    <dgm:pt modelId="{5083D3B9-58D9-4176-A584-9E5BBAAE8F40}" type="pres">
      <dgm:prSet presAssocID="{7E4810E9-C06B-4C94-BECF-3C60CD6C579E}" presName="spNode" presStyleCnt="0"/>
      <dgm:spPr/>
    </dgm:pt>
    <dgm:pt modelId="{5044995E-67D6-43C6-ABB1-17E4C696CD8A}" type="pres">
      <dgm:prSet presAssocID="{3F7DD091-2B8B-495A-BA27-F8103EA0DA8E}" presName="sibTrans" presStyleLbl="sibTrans1D1" presStyleIdx="0" presStyleCnt="4"/>
      <dgm:spPr/>
    </dgm:pt>
    <dgm:pt modelId="{E65AAC1A-E02A-4D85-A649-F8487D4870AD}" type="pres">
      <dgm:prSet presAssocID="{A26822B2-9151-4323-9C27-E92BF4ACAD4E}" presName="node" presStyleLbl="node1" presStyleIdx="1" presStyleCnt="4" custScaleX="113137" custScaleY="104916" custRadScaleRad="80998">
        <dgm:presLayoutVars>
          <dgm:bulletEnabled val="1"/>
        </dgm:presLayoutVars>
      </dgm:prSet>
      <dgm:spPr/>
    </dgm:pt>
    <dgm:pt modelId="{4C0A9391-8A1B-4341-9D6A-C37F611989D6}" type="pres">
      <dgm:prSet presAssocID="{A26822B2-9151-4323-9C27-E92BF4ACAD4E}" presName="spNode" presStyleCnt="0"/>
      <dgm:spPr/>
    </dgm:pt>
    <dgm:pt modelId="{0C890AB1-999D-44B2-B775-1A3C18250562}" type="pres">
      <dgm:prSet presAssocID="{5B10AA1D-3E6E-4214-8741-4605CF212F21}" presName="sibTrans" presStyleLbl="sibTrans1D1" presStyleIdx="1" presStyleCnt="4"/>
      <dgm:spPr/>
    </dgm:pt>
    <dgm:pt modelId="{24B01FC6-DA8C-4FEC-8920-8E2D91E7FEA7}" type="pres">
      <dgm:prSet presAssocID="{DBE1D03D-4E34-4832-BE1F-32A9D9522BA1}" presName="node" presStyleLbl="node1" presStyleIdx="2" presStyleCnt="4" custScaleX="126288" custScaleY="121694" custRadScaleRad="94535">
        <dgm:presLayoutVars>
          <dgm:bulletEnabled val="1"/>
        </dgm:presLayoutVars>
      </dgm:prSet>
      <dgm:spPr/>
    </dgm:pt>
    <dgm:pt modelId="{D95A2729-111B-4346-A1DD-8DB3CF3B9EC5}" type="pres">
      <dgm:prSet presAssocID="{DBE1D03D-4E34-4832-BE1F-32A9D9522BA1}" presName="spNode" presStyleCnt="0"/>
      <dgm:spPr/>
    </dgm:pt>
    <dgm:pt modelId="{543BBAD1-E266-42A1-B6B6-C3926A91ACAD}" type="pres">
      <dgm:prSet presAssocID="{E56FC065-1895-490A-BB94-8DC7B51A4287}" presName="sibTrans" presStyleLbl="sibTrans1D1" presStyleIdx="2" presStyleCnt="4"/>
      <dgm:spPr/>
    </dgm:pt>
    <dgm:pt modelId="{7B1DA764-7B97-41F5-8FA9-919C14766A75}" type="pres">
      <dgm:prSet presAssocID="{8E12E176-124E-45C6-9031-E46A7D74B9E5}" presName="node" presStyleLbl="node1" presStyleIdx="3" presStyleCnt="4" custScaleX="119092" custScaleY="102359" custRadScaleRad="78632" custRadScaleInc="2885">
        <dgm:presLayoutVars>
          <dgm:bulletEnabled val="1"/>
        </dgm:presLayoutVars>
      </dgm:prSet>
      <dgm:spPr/>
    </dgm:pt>
    <dgm:pt modelId="{544214C8-1D22-41EC-BD79-5A975E3F2E8F}" type="pres">
      <dgm:prSet presAssocID="{8E12E176-124E-45C6-9031-E46A7D74B9E5}" presName="spNode" presStyleCnt="0"/>
      <dgm:spPr/>
    </dgm:pt>
    <dgm:pt modelId="{9F351090-7BAA-4F07-AF7F-B9F5AF46AC98}" type="pres">
      <dgm:prSet presAssocID="{EC2ABCE9-BB84-46E8-8D1B-71536D47F0A0}" presName="sibTrans" presStyleLbl="sibTrans1D1" presStyleIdx="3" presStyleCnt="4"/>
      <dgm:spPr/>
    </dgm:pt>
  </dgm:ptLst>
  <dgm:cxnLst>
    <dgm:cxn modelId="{2E64E805-AD7E-4875-A725-236EF9BA84F3}" srcId="{24BA6384-AB6A-441D-8A39-C2EF6FAD81A8}" destId="{8E12E176-124E-45C6-9031-E46A7D74B9E5}" srcOrd="3" destOrd="0" parTransId="{F491EC08-3AC2-4D56-94E0-35DFA12F7D38}" sibTransId="{EC2ABCE9-BB84-46E8-8D1B-71536D47F0A0}"/>
    <dgm:cxn modelId="{4061E60A-8420-401F-BB04-743E0E485BE8}" srcId="{24BA6384-AB6A-441D-8A39-C2EF6FAD81A8}" destId="{DBE1D03D-4E34-4832-BE1F-32A9D9522BA1}" srcOrd="2" destOrd="0" parTransId="{1A17BAAA-C789-4873-8F86-F8869453265E}" sibTransId="{E56FC065-1895-490A-BB94-8DC7B51A4287}"/>
    <dgm:cxn modelId="{BEFF9437-7C8C-4FA4-9399-F361020EE5FD}" srcId="{24BA6384-AB6A-441D-8A39-C2EF6FAD81A8}" destId="{A26822B2-9151-4323-9C27-E92BF4ACAD4E}" srcOrd="1" destOrd="0" parTransId="{B0955CD6-2A99-44E1-A527-35ED815BDB92}" sibTransId="{5B10AA1D-3E6E-4214-8741-4605CF212F21}"/>
    <dgm:cxn modelId="{7F1C5A47-55B9-4CEA-A6DD-A9AC16D7F79E}" type="presOf" srcId="{24BA6384-AB6A-441D-8A39-C2EF6FAD81A8}" destId="{DFB5C66B-BF51-4A87-B22F-8F4600829247}" srcOrd="0" destOrd="0" presId="urn:microsoft.com/office/officeart/2005/8/layout/cycle5"/>
    <dgm:cxn modelId="{63673F55-4B7C-4FCA-AD33-1557B4801CFA}" type="presOf" srcId="{3F7DD091-2B8B-495A-BA27-F8103EA0DA8E}" destId="{5044995E-67D6-43C6-ABB1-17E4C696CD8A}" srcOrd="0" destOrd="0" presId="urn:microsoft.com/office/officeart/2005/8/layout/cycle5"/>
    <dgm:cxn modelId="{38215455-9DE4-4F87-8D9C-3D17F425D5BE}" type="presOf" srcId="{EC2ABCE9-BB84-46E8-8D1B-71536D47F0A0}" destId="{9F351090-7BAA-4F07-AF7F-B9F5AF46AC98}" srcOrd="0" destOrd="0" presId="urn:microsoft.com/office/officeart/2005/8/layout/cycle5"/>
    <dgm:cxn modelId="{26CC6557-2891-4981-90F4-990709CD76B1}" type="presOf" srcId="{8E12E176-124E-45C6-9031-E46A7D74B9E5}" destId="{7B1DA764-7B97-41F5-8FA9-919C14766A75}" srcOrd="0" destOrd="0" presId="urn:microsoft.com/office/officeart/2005/8/layout/cycle5"/>
    <dgm:cxn modelId="{E0E2F358-FC67-45F2-B323-D054D2C8A390}" type="presOf" srcId="{5B10AA1D-3E6E-4214-8741-4605CF212F21}" destId="{0C890AB1-999D-44B2-B775-1A3C18250562}" srcOrd="0" destOrd="0" presId="urn:microsoft.com/office/officeart/2005/8/layout/cycle5"/>
    <dgm:cxn modelId="{F8C3B982-67FC-4CDD-AFD4-DB76B2A48CB4}" type="presOf" srcId="{7E4810E9-C06B-4C94-BECF-3C60CD6C579E}" destId="{E22285FC-C0F5-4F19-9674-0722ABB8F10F}" srcOrd="0" destOrd="0" presId="urn:microsoft.com/office/officeart/2005/8/layout/cycle5"/>
    <dgm:cxn modelId="{672A048F-10F5-453D-B570-6B5D7F96F542}" type="presOf" srcId="{DBE1D03D-4E34-4832-BE1F-32A9D9522BA1}" destId="{24B01FC6-DA8C-4FEC-8920-8E2D91E7FEA7}" srcOrd="0" destOrd="0" presId="urn:microsoft.com/office/officeart/2005/8/layout/cycle5"/>
    <dgm:cxn modelId="{819390C4-0798-48E5-9CF2-EA2894DDE995}" srcId="{24BA6384-AB6A-441D-8A39-C2EF6FAD81A8}" destId="{7E4810E9-C06B-4C94-BECF-3C60CD6C579E}" srcOrd="0" destOrd="0" parTransId="{D6ACDFB7-3E85-4886-A4B8-3E31AA43350B}" sibTransId="{3F7DD091-2B8B-495A-BA27-F8103EA0DA8E}"/>
    <dgm:cxn modelId="{B1C236CF-DD0A-40D1-9E69-4ED85730A8AC}" type="presOf" srcId="{A26822B2-9151-4323-9C27-E92BF4ACAD4E}" destId="{E65AAC1A-E02A-4D85-A649-F8487D4870AD}" srcOrd="0" destOrd="0" presId="urn:microsoft.com/office/officeart/2005/8/layout/cycle5"/>
    <dgm:cxn modelId="{E0E885FA-6B30-4F01-8381-C1455B5DB20E}" type="presOf" srcId="{E56FC065-1895-490A-BB94-8DC7B51A4287}" destId="{543BBAD1-E266-42A1-B6B6-C3926A91ACAD}" srcOrd="0" destOrd="0" presId="urn:microsoft.com/office/officeart/2005/8/layout/cycle5"/>
    <dgm:cxn modelId="{DF2B22A4-1253-48A8-8159-818EF43930E5}" type="presParOf" srcId="{DFB5C66B-BF51-4A87-B22F-8F4600829247}" destId="{E22285FC-C0F5-4F19-9674-0722ABB8F10F}" srcOrd="0" destOrd="0" presId="urn:microsoft.com/office/officeart/2005/8/layout/cycle5"/>
    <dgm:cxn modelId="{BDA54963-27AC-45DA-B217-D15386CB15B0}" type="presParOf" srcId="{DFB5C66B-BF51-4A87-B22F-8F4600829247}" destId="{5083D3B9-58D9-4176-A584-9E5BBAAE8F40}" srcOrd="1" destOrd="0" presId="urn:microsoft.com/office/officeart/2005/8/layout/cycle5"/>
    <dgm:cxn modelId="{3EB62B3F-65B5-4BA9-96E7-C721AB8A1956}" type="presParOf" srcId="{DFB5C66B-BF51-4A87-B22F-8F4600829247}" destId="{5044995E-67D6-43C6-ABB1-17E4C696CD8A}" srcOrd="2" destOrd="0" presId="urn:microsoft.com/office/officeart/2005/8/layout/cycle5"/>
    <dgm:cxn modelId="{49702531-CF04-46FB-BF76-0EB1A20350F6}" type="presParOf" srcId="{DFB5C66B-BF51-4A87-B22F-8F4600829247}" destId="{E65AAC1A-E02A-4D85-A649-F8487D4870AD}" srcOrd="3" destOrd="0" presId="urn:microsoft.com/office/officeart/2005/8/layout/cycle5"/>
    <dgm:cxn modelId="{71619E8A-D6E2-42BF-A713-4564B52F4730}" type="presParOf" srcId="{DFB5C66B-BF51-4A87-B22F-8F4600829247}" destId="{4C0A9391-8A1B-4341-9D6A-C37F611989D6}" srcOrd="4" destOrd="0" presId="urn:microsoft.com/office/officeart/2005/8/layout/cycle5"/>
    <dgm:cxn modelId="{69DBDDD5-2019-4096-A8EF-D227D8C64F5E}" type="presParOf" srcId="{DFB5C66B-BF51-4A87-B22F-8F4600829247}" destId="{0C890AB1-999D-44B2-B775-1A3C18250562}" srcOrd="5" destOrd="0" presId="urn:microsoft.com/office/officeart/2005/8/layout/cycle5"/>
    <dgm:cxn modelId="{C8659CE4-C675-481E-89F0-62AC0D750EF2}" type="presParOf" srcId="{DFB5C66B-BF51-4A87-B22F-8F4600829247}" destId="{24B01FC6-DA8C-4FEC-8920-8E2D91E7FEA7}" srcOrd="6" destOrd="0" presId="urn:microsoft.com/office/officeart/2005/8/layout/cycle5"/>
    <dgm:cxn modelId="{AC40B693-F700-43E5-83B2-C1E8D42CECC3}" type="presParOf" srcId="{DFB5C66B-BF51-4A87-B22F-8F4600829247}" destId="{D95A2729-111B-4346-A1DD-8DB3CF3B9EC5}" srcOrd="7" destOrd="0" presId="urn:microsoft.com/office/officeart/2005/8/layout/cycle5"/>
    <dgm:cxn modelId="{FB0E1F6A-90C0-4EBE-BF64-0BCEA6077594}" type="presParOf" srcId="{DFB5C66B-BF51-4A87-B22F-8F4600829247}" destId="{543BBAD1-E266-42A1-B6B6-C3926A91ACAD}" srcOrd="8" destOrd="0" presId="urn:microsoft.com/office/officeart/2005/8/layout/cycle5"/>
    <dgm:cxn modelId="{146AEF83-8589-488D-8217-603D55903B31}" type="presParOf" srcId="{DFB5C66B-BF51-4A87-B22F-8F4600829247}" destId="{7B1DA764-7B97-41F5-8FA9-919C14766A75}" srcOrd="9" destOrd="0" presId="urn:microsoft.com/office/officeart/2005/8/layout/cycle5"/>
    <dgm:cxn modelId="{F6880709-563F-4318-8C4A-29561C686872}" type="presParOf" srcId="{DFB5C66B-BF51-4A87-B22F-8F4600829247}" destId="{544214C8-1D22-41EC-BD79-5A975E3F2E8F}" srcOrd="10" destOrd="0" presId="urn:microsoft.com/office/officeart/2005/8/layout/cycle5"/>
    <dgm:cxn modelId="{E0499A08-C034-42DC-80A4-4F24BCEDDD18}" type="presParOf" srcId="{DFB5C66B-BF51-4A87-B22F-8F4600829247}" destId="{9F351090-7BAA-4F07-AF7F-B9F5AF46AC98}" srcOrd="11" destOrd="0" presId="urn:microsoft.com/office/officeart/2005/8/layout/cycle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24BA6384-AB6A-441D-8A39-C2EF6FAD81A8}" type="doc">
      <dgm:prSet loTypeId="urn:microsoft.com/office/officeart/2005/8/layout/cycle5" loCatId="cycle" qsTypeId="urn:microsoft.com/office/officeart/2005/8/quickstyle/3d2" qsCatId="3D" csTypeId="urn:microsoft.com/office/officeart/2005/8/colors/accent1_2" csCatId="accent1" phldr="1"/>
      <dgm:spPr/>
    </dgm:pt>
    <dgm:pt modelId="{7E4810E9-C06B-4C94-BECF-3C60CD6C579E}">
      <dgm:prSet phldrT="[Texte]" custT="1"/>
      <dgm:spPr/>
      <dgm:t>
        <a:bodyPr/>
        <a:lstStyle/>
        <a:p>
          <a:r>
            <a:rPr lang="fr-FR" sz="800"/>
            <a:t>Collecte</a:t>
          </a:r>
        </a:p>
      </dgm:t>
    </dgm:pt>
    <dgm:pt modelId="{D6ACDFB7-3E85-4886-A4B8-3E31AA43350B}" type="parTrans" cxnId="{819390C4-0798-48E5-9CF2-EA2894DDE995}">
      <dgm:prSet/>
      <dgm:spPr/>
      <dgm:t>
        <a:bodyPr/>
        <a:lstStyle/>
        <a:p>
          <a:endParaRPr lang="fr-FR"/>
        </a:p>
      </dgm:t>
    </dgm:pt>
    <dgm:pt modelId="{3F7DD091-2B8B-495A-BA27-F8103EA0DA8E}" type="sibTrans" cxnId="{819390C4-0798-48E5-9CF2-EA2894DDE995}">
      <dgm:prSet/>
      <dgm:spPr/>
      <dgm:t>
        <a:bodyPr/>
        <a:lstStyle/>
        <a:p>
          <a:endParaRPr lang="fr-FR"/>
        </a:p>
      </dgm:t>
    </dgm:pt>
    <dgm:pt modelId="{A26822B2-9151-4323-9C27-E92BF4ACAD4E}">
      <dgm:prSet phldrT="[Texte]" custT="1"/>
      <dgm:spPr/>
      <dgm:t>
        <a:bodyPr/>
        <a:lstStyle/>
        <a:p>
          <a:r>
            <a:rPr lang="fr-FR" sz="800"/>
            <a:t>Saisie</a:t>
          </a:r>
        </a:p>
      </dgm:t>
    </dgm:pt>
    <dgm:pt modelId="{B0955CD6-2A99-44E1-A527-35ED815BDB92}" type="parTrans" cxnId="{BEFF9437-7C8C-4FA4-9399-F361020EE5FD}">
      <dgm:prSet/>
      <dgm:spPr/>
      <dgm:t>
        <a:bodyPr/>
        <a:lstStyle/>
        <a:p>
          <a:endParaRPr lang="fr-FR"/>
        </a:p>
      </dgm:t>
    </dgm:pt>
    <dgm:pt modelId="{5B10AA1D-3E6E-4214-8741-4605CF212F21}" type="sibTrans" cxnId="{BEFF9437-7C8C-4FA4-9399-F361020EE5FD}">
      <dgm:prSet/>
      <dgm:spPr/>
      <dgm:t>
        <a:bodyPr/>
        <a:lstStyle/>
        <a:p>
          <a:endParaRPr lang="fr-FR"/>
        </a:p>
      </dgm:t>
    </dgm:pt>
    <dgm:pt modelId="{DBE1D03D-4E34-4832-BE1F-32A9D9522BA1}">
      <dgm:prSet phldrT="[Texte]" custT="1"/>
      <dgm:spPr/>
      <dgm:t>
        <a:bodyPr/>
        <a:lstStyle/>
        <a:p>
          <a:r>
            <a:rPr lang="fr-FR" sz="800"/>
            <a:t>Traitement</a:t>
          </a:r>
          <a:endParaRPr lang="fr-FR" sz="1100"/>
        </a:p>
      </dgm:t>
    </dgm:pt>
    <dgm:pt modelId="{1A17BAAA-C789-4873-8F86-F8869453265E}" type="parTrans" cxnId="{4061E60A-8420-401F-BB04-743E0E485BE8}">
      <dgm:prSet/>
      <dgm:spPr/>
      <dgm:t>
        <a:bodyPr/>
        <a:lstStyle/>
        <a:p>
          <a:endParaRPr lang="fr-FR"/>
        </a:p>
      </dgm:t>
    </dgm:pt>
    <dgm:pt modelId="{E56FC065-1895-490A-BB94-8DC7B51A4287}" type="sibTrans" cxnId="{4061E60A-8420-401F-BB04-743E0E485BE8}">
      <dgm:prSet/>
      <dgm:spPr/>
      <dgm:t>
        <a:bodyPr/>
        <a:lstStyle/>
        <a:p>
          <a:endParaRPr lang="fr-FR"/>
        </a:p>
      </dgm:t>
    </dgm:pt>
    <dgm:pt modelId="{8E12E176-124E-45C6-9031-E46A7D74B9E5}">
      <dgm:prSet custT="1"/>
      <dgm:spPr/>
      <dgm:t>
        <a:bodyPr/>
        <a:lstStyle/>
        <a:p>
          <a:r>
            <a:rPr lang="fr-FR" sz="800"/>
            <a:t>Diffusion</a:t>
          </a:r>
        </a:p>
      </dgm:t>
    </dgm:pt>
    <dgm:pt modelId="{F491EC08-3AC2-4D56-94E0-35DFA12F7D38}" type="parTrans" cxnId="{2E64E805-AD7E-4875-A725-236EF9BA84F3}">
      <dgm:prSet/>
      <dgm:spPr/>
      <dgm:t>
        <a:bodyPr/>
        <a:lstStyle/>
        <a:p>
          <a:endParaRPr lang="fr-FR"/>
        </a:p>
      </dgm:t>
    </dgm:pt>
    <dgm:pt modelId="{EC2ABCE9-BB84-46E8-8D1B-71536D47F0A0}" type="sibTrans" cxnId="{2E64E805-AD7E-4875-A725-236EF9BA84F3}">
      <dgm:prSet/>
      <dgm:spPr/>
      <dgm:t>
        <a:bodyPr/>
        <a:lstStyle/>
        <a:p>
          <a:endParaRPr lang="fr-FR"/>
        </a:p>
      </dgm:t>
    </dgm:pt>
    <dgm:pt modelId="{DFB5C66B-BF51-4A87-B22F-8F4600829247}" type="pres">
      <dgm:prSet presAssocID="{24BA6384-AB6A-441D-8A39-C2EF6FAD81A8}" presName="cycle" presStyleCnt="0">
        <dgm:presLayoutVars>
          <dgm:dir/>
          <dgm:resizeHandles val="exact"/>
        </dgm:presLayoutVars>
      </dgm:prSet>
      <dgm:spPr/>
    </dgm:pt>
    <dgm:pt modelId="{E22285FC-C0F5-4F19-9674-0722ABB8F10F}" type="pres">
      <dgm:prSet presAssocID="{7E4810E9-C06B-4C94-BECF-3C60CD6C579E}" presName="node" presStyleLbl="node1" presStyleIdx="0" presStyleCnt="4" custScaleX="114777" custScaleY="114470" custRadScaleRad="94676" custRadScaleInc="-7699">
        <dgm:presLayoutVars>
          <dgm:bulletEnabled val="1"/>
        </dgm:presLayoutVars>
      </dgm:prSet>
      <dgm:spPr/>
    </dgm:pt>
    <dgm:pt modelId="{5083D3B9-58D9-4176-A584-9E5BBAAE8F40}" type="pres">
      <dgm:prSet presAssocID="{7E4810E9-C06B-4C94-BECF-3C60CD6C579E}" presName="spNode" presStyleCnt="0"/>
      <dgm:spPr/>
    </dgm:pt>
    <dgm:pt modelId="{5044995E-67D6-43C6-ABB1-17E4C696CD8A}" type="pres">
      <dgm:prSet presAssocID="{3F7DD091-2B8B-495A-BA27-F8103EA0DA8E}" presName="sibTrans" presStyleLbl="sibTrans1D1" presStyleIdx="0" presStyleCnt="4"/>
      <dgm:spPr/>
    </dgm:pt>
    <dgm:pt modelId="{E65AAC1A-E02A-4D85-A649-F8487D4870AD}" type="pres">
      <dgm:prSet presAssocID="{A26822B2-9151-4323-9C27-E92BF4ACAD4E}" presName="node" presStyleLbl="node1" presStyleIdx="1" presStyleCnt="4" custScaleX="113137" custScaleY="104916" custRadScaleRad="80998">
        <dgm:presLayoutVars>
          <dgm:bulletEnabled val="1"/>
        </dgm:presLayoutVars>
      </dgm:prSet>
      <dgm:spPr/>
    </dgm:pt>
    <dgm:pt modelId="{4C0A9391-8A1B-4341-9D6A-C37F611989D6}" type="pres">
      <dgm:prSet presAssocID="{A26822B2-9151-4323-9C27-E92BF4ACAD4E}" presName="spNode" presStyleCnt="0"/>
      <dgm:spPr/>
    </dgm:pt>
    <dgm:pt modelId="{0C890AB1-999D-44B2-B775-1A3C18250562}" type="pres">
      <dgm:prSet presAssocID="{5B10AA1D-3E6E-4214-8741-4605CF212F21}" presName="sibTrans" presStyleLbl="sibTrans1D1" presStyleIdx="1" presStyleCnt="4"/>
      <dgm:spPr/>
    </dgm:pt>
    <dgm:pt modelId="{24B01FC6-DA8C-4FEC-8920-8E2D91E7FEA7}" type="pres">
      <dgm:prSet presAssocID="{DBE1D03D-4E34-4832-BE1F-32A9D9522BA1}" presName="node" presStyleLbl="node1" presStyleIdx="2" presStyleCnt="4" custScaleX="126288" custScaleY="121694" custRadScaleRad="94535">
        <dgm:presLayoutVars>
          <dgm:bulletEnabled val="1"/>
        </dgm:presLayoutVars>
      </dgm:prSet>
      <dgm:spPr/>
    </dgm:pt>
    <dgm:pt modelId="{D95A2729-111B-4346-A1DD-8DB3CF3B9EC5}" type="pres">
      <dgm:prSet presAssocID="{DBE1D03D-4E34-4832-BE1F-32A9D9522BA1}" presName="spNode" presStyleCnt="0"/>
      <dgm:spPr/>
    </dgm:pt>
    <dgm:pt modelId="{543BBAD1-E266-42A1-B6B6-C3926A91ACAD}" type="pres">
      <dgm:prSet presAssocID="{E56FC065-1895-490A-BB94-8DC7B51A4287}" presName="sibTrans" presStyleLbl="sibTrans1D1" presStyleIdx="2" presStyleCnt="4"/>
      <dgm:spPr/>
    </dgm:pt>
    <dgm:pt modelId="{7B1DA764-7B97-41F5-8FA9-919C14766A75}" type="pres">
      <dgm:prSet presAssocID="{8E12E176-124E-45C6-9031-E46A7D74B9E5}" presName="node" presStyleLbl="node1" presStyleIdx="3" presStyleCnt="4" custScaleX="119092" custScaleY="102359" custRadScaleRad="78632" custRadScaleInc="2885">
        <dgm:presLayoutVars>
          <dgm:bulletEnabled val="1"/>
        </dgm:presLayoutVars>
      </dgm:prSet>
      <dgm:spPr/>
    </dgm:pt>
    <dgm:pt modelId="{544214C8-1D22-41EC-BD79-5A975E3F2E8F}" type="pres">
      <dgm:prSet presAssocID="{8E12E176-124E-45C6-9031-E46A7D74B9E5}" presName="spNode" presStyleCnt="0"/>
      <dgm:spPr/>
    </dgm:pt>
    <dgm:pt modelId="{9F351090-7BAA-4F07-AF7F-B9F5AF46AC98}" type="pres">
      <dgm:prSet presAssocID="{EC2ABCE9-BB84-46E8-8D1B-71536D47F0A0}" presName="sibTrans" presStyleLbl="sibTrans1D1" presStyleIdx="3" presStyleCnt="4"/>
      <dgm:spPr/>
    </dgm:pt>
  </dgm:ptLst>
  <dgm:cxnLst>
    <dgm:cxn modelId="{2E64E805-AD7E-4875-A725-236EF9BA84F3}" srcId="{24BA6384-AB6A-441D-8A39-C2EF6FAD81A8}" destId="{8E12E176-124E-45C6-9031-E46A7D74B9E5}" srcOrd="3" destOrd="0" parTransId="{F491EC08-3AC2-4D56-94E0-35DFA12F7D38}" sibTransId="{EC2ABCE9-BB84-46E8-8D1B-71536D47F0A0}"/>
    <dgm:cxn modelId="{4061E60A-8420-401F-BB04-743E0E485BE8}" srcId="{24BA6384-AB6A-441D-8A39-C2EF6FAD81A8}" destId="{DBE1D03D-4E34-4832-BE1F-32A9D9522BA1}" srcOrd="2" destOrd="0" parTransId="{1A17BAAA-C789-4873-8F86-F8869453265E}" sibTransId="{E56FC065-1895-490A-BB94-8DC7B51A4287}"/>
    <dgm:cxn modelId="{BEFF9437-7C8C-4FA4-9399-F361020EE5FD}" srcId="{24BA6384-AB6A-441D-8A39-C2EF6FAD81A8}" destId="{A26822B2-9151-4323-9C27-E92BF4ACAD4E}" srcOrd="1" destOrd="0" parTransId="{B0955CD6-2A99-44E1-A527-35ED815BDB92}" sibTransId="{5B10AA1D-3E6E-4214-8741-4605CF212F21}"/>
    <dgm:cxn modelId="{7F1C5A47-55B9-4CEA-A6DD-A9AC16D7F79E}" type="presOf" srcId="{24BA6384-AB6A-441D-8A39-C2EF6FAD81A8}" destId="{DFB5C66B-BF51-4A87-B22F-8F4600829247}" srcOrd="0" destOrd="0" presId="urn:microsoft.com/office/officeart/2005/8/layout/cycle5"/>
    <dgm:cxn modelId="{63673F55-4B7C-4FCA-AD33-1557B4801CFA}" type="presOf" srcId="{3F7DD091-2B8B-495A-BA27-F8103EA0DA8E}" destId="{5044995E-67D6-43C6-ABB1-17E4C696CD8A}" srcOrd="0" destOrd="0" presId="urn:microsoft.com/office/officeart/2005/8/layout/cycle5"/>
    <dgm:cxn modelId="{38215455-9DE4-4F87-8D9C-3D17F425D5BE}" type="presOf" srcId="{EC2ABCE9-BB84-46E8-8D1B-71536D47F0A0}" destId="{9F351090-7BAA-4F07-AF7F-B9F5AF46AC98}" srcOrd="0" destOrd="0" presId="urn:microsoft.com/office/officeart/2005/8/layout/cycle5"/>
    <dgm:cxn modelId="{26CC6557-2891-4981-90F4-990709CD76B1}" type="presOf" srcId="{8E12E176-124E-45C6-9031-E46A7D74B9E5}" destId="{7B1DA764-7B97-41F5-8FA9-919C14766A75}" srcOrd="0" destOrd="0" presId="urn:microsoft.com/office/officeart/2005/8/layout/cycle5"/>
    <dgm:cxn modelId="{E0E2F358-FC67-45F2-B323-D054D2C8A390}" type="presOf" srcId="{5B10AA1D-3E6E-4214-8741-4605CF212F21}" destId="{0C890AB1-999D-44B2-B775-1A3C18250562}" srcOrd="0" destOrd="0" presId="urn:microsoft.com/office/officeart/2005/8/layout/cycle5"/>
    <dgm:cxn modelId="{F8C3B982-67FC-4CDD-AFD4-DB76B2A48CB4}" type="presOf" srcId="{7E4810E9-C06B-4C94-BECF-3C60CD6C579E}" destId="{E22285FC-C0F5-4F19-9674-0722ABB8F10F}" srcOrd="0" destOrd="0" presId="urn:microsoft.com/office/officeart/2005/8/layout/cycle5"/>
    <dgm:cxn modelId="{672A048F-10F5-453D-B570-6B5D7F96F542}" type="presOf" srcId="{DBE1D03D-4E34-4832-BE1F-32A9D9522BA1}" destId="{24B01FC6-DA8C-4FEC-8920-8E2D91E7FEA7}" srcOrd="0" destOrd="0" presId="urn:microsoft.com/office/officeart/2005/8/layout/cycle5"/>
    <dgm:cxn modelId="{819390C4-0798-48E5-9CF2-EA2894DDE995}" srcId="{24BA6384-AB6A-441D-8A39-C2EF6FAD81A8}" destId="{7E4810E9-C06B-4C94-BECF-3C60CD6C579E}" srcOrd="0" destOrd="0" parTransId="{D6ACDFB7-3E85-4886-A4B8-3E31AA43350B}" sibTransId="{3F7DD091-2B8B-495A-BA27-F8103EA0DA8E}"/>
    <dgm:cxn modelId="{B1C236CF-DD0A-40D1-9E69-4ED85730A8AC}" type="presOf" srcId="{A26822B2-9151-4323-9C27-E92BF4ACAD4E}" destId="{E65AAC1A-E02A-4D85-A649-F8487D4870AD}" srcOrd="0" destOrd="0" presId="urn:microsoft.com/office/officeart/2005/8/layout/cycle5"/>
    <dgm:cxn modelId="{E0E885FA-6B30-4F01-8381-C1455B5DB20E}" type="presOf" srcId="{E56FC065-1895-490A-BB94-8DC7B51A4287}" destId="{543BBAD1-E266-42A1-B6B6-C3926A91ACAD}" srcOrd="0" destOrd="0" presId="urn:microsoft.com/office/officeart/2005/8/layout/cycle5"/>
    <dgm:cxn modelId="{DF2B22A4-1253-48A8-8159-818EF43930E5}" type="presParOf" srcId="{DFB5C66B-BF51-4A87-B22F-8F4600829247}" destId="{E22285FC-C0F5-4F19-9674-0722ABB8F10F}" srcOrd="0" destOrd="0" presId="urn:microsoft.com/office/officeart/2005/8/layout/cycle5"/>
    <dgm:cxn modelId="{BDA54963-27AC-45DA-B217-D15386CB15B0}" type="presParOf" srcId="{DFB5C66B-BF51-4A87-B22F-8F4600829247}" destId="{5083D3B9-58D9-4176-A584-9E5BBAAE8F40}" srcOrd="1" destOrd="0" presId="urn:microsoft.com/office/officeart/2005/8/layout/cycle5"/>
    <dgm:cxn modelId="{3EB62B3F-65B5-4BA9-96E7-C721AB8A1956}" type="presParOf" srcId="{DFB5C66B-BF51-4A87-B22F-8F4600829247}" destId="{5044995E-67D6-43C6-ABB1-17E4C696CD8A}" srcOrd="2" destOrd="0" presId="urn:microsoft.com/office/officeart/2005/8/layout/cycle5"/>
    <dgm:cxn modelId="{49702531-CF04-46FB-BF76-0EB1A20350F6}" type="presParOf" srcId="{DFB5C66B-BF51-4A87-B22F-8F4600829247}" destId="{E65AAC1A-E02A-4D85-A649-F8487D4870AD}" srcOrd="3" destOrd="0" presId="urn:microsoft.com/office/officeart/2005/8/layout/cycle5"/>
    <dgm:cxn modelId="{71619E8A-D6E2-42BF-A713-4564B52F4730}" type="presParOf" srcId="{DFB5C66B-BF51-4A87-B22F-8F4600829247}" destId="{4C0A9391-8A1B-4341-9D6A-C37F611989D6}" srcOrd="4" destOrd="0" presId="urn:microsoft.com/office/officeart/2005/8/layout/cycle5"/>
    <dgm:cxn modelId="{69DBDDD5-2019-4096-A8EF-D227D8C64F5E}" type="presParOf" srcId="{DFB5C66B-BF51-4A87-B22F-8F4600829247}" destId="{0C890AB1-999D-44B2-B775-1A3C18250562}" srcOrd="5" destOrd="0" presId="urn:microsoft.com/office/officeart/2005/8/layout/cycle5"/>
    <dgm:cxn modelId="{C8659CE4-C675-481E-89F0-62AC0D750EF2}" type="presParOf" srcId="{DFB5C66B-BF51-4A87-B22F-8F4600829247}" destId="{24B01FC6-DA8C-4FEC-8920-8E2D91E7FEA7}" srcOrd="6" destOrd="0" presId="urn:microsoft.com/office/officeart/2005/8/layout/cycle5"/>
    <dgm:cxn modelId="{AC40B693-F700-43E5-83B2-C1E8D42CECC3}" type="presParOf" srcId="{DFB5C66B-BF51-4A87-B22F-8F4600829247}" destId="{D95A2729-111B-4346-A1DD-8DB3CF3B9EC5}" srcOrd="7" destOrd="0" presId="urn:microsoft.com/office/officeart/2005/8/layout/cycle5"/>
    <dgm:cxn modelId="{FB0E1F6A-90C0-4EBE-BF64-0BCEA6077594}" type="presParOf" srcId="{DFB5C66B-BF51-4A87-B22F-8F4600829247}" destId="{543BBAD1-E266-42A1-B6B6-C3926A91ACAD}" srcOrd="8" destOrd="0" presId="urn:microsoft.com/office/officeart/2005/8/layout/cycle5"/>
    <dgm:cxn modelId="{146AEF83-8589-488D-8217-603D55903B31}" type="presParOf" srcId="{DFB5C66B-BF51-4A87-B22F-8F4600829247}" destId="{7B1DA764-7B97-41F5-8FA9-919C14766A75}" srcOrd="9" destOrd="0" presId="urn:microsoft.com/office/officeart/2005/8/layout/cycle5"/>
    <dgm:cxn modelId="{F6880709-563F-4318-8C4A-29561C686872}" type="presParOf" srcId="{DFB5C66B-BF51-4A87-B22F-8F4600829247}" destId="{544214C8-1D22-41EC-BD79-5A975E3F2E8F}" srcOrd="10" destOrd="0" presId="urn:microsoft.com/office/officeart/2005/8/layout/cycle5"/>
    <dgm:cxn modelId="{E0499A08-C034-42DC-80A4-4F24BCEDDD18}" type="presParOf" srcId="{DFB5C66B-BF51-4A87-B22F-8F4600829247}" destId="{9F351090-7BAA-4F07-AF7F-B9F5AF46AC98}" srcOrd="11" destOrd="0" presId="urn:microsoft.com/office/officeart/2005/8/layout/cycle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24802461-2DFF-46CF-BA9F-E1E95A9C8487}"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fr-FR"/>
        </a:p>
      </dgm:t>
    </dgm:pt>
    <dgm:pt modelId="{76B33676-13AF-4E17-AECC-C60C04E64B4A}">
      <dgm:prSet phldrT="[Texte]"/>
      <dgm:spPr/>
      <dgm:t>
        <a:bodyPr/>
        <a:lstStyle/>
        <a:p>
          <a:pPr>
            <a:buFont typeface="Calibri" panose="020F0502020204030204" pitchFamily="34" charset="0"/>
            <a:buChar char="-"/>
          </a:pPr>
          <a:r>
            <a:rPr lang="fr-FR" b="1">
              <a:solidFill>
                <a:schemeClr val="bg1"/>
              </a:solidFill>
              <a:latin typeface="Arial" panose="020B0604020202020204" pitchFamily="34" charset="0"/>
              <a:ea typeface="Calibri" panose="020F0502020204030204" pitchFamily="34" charset="0"/>
              <a:cs typeface="Arial" panose="020B0604020202020204" pitchFamily="34" charset="0"/>
            </a:rPr>
            <a:t>Un acteur correspond à une colonne.</a:t>
          </a:r>
          <a:endParaRPr lang="fr-FR" b="1">
            <a:solidFill>
              <a:schemeClr val="bg1"/>
            </a:solidFill>
          </a:endParaRPr>
        </a:p>
      </dgm:t>
    </dgm:pt>
    <dgm:pt modelId="{BEA002D3-A42B-4078-8E69-BE2747CFD2FA}" type="parTrans" cxnId="{E789B5CB-7BAD-4112-8387-80870EA90656}">
      <dgm:prSet/>
      <dgm:spPr/>
      <dgm:t>
        <a:bodyPr/>
        <a:lstStyle/>
        <a:p>
          <a:endParaRPr lang="fr-FR" b="1">
            <a:solidFill>
              <a:schemeClr val="bg1"/>
            </a:solidFill>
          </a:endParaRPr>
        </a:p>
      </dgm:t>
    </dgm:pt>
    <dgm:pt modelId="{753A2AEB-DC64-46A0-9528-1B4462C6D2C2}" type="sibTrans" cxnId="{E789B5CB-7BAD-4112-8387-80870EA90656}">
      <dgm:prSet/>
      <dgm:spPr/>
      <dgm:t>
        <a:bodyPr/>
        <a:lstStyle/>
        <a:p>
          <a:endParaRPr lang="fr-FR" b="1">
            <a:solidFill>
              <a:schemeClr val="bg1"/>
            </a:solidFill>
          </a:endParaRPr>
        </a:p>
      </dgm:t>
    </dgm:pt>
    <dgm:pt modelId="{100AD3C3-2F8F-486B-B8A4-4045AF5241B4}">
      <dgm:prSet/>
      <dgm:spPr/>
      <dgm:t>
        <a:bodyPr/>
        <a:lstStyle/>
        <a:p>
          <a:r>
            <a:rPr lang="fr-FR" b="1">
              <a:solidFill>
                <a:schemeClr val="bg1"/>
              </a:solidFill>
              <a:latin typeface="Arial" panose="020B0604020202020204" pitchFamily="34" charset="0"/>
              <a:ea typeface="Calibri" panose="020F0502020204030204" pitchFamily="34" charset="0"/>
              <a:cs typeface="Arial" panose="020B0604020202020204" pitchFamily="34" charset="0"/>
            </a:rPr>
            <a:t>Un acteur émet au moins un évènement ou reçoit au moins un résultat.</a:t>
          </a:r>
          <a:endParaRPr lang="fr-FR" b="1" dirty="0">
            <a:solidFill>
              <a:schemeClr val="bg1"/>
            </a:solidFill>
            <a:latin typeface="Arial" panose="020B0604020202020204" pitchFamily="34" charset="0"/>
            <a:ea typeface="Calibri" panose="020F0502020204030204" pitchFamily="34" charset="0"/>
            <a:cs typeface="Times New Roman" panose="02020603050405020304" pitchFamily="18" charset="0"/>
          </a:endParaRPr>
        </a:p>
      </dgm:t>
    </dgm:pt>
    <dgm:pt modelId="{FE5D90D6-6527-4BF7-8DDC-C9BBBF2692F6}" type="parTrans" cxnId="{CF7295F4-0EAB-444A-8FC7-DCB261E7ACB3}">
      <dgm:prSet/>
      <dgm:spPr/>
      <dgm:t>
        <a:bodyPr/>
        <a:lstStyle/>
        <a:p>
          <a:endParaRPr lang="fr-FR" b="1">
            <a:solidFill>
              <a:schemeClr val="bg1"/>
            </a:solidFill>
          </a:endParaRPr>
        </a:p>
      </dgm:t>
    </dgm:pt>
    <dgm:pt modelId="{29317A05-5D85-4B11-9E29-4D66B6BBE89A}" type="sibTrans" cxnId="{CF7295F4-0EAB-444A-8FC7-DCB261E7ACB3}">
      <dgm:prSet/>
      <dgm:spPr/>
      <dgm:t>
        <a:bodyPr/>
        <a:lstStyle/>
        <a:p>
          <a:endParaRPr lang="fr-FR" b="1">
            <a:solidFill>
              <a:schemeClr val="bg1"/>
            </a:solidFill>
          </a:endParaRPr>
        </a:p>
      </dgm:t>
    </dgm:pt>
    <dgm:pt modelId="{AD356C85-C5F2-4970-A614-1F5987C36C69}">
      <dgm:prSet/>
      <dgm:spPr/>
      <dgm:t>
        <a:bodyPr/>
        <a:lstStyle/>
        <a:p>
          <a:r>
            <a:rPr lang="fr-FR" b="1">
              <a:solidFill>
                <a:schemeClr val="bg1"/>
              </a:solidFill>
              <a:latin typeface="Arial" panose="020B0604020202020204" pitchFamily="34" charset="0"/>
              <a:ea typeface="Calibri" panose="020F0502020204030204" pitchFamily="34" charset="0"/>
              <a:cs typeface="Arial" panose="020B0604020202020204" pitchFamily="34" charset="0"/>
            </a:rPr>
            <a:t>Un évènement externe provient d’au moins un acteur.</a:t>
          </a:r>
          <a:endParaRPr lang="fr-FR" b="1" dirty="0">
            <a:solidFill>
              <a:schemeClr val="bg1"/>
            </a:solidFill>
            <a:latin typeface="Arial" panose="020B0604020202020204" pitchFamily="34" charset="0"/>
            <a:ea typeface="Calibri" panose="020F0502020204030204" pitchFamily="34" charset="0"/>
            <a:cs typeface="Times New Roman" panose="02020603050405020304" pitchFamily="18" charset="0"/>
          </a:endParaRPr>
        </a:p>
      </dgm:t>
    </dgm:pt>
    <dgm:pt modelId="{E3E9201C-E145-45FD-8534-3C37EFFBCCF7}" type="parTrans" cxnId="{8726B897-993E-4E64-84EC-7DC76DB5717A}">
      <dgm:prSet/>
      <dgm:spPr/>
      <dgm:t>
        <a:bodyPr/>
        <a:lstStyle/>
        <a:p>
          <a:endParaRPr lang="fr-FR" b="1">
            <a:solidFill>
              <a:schemeClr val="bg1"/>
            </a:solidFill>
          </a:endParaRPr>
        </a:p>
      </dgm:t>
    </dgm:pt>
    <dgm:pt modelId="{BA4BBA81-B173-41D1-8158-4FC49183DE5D}" type="sibTrans" cxnId="{8726B897-993E-4E64-84EC-7DC76DB5717A}">
      <dgm:prSet/>
      <dgm:spPr/>
      <dgm:t>
        <a:bodyPr/>
        <a:lstStyle/>
        <a:p>
          <a:endParaRPr lang="fr-FR" b="1">
            <a:solidFill>
              <a:schemeClr val="bg1"/>
            </a:solidFill>
          </a:endParaRPr>
        </a:p>
      </dgm:t>
    </dgm:pt>
    <dgm:pt modelId="{374BA738-F128-4CBD-A441-50C4944D7771}">
      <dgm:prSet/>
      <dgm:spPr/>
      <dgm:t>
        <a:bodyPr/>
        <a:lstStyle/>
        <a:p>
          <a:r>
            <a:rPr lang="fr-FR" b="1">
              <a:solidFill>
                <a:schemeClr val="bg1"/>
              </a:solidFill>
              <a:latin typeface="Arial" panose="020B0604020202020204" pitchFamily="34" charset="0"/>
              <a:ea typeface="Calibri" panose="020F0502020204030204" pitchFamily="34" charset="0"/>
              <a:cs typeface="Arial" panose="020B0604020202020204" pitchFamily="34" charset="0"/>
            </a:rPr>
            <a:t>Un résultat provient d’au moins une activité.</a:t>
          </a:r>
          <a:endParaRPr lang="fr-FR" b="1" dirty="0">
            <a:solidFill>
              <a:schemeClr val="bg1"/>
            </a:solidFill>
            <a:latin typeface="Arial" panose="020B0604020202020204" pitchFamily="34" charset="0"/>
            <a:ea typeface="Calibri" panose="020F0502020204030204" pitchFamily="34" charset="0"/>
            <a:cs typeface="Times New Roman" panose="02020603050405020304" pitchFamily="18" charset="0"/>
          </a:endParaRPr>
        </a:p>
      </dgm:t>
    </dgm:pt>
    <dgm:pt modelId="{F66C5B85-8CE2-420D-A03B-5DD9DF6EEABD}" type="parTrans" cxnId="{DB16B65C-3839-4408-AA04-7B51A92C2652}">
      <dgm:prSet/>
      <dgm:spPr/>
      <dgm:t>
        <a:bodyPr/>
        <a:lstStyle/>
        <a:p>
          <a:endParaRPr lang="fr-FR" b="1">
            <a:solidFill>
              <a:schemeClr val="bg1"/>
            </a:solidFill>
          </a:endParaRPr>
        </a:p>
      </dgm:t>
    </dgm:pt>
    <dgm:pt modelId="{C16207B6-3FE7-4955-B157-D021E4759E16}" type="sibTrans" cxnId="{DB16B65C-3839-4408-AA04-7B51A92C2652}">
      <dgm:prSet/>
      <dgm:spPr/>
      <dgm:t>
        <a:bodyPr/>
        <a:lstStyle/>
        <a:p>
          <a:endParaRPr lang="fr-FR" b="1">
            <a:solidFill>
              <a:schemeClr val="bg1"/>
            </a:solidFill>
          </a:endParaRPr>
        </a:p>
      </dgm:t>
    </dgm:pt>
    <dgm:pt modelId="{3D492CA1-05C5-4C5B-BC4A-6C23ADDFFF07}">
      <dgm:prSet/>
      <dgm:spPr/>
      <dgm:t>
        <a:bodyPr/>
        <a:lstStyle/>
        <a:p>
          <a:r>
            <a:rPr lang="fr-FR" b="1">
              <a:solidFill>
                <a:schemeClr val="bg1"/>
              </a:solidFill>
              <a:latin typeface="Arial" panose="020B0604020202020204" pitchFamily="34" charset="0"/>
              <a:ea typeface="Calibri" panose="020F0502020204030204" pitchFamily="34" charset="0"/>
              <a:cs typeface="Arial" panose="020B0604020202020204" pitchFamily="34" charset="0"/>
            </a:rPr>
            <a:t>Une activité est déclenchée par au moins un évènement et produit au moins un résultat.</a:t>
          </a:r>
          <a:endParaRPr lang="fr-FR" b="1" dirty="0">
            <a:solidFill>
              <a:schemeClr val="bg1"/>
            </a:solidFill>
            <a:latin typeface="Arial" panose="020B0604020202020204" pitchFamily="34" charset="0"/>
            <a:ea typeface="Calibri" panose="020F0502020204030204" pitchFamily="34" charset="0"/>
            <a:cs typeface="Times New Roman" panose="02020603050405020304" pitchFamily="18" charset="0"/>
          </a:endParaRPr>
        </a:p>
      </dgm:t>
    </dgm:pt>
    <dgm:pt modelId="{6FC15BE8-0AE0-453F-8113-4C7807A859DA}" type="parTrans" cxnId="{F754746F-BFA6-4A54-B5F2-1A748B54D1DF}">
      <dgm:prSet/>
      <dgm:spPr/>
      <dgm:t>
        <a:bodyPr/>
        <a:lstStyle/>
        <a:p>
          <a:endParaRPr lang="fr-FR" b="1">
            <a:solidFill>
              <a:schemeClr val="bg1"/>
            </a:solidFill>
          </a:endParaRPr>
        </a:p>
      </dgm:t>
    </dgm:pt>
    <dgm:pt modelId="{38DD451C-6BA4-4A89-A210-94F5C5D0B0CD}" type="sibTrans" cxnId="{F754746F-BFA6-4A54-B5F2-1A748B54D1DF}">
      <dgm:prSet/>
      <dgm:spPr/>
      <dgm:t>
        <a:bodyPr/>
        <a:lstStyle/>
        <a:p>
          <a:endParaRPr lang="fr-FR" b="1">
            <a:solidFill>
              <a:schemeClr val="bg1"/>
            </a:solidFill>
          </a:endParaRPr>
        </a:p>
      </dgm:t>
    </dgm:pt>
    <dgm:pt modelId="{33805BD9-3BE2-4AE3-81EE-F71C3C94AA4A}">
      <dgm:prSet/>
      <dgm:spPr/>
      <dgm:t>
        <a:bodyPr/>
        <a:lstStyle/>
        <a:p>
          <a:r>
            <a:rPr lang="fr-FR" b="1">
              <a:solidFill>
                <a:schemeClr val="bg1"/>
              </a:solidFill>
              <a:latin typeface="Arial" panose="020B0604020202020204" pitchFamily="34" charset="0"/>
              <a:ea typeface="Calibri" panose="020F0502020204030204" pitchFamily="34" charset="0"/>
              <a:cs typeface="Arial" panose="020B0604020202020204" pitchFamily="34" charset="0"/>
            </a:rPr>
            <a:t>Un diagramme commence par au moins un évènement et se termine par au moins un évènement.</a:t>
          </a:r>
          <a:endParaRPr lang="fr-FR" b="1">
            <a:solidFill>
              <a:schemeClr val="bg1"/>
            </a:solidFill>
          </a:endParaRPr>
        </a:p>
      </dgm:t>
    </dgm:pt>
    <dgm:pt modelId="{AE29A596-E070-44CF-A143-54C65A5041C0}" type="parTrans" cxnId="{E6CFFB8C-A906-4E27-96F3-87E4C824A803}">
      <dgm:prSet/>
      <dgm:spPr/>
      <dgm:t>
        <a:bodyPr/>
        <a:lstStyle/>
        <a:p>
          <a:endParaRPr lang="fr-FR" b="1">
            <a:solidFill>
              <a:schemeClr val="bg1"/>
            </a:solidFill>
          </a:endParaRPr>
        </a:p>
      </dgm:t>
    </dgm:pt>
    <dgm:pt modelId="{98969AF5-3E6A-4026-B26D-868F0D921ACE}" type="sibTrans" cxnId="{E6CFFB8C-A906-4E27-96F3-87E4C824A803}">
      <dgm:prSet/>
      <dgm:spPr/>
      <dgm:t>
        <a:bodyPr/>
        <a:lstStyle/>
        <a:p>
          <a:endParaRPr lang="fr-FR" b="1">
            <a:solidFill>
              <a:schemeClr val="bg1"/>
            </a:solidFill>
          </a:endParaRPr>
        </a:p>
      </dgm:t>
    </dgm:pt>
    <dgm:pt modelId="{39811311-8648-49B0-B8AB-86CC66E09D8C}" type="pres">
      <dgm:prSet presAssocID="{24802461-2DFF-46CF-BA9F-E1E95A9C8487}" presName="Name0" presStyleCnt="0">
        <dgm:presLayoutVars>
          <dgm:chMax val="7"/>
          <dgm:chPref val="7"/>
          <dgm:dir/>
        </dgm:presLayoutVars>
      </dgm:prSet>
      <dgm:spPr/>
    </dgm:pt>
    <dgm:pt modelId="{E9785A78-9FA1-4982-A583-55D4D1DB3133}" type="pres">
      <dgm:prSet presAssocID="{24802461-2DFF-46CF-BA9F-E1E95A9C8487}" presName="Name1" presStyleCnt="0"/>
      <dgm:spPr/>
    </dgm:pt>
    <dgm:pt modelId="{46E63279-E4D9-45E0-8C67-4DB937D77796}" type="pres">
      <dgm:prSet presAssocID="{24802461-2DFF-46CF-BA9F-E1E95A9C8487}" presName="cycle" presStyleCnt="0"/>
      <dgm:spPr/>
    </dgm:pt>
    <dgm:pt modelId="{AEA37C14-43D7-4066-A933-DDC079490E2D}" type="pres">
      <dgm:prSet presAssocID="{24802461-2DFF-46CF-BA9F-E1E95A9C8487}" presName="srcNode" presStyleLbl="node1" presStyleIdx="0" presStyleCnt="6"/>
      <dgm:spPr/>
    </dgm:pt>
    <dgm:pt modelId="{273EFCDF-74DD-43B5-A7EE-9F26AB90D39A}" type="pres">
      <dgm:prSet presAssocID="{24802461-2DFF-46CF-BA9F-E1E95A9C8487}" presName="conn" presStyleLbl="parChTrans1D2" presStyleIdx="0" presStyleCnt="1"/>
      <dgm:spPr/>
    </dgm:pt>
    <dgm:pt modelId="{E6088394-8DF7-4320-A55B-C1915DC9E8C4}" type="pres">
      <dgm:prSet presAssocID="{24802461-2DFF-46CF-BA9F-E1E95A9C8487}" presName="extraNode" presStyleLbl="node1" presStyleIdx="0" presStyleCnt="6"/>
      <dgm:spPr/>
    </dgm:pt>
    <dgm:pt modelId="{0EF51B9D-4317-4A1D-A7DA-22B33FF16FB1}" type="pres">
      <dgm:prSet presAssocID="{24802461-2DFF-46CF-BA9F-E1E95A9C8487}" presName="dstNode" presStyleLbl="node1" presStyleIdx="0" presStyleCnt="6"/>
      <dgm:spPr/>
    </dgm:pt>
    <dgm:pt modelId="{EE21C795-C88E-498C-A570-AB43CBCC11A7}" type="pres">
      <dgm:prSet presAssocID="{76B33676-13AF-4E17-AECC-C60C04E64B4A}" presName="text_1" presStyleLbl="node1" presStyleIdx="0" presStyleCnt="6">
        <dgm:presLayoutVars>
          <dgm:bulletEnabled val="1"/>
        </dgm:presLayoutVars>
      </dgm:prSet>
      <dgm:spPr/>
    </dgm:pt>
    <dgm:pt modelId="{A58B0686-D7CB-4932-B6F8-7F901200C509}" type="pres">
      <dgm:prSet presAssocID="{76B33676-13AF-4E17-AECC-C60C04E64B4A}" presName="accent_1" presStyleCnt="0"/>
      <dgm:spPr/>
    </dgm:pt>
    <dgm:pt modelId="{5913F040-8B65-479D-B2D0-6DDC74990E14}" type="pres">
      <dgm:prSet presAssocID="{76B33676-13AF-4E17-AECC-C60C04E64B4A}" presName="accentRepeatNode" presStyleLbl="solidFgAcc1" presStyleIdx="0" presStyleCnt="6"/>
      <dgm:spPr/>
    </dgm:pt>
    <dgm:pt modelId="{DD2B032E-FFBC-472B-B509-4EA5C409603F}" type="pres">
      <dgm:prSet presAssocID="{100AD3C3-2F8F-486B-B8A4-4045AF5241B4}" presName="text_2" presStyleLbl="node1" presStyleIdx="1" presStyleCnt="6">
        <dgm:presLayoutVars>
          <dgm:bulletEnabled val="1"/>
        </dgm:presLayoutVars>
      </dgm:prSet>
      <dgm:spPr/>
    </dgm:pt>
    <dgm:pt modelId="{7F27995F-60C5-49D0-BEDE-E5C863BB169B}" type="pres">
      <dgm:prSet presAssocID="{100AD3C3-2F8F-486B-B8A4-4045AF5241B4}" presName="accent_2" presStyleCnt="0"/>
      <dgm:spPr/>
    </dgm:pt>
    <dgm:pt modelId="{111E099F-4F79-443C-86EB-A8C4AE32656D}" type="pres">
      <dgm:prSet presAssocID="{100AD3C3-2F8F-486B-B8A4-4045AF5241B4}" presName="accentRepeatNode" presStyleLbl="solidFgAcc1" presStyleIdx="1" presStyleCnt="6"/>
      <dgm:spPr/>
    </dgm:pt>
    <dgm:pt modelId="{03B0A113-936A-4E74-A09F-3F8BB1A445D8}" type="pres">
      <dgm:prSet presAssocID="{AD356C85-C5F2-4970-A614-1F5987C36C69}" presName="text_3" presStyleLbl="node1" presStyleIdx="2" presStyleCnt="6">
        <dgm:presLayoutVars>
          <dgm:bulletEnabled val="1"/>
        </dgm:presLayoutVars>
      </dgm:prSet>
      <dgm:spPr/>
    </dgm:pt>
    <dgm:pt modelId="{9707EC2C-63DF-454B-8AA1-885BC99D55FF}" type="pres">
      <dgm:prSet presAssocID="{AD356C85-C5F2-4970-A614-1F5987C36C69}" presName="accent_3" presStyleCnt="0"/>
      <dgm:spPr/>
    </dgm:pt>
    <dgm:pt modelId="{79221306-C575-4B8A-99BF-AA1CA117679C}" type="pres">
      <dgm:prSet presAssocID="{AD356C85-C5F2-4970-A614-1F5987C36C69}" presName="accentRepeatNode" presStyleLbl="solidFgAcc1" presStyleIdx="2" presStyleCnt="6"/>
      <dgm:spPr/>
    </dgm:pt>
    <dgm:pt modelId="{A9194960-11EE-49DF-931D-FE21E20B0016}" type="pres">
      <dgm:prSet presAssocID="{374BA738-F128-4CBD-A441-50C4944D7771}" presName="text_4" presStyleLbl="node1" presStyleIdx="3" presStyleCnt="6">
        <dgm:presLayoutVars>
          <dgm:bulletEnabled val="1"/>
        </dgm:presLayoutVars>
      </dgm:prSet>
      <dgm:spPr/>
    </dgm:pt>
    <dgm:pt modelId="{31FA8848-F5F0-41DF-947E-EABDB42302D9}" type="pres">
      <dgm:prSet presAssocID="{374BA738-F128-4CBD-A441-50C4944D7771}" presName="accent_4" presStyleCnt="0"/>
      <dgm:spPr/>
    </dgm:pt>
    <dgm:pt modelId="{57245077-5136-4FB5-A390-6BEE4E3E1ED2}" type="pres">
      <dgm:prSet presAssocID="{374BA738-F128-4CBD-A441-50C4944D7771}" presName="accentRepeatNode" presStyleLbl="solidFgAcc1" presStyleIdx="3" presStyleCnt="6"/>
      <dgm:spPr/>
    </dgm:pt>
    <dgm:pt modelId="{820BC093-4BC8-493F-B80D-2EA1941315E1}" type="pres">
      <dgm:prSet presAssocID="{3D492CA1-05C5-4C5B-BC4A-6C23ADDFFF07}" presName="text_5" presStyleLbl="node1" presStyleIdx="4" presStyleCnt="6">
        <dgm:presLayoutVars>
          <dgm:bulletEnabled val="1"/>
        </dgm:presLayoutVars>
      </dgm:prSet>
      <dgm:spPr/>
    </dgm:pt>
    <dgm:pt modelId="{3E106876-63B0-483B-B6F1-8F932BEF7B9E}" type="pres">
      <dgm:prSet presAssocID="{3D492CA1-05C5-4C5B-BC4A-6C23ADDFFF07}" presName="accent_5" presStyleCnt="0"/>
      <dgm:spPr/>
    </dgm:pt>
    <dgm:pt modelId="{87486AB9-8A86-4C3B-9DE8-3A603C60A86D}" type="pres">
      <dgm:prSet presAssocID="{3D492CA1-05C5-4C5B-BC4A-6C23ADDFFF07}" presName="accentRepeatNode" presStyleLbl="solidFgAcc1" presStyleIdx="4" presStyleCnt="6"/>
      <dgm:spPr/>
    </dgm:pt>
    <dgm:pt modelId="{E8EF36D0-C1C3-4A06-ABC7-E67ED6C17125}" type="pres">
      <dgm:prSet presAssocID="{33805BD9-3BE2-4AE3-81EE-F71C3C94AA4A}" presName="text_6" presStyleLbl="node1" presStyleIdx="5" presStyleCnt="6">
        <dgm:presLayoutVars>
          <dgm:bulletEnabled val="1"/>
        </dgm:presLayoutVars>
      </dgm:prSet>
      <dgm:spPr/>
    </dgm:pt>
    <dgm:pt modelId="{9B046EFF-A4C6-4462-8F9F-7625E8FA3B36}" type="pres">
      <dgm:prSet presAssocID="{33805BD9-3BE2-4AE3-81EE-F71C3C94AA4A}" presName="accent_6" presStyleCnt="0"/>
      <dgm:spPr/>
    </dgm:pt>
    <dgm:pt modelId="{FE9F46C8-7BDC-40B1-BAAC-B7FC8A1E51EC}" type="pres">
      <dgm:prSet presAssocID="{33805BD9-3BE2-4AE3-81EE-F71C3C94AA4A}" presName="accentRepeatNode" presStyleLbl="solidFgAcc1" presStyleIdx="5" presStyleCnt="6"/>
      <dgm:spPr/>
    </dgm:pt>
  </dgm:ptLst>
  <dgm:cxnLst>
    <dgm:cxn modelId="{DCA1C001-F067-4745-930C-0D968B5321D9}" type="presOf" srcId="{3D492CA1-05C5-4C5B-BC4A-6C23ADDFFF07}" destId="{820BC093-4BC8-493F-B80D-2EA1941315E1}" srcOrd="0" destOrd="0" presId="urn:microsoft.com/office/officeart/2008/layout/VerticalCurvedList"/>
    <dgm:cxn modelId="{9DEAF02A-1C1A-40D0-86D4-ACDB5A7CC397}" type="presOf" srcId="{100AD3C3-2F8F-486B-B8A4-4045AF5241B4}" destId="{DD2B032E-FFBC-472B-B509-4EA5C409603F}" srcOrd="0" destOrd="0" presId="urn:microsoft.com/office/officeart/2008/layout/VerticalCurvedList"/>
    <dgm:cxn modelId="{DB16B65C-3839-4408-AA04-7B51A92C2652}" srcId="{24802461-2DFF-46CF-BA9F-E1E95A9C8487}" destId="{374BA738-F128-4CBD-A441-50C4944D7771}" srcOrd="3" destOrd="0" parTransId="{F66C5B85-8CE2-420D-A03B-5DD9DF6EEABD}" sibTransId="{C16207B6-3FE7-4955-B157-D021E4759E16}"/>
    <dgm:cxn modelId="{F754746F-BFA6-4A54-B5F2-1A748B54D1DF}" srcId="{24802461-2DFF-46CF-BA9F-E1E95A9C8487}" destId="{3D492CA1-05C5-4C5B-BC4A-6C23ADDFFF07}" srcOrd="4" destOrd="0" parTransId="{6FC15BE8-0AE0-453F-8113-4C7807A859DA}" sibTransId="{38DD451C-6BA4-4A89-A210-94F5C5D0B0CD}"/>
    <dgm:cxn modelId="{A2487F70-59AF-4E80-800F-500E330E0207}" type="presOf" srcId="{AD356C85-C5F2-4970-A614-1F5987C36C69}" destId="{03B0A113-936A-4E74-A09F-3F8BB1A445D8}" srcOrd="0" destOrd="0" presId="urn:microsoft.com/office/officeart/2008/layout/VerticalCurvedList"/>
    <dgm:cxn modelId="{E6CFFB8C-A906-4E27-96F3-87E4C824A803}" srcId="{24802461-2DFF-46CF-BA9F-E1E95A9C8487}" destId="{33805BD9-3BE2-4AE3-81EE-F71C3C94AA4A}" srcOrd="5" destOrd="0" parTransId="{AE29A596-E070-44CF-A143-54C65A5041C0}" sibTransId="{98969AF5-3E6A-4026-B26D-868F0D921ACE}"/>
    <dgm:cxn modelId="{8726B897-993E-4E64-84EC-7DC76DB5717A}" srcId="{24802461-2DFF-46CF-BA9F-E1E95A9C8487}" destId="{AD356C85-C5F2-4970-A614-1F5987C36C69}" srcOrd="2" destOrd="0" parTransId="{E3E9201C-E145-45FD-8534-3C37EFFBCCF7}" sibTransId="{BA4BBA81-B173-41D1-8158-4FC49183DE5D}"/>
    <dgm:cxn modelId="{E452659A-5DF0-4FA8-A153-817946E0B88C}" type="presOf" srcId="{753A2AEB-DC64-46A0-9528-1B4462C6D2C2}" destId="{273EFCDF-74DD-43B5-A7EE-9F26AB90D39A}" srcOrd="0" destOrd="0" presId="urn:microsoft.com/office/officeart/2008/layout/VerticalCurvedList"/>
    <dgm:cxn modelId="{E789B5CB-7BAD-4112-8387-80870EA90656}" srcId="{24802461-2DFF-46CF-BA9F-E1E95A9C8487}" destId="{76B33676-13AF-4E17-AECC-C60C04E64B4A}" srcOrd="0" destOrd="0" parTransId="{BEA002D3-A42B-4078-8E69-BE2747CFD2FA}" sibTransId="{753A2AEB-DC64-46A0-9528-1B4462C6D2C2}"/>
    <dgm:cxn modelId="{B3AB6ED4-2D40-43C7-A60B-F07CC765BB2E}" type="presOf" srcId="{374BA738-F128-4CBD-A441-50C4944D7771}" destId="{A9194960-11EE-49DF-931D-FE21E20B0016}" srcOrd="0" destOrd="0" presId="urn:microsoft.com/office/officeart/2008/layout/VerticalCurvedList"/>
    <dgm:cxn modelId="{5EBF26DA-DF47-4BDB-8463-FD85879A1A7C}" type="presOf" srcId="{24802461-2DFF-46CF-BA9F-E1E95A9C8487}" destId="{39811311-8648-49B0-B8AB-86CC66E09D8C}" srcOrd="0" destOrd="0" presId="urn:microsoft.com/office/officeart/2008/layout/VerticalCurvedList"/>
    <dgm:cxn modelId="{CF7295F4-0EAB-444A-8FC7-DCB261E7ACB3}" srcId="{24802461-2DFF-46CF-BA9F-E1E95A9C8487}" destId="{100AD3C3-2F8F-486B-B8A4-4045AF5241B4}" srcOrd="1" destOrd="0" parTransId="{FE5D90D6-6527-4BF7-8DDC-C9BBBF2692F6}" sibTransId="{29317A05-5D85-4B11-9E29-4D66B6BBE89A}"/>
    <dgm:cxn modelId="{C6CA73FA-BDA5-4ED7-AFB2-30EBB2395887}" type="presOf" srcId="{33805BD9-3BE2-4AE3-81EE-F71C3C94AA4A}" destId="{E8EF36D0-C1C3-4A06-ABC7-E67ED6C17125}" srcOrd="0" destOrd="0" presId="urn:microsoft.com/office/officeart/2008/layout/VerticalCurvedList"/>
    <dgm:cxn modelId="{C4937FFA-B9B6-46D5-858D-D8FC03ABCB05}" type="presOf" srcId="{76B33676-13AF-4E17-AECC-C60C04E64B4A}" destId="{EE21C795-C88E-498C-A570-AB43CBCC11A7}" srcOrd="0" destOrd="0" presId="urn:microsoft.com/office/officeart/2008/layout/VerticalCurvedList"/>
    <dgm:cxn modelId="{7D61328D-B9FF-46FF-B554-8ADA668CDA32}" type="presParOf" srcId="{39811311-8648-49B0-B8AB-86CC66E09D8C}" destId="{E9785A78-9FA1-4982-A583-55D4D1DB3133}" srcOrd="0" destOrd="0" presId="urn:microsoft.com/office/officeart/2008/layout/VerticalCurvedList"/>
    <dgm:cxn modelId="{1FD60783-F8CB-41FC-B666-325A327BD3B4}" type="presParOf" srcId="{E9785A78-9FA1-4982-A583-55D4D1DB3133}" destId="{46E63279-E4D9-45E0-8C67-4DB937D77796}" srcOrd="0" destOrd="0" presId="urn:microsoft.com/office/officeart/2008/layout/VerticalCurvedList"/>
    <dgm:cxn modelId="{2C992455-B031-4F15-8F21-151F3713D9ED}" type="presParOf" srcId="{46E63279-E4D9-45E0-8C67-4DB937D77796}" destId="{AEA37C14-43D7-4066-A933-DDC079490E2D}" srcOrd="0" destOrd="0" presId="urn:microsoft.com/office/officeart/2008/layout/VerticalCurvedList"/>
    <dgm:cxn modelId="{BF6DF7E8-B1B5-4358-A5D3-3D19B12E8FEC}" type="presParOf" srcId="{46E63279-E4D9-45E0-8C67-4DB937D77796}" destId="{273EFCDF-74DD-43B5-A7EE-9F26AB90D39A}" srcOrd="1" destOrd="0" presId="urn:microsoft.com/office/officeart/2008/layout/VerticalCurvedList"/>
    <dgm:cxn modelId="{15923276-6824-4E1C-8302-887D21545177}" type="presParOf" srcId="{46E63279-E4D9-45E0-8C67-4DB937D77796}" destId="{E6088394-8DF7-4320-A55B-C1915DC9E8C4}" srcOrd="2" destOrd="0" presId="urn:microsoft.com/office/officeart/2008/layout/VerticalCurvedList"/>
    <dgm:cxn modelId="{EB54ABC0-B929-4813-BBE3-8C016A66F102}" type="presParOf" srcId="{46E63279-E4D9-45E0-8C67-4DB937D77796}" destId="{0EF51B9D-4317-4A1D-A7DA-22B33FF16FB1}" srcOrd="3" destOrd="0" presId="urn:microsoft.com/office/officeart/2008/layout/VerticalCurvedList"/>
    <dgm:cxn modelId="{98ECAB2B-6E8A-4891-8B51-F0014C8F175D}" type="presParOf" srcId="{E9785A78-9FA1-4982-A583-55D4D1DB3133}" destId="{EE21C795-C88E-498C-A570-AB43CBCC11A7}" srcOrd="1" destOrd="0" presId="urn:microsoft.com/office/officeart/2008/layout/VerticalCurvedList"/>
    <dgm:cxn modelId="{E36E9626-2453-4205-8FD6-D378FD947378}" type="presParOf" srcId="{E9785A78-9FA1-4982-A583-55D4D1DB3133}" destId="{A58B0686-D7CB-4932-B6F8-7F901200C509}" srcOrd="2" destOrd="0" presId="urn:microsoft.com/office/officeart/2008/layout/VerticalCurvedList"/>
    <dgm:cxn modelId="{1560038C-C42A-4DE9-A8BB-02A987E54C92}" type="presParOf" srcId="{A58B0686-D7CB-4932-B6F8-7F901200C509}" destId="{5913F040-8B65-479D-B2D0-6DDC74990E14}" srcOrd="0" destOrd="0" presId="urn:microsoft.com/office/officeart/2008/layout/VerticalCurvedList"/>
    <dgm:cxn modelId="{0652C236-125C-4255-ABB6-509C812D370C}" type="presParOf" srcId="{E9785A78-9FA1-4982-A583-55D4D1DB3133}" destId="{DD2B032E-FFBC-472B-B509-4EA5C409603F}" srcOrd="3" destOrd="0" presId="urn:microsoft.com/office/officeart/2008/layout/VerticalCurvedList"/>
    <dgm:cxn modelId="{E04E0E77-8BFC-4893-8500-F5194F0228D6}" type="presParOf" srcId="{E9785A78-9FA1-4982-A583-55D4D1DB3133}" destId="{7F27995F-60C5-49D0-BEDE-E5C863BB169B}" srcOrd="4" destOrd="0" presId="urn:microsoft.com/office/officeart/2008/layout/VerticalCurvedList"/>
    <dgm:cxn modelId="{4DE78D0C-E932-4719-AD41-3DEC259D6037}" type="presParOf" srcId="{7F27995F-60C5-49D0-BEDE-E5C863BB169B}" destId="{111E099F-4F79-443C-86EB-A8C4AE32656D}" srcOrd="0" destOrd="0" presId="urn:microsoft.com/office/officeart/2008/layout/VerticalCurvedList"/>
    <dgm:cxn modelId="{28B632E4-0C49-4DF3-917F-82767843C471}" type="presParOf" srcId="{E9785A78-9FA1-4982-A583-55D4D1DB3133}" destId="{03B0A113-936A-4E74-A09F-3F8BB1A445D8}" srcOrd="5" destOrd="0" presId="urn:microsoft.com/office/officeart/2008/layout/VerticalCurvedList"/>
    <dgm:cxn modelId="{29045033-50A9-4EFC-98F7-5F774F901F69}" type="presParOf" srcId="{E9785A78-9FA1-4982-A583-55D4D1DB3133}" destId="{9707EC2C-63DF-454B-8AA1-885BC99D55FF}" srcOrd="6" destOrd="0" presId="urn:microsoft.com/office/officeart/2008/layout/VerticalCurvedList"/>
    <dgm:cxn modelId="{1366BDDA-338C-4194-883E-C189FEC1BB81}" type="presParOf" srcId="{9707EC2C-63DF-454B-8AA1-885BC99D55FF}" destId="{79221306-C575-4B8A-99BF-AA1CA117679C}" srcOrd="0" destOrd="0" presId="urn:microsoft.com/office/officeart/2008/layout/VerticalCurvedList"/>
    <dgm:cxn modelId="{17F35997-AAF7-4B88-A6D4-DE4867B0ABBA}" type="presParOf" srcId="{E9785A78-9FA1-4982-A583-55D4D1DB3133}" destId="{A9194960-11EE-49DF-931D-FE21E20B0016}" srcOrd="7" destOrd="0" presId="urn:microsoft.com/office/officeart/2008/layout/VerticalCurvedList"/>
    <dgm:cxn modelId="{9B5C2F73-E9F7-4D56-8E1A-F32C3A3E7FED}" type="presParOf" srcId="{E9785A78-9FA1-4982-A583-55D4D1DB3133}" destId="{31FA8848-F5F0-41DF-947E-EABDB42302D9}" srcOrd="8" destOrd="0" presId="urn:microsoft.com/office/officeart/2008/layout/VerticalCurvedList"/>
    <dgm:cxn modelId="{20DD46C9-985F-4C6E-A7E5-575230BBB00E}" type="presParOf" srcId="{31FA8848-F5F0-41DF-947E-EABDB42302D9}" destId="{57245077-5136-4FB5-A390-6BEE4E3E1ED2}" srcOrd="0" destOrd="0" presId="urn:microsoft.com/office/officeart/2008/layout/VerticalCurvedList"/>
    <dgm:cxn modelId="{CC6EDA63-5C74-424E-BF4F-D5AA0EE9B7C0}" type="presParOf" srcId="{E9785A78-9FA1-4982-A583-55D4D1DB3133}" destId="{820BC093-4BC8-493F-B80D-2EA1941315E1}" srcOrd="9" destOrd="0" presId="urn:microsoft.com/office/officeart/2008/layout/VerticalCurvedList"/>
    <dgm:cxn modelId="{EB85B248-6803-4961-8BD3-D0FC364196BE}" type="presParOf" srcId="{E9785A78-9FA1-4982-A583-55D4D1DB3133}" destId="{3E106876-63B0-483B-B6F1-8F932BEF7B9E}" srcOrd="10" destOrd="0" presId="urn:microsoft.com/office/officeart/2008/layout/VerticalCurvedList"/>
    <dgm:cxn modelId="{EB4C2225-238B-4864-8708-87F9621EB7B7}" type="presParOf" srcId="{3E106876-63B0-483B-B6F1-8F932BEF7B9E}" destId="{87486AB9-8A86-4C3B-9DE8-3A603C60A86D}" srcOrd="0" destOrd="0" presId="urn:microsoft.com/office/officeart/2008/layout/VerticalCurvedList"/>
    <dgm:cxn modelId="{F9CC7B0A-2230-4B10-8D2B-23C2BBC50F42}" type="presParOf" srcId="{E9785A78-9FA1-4982-A583-55D4D1DB3133}" destId="{E8EF36D0-C1C3-4A06-ABC7-E67ED6C17125}" srcOrd="11" destOrd="0" presId="urn:microsoft.com/office/officeart/2008/layout/VerticalCurvedList"/>
    <dgm:cxn modelId="{453B9589-3B65-4B78-B7D2-568C589D9E2F}" type="presParOf" srcId="{E9785A78-9FA1-4982-A583-55D4D1DB3133}" destId="{9B046EFF-A4C6-4462-8F9F-7625E8FA3B36}" srcOrd="12" destOrd="0" presId="urn:microsoft.com/office/officeart/2008/layout/VerticalCurvedList"/>
    <dgm:cxn modelId="{07D7C912-46FF-4CB4-93CC-6EDDAAB0C895}" type="presParOf" srcId="{9B046EFF-A4C6-4462-8F9F-7625E8FA3B36}" destId="{FE9F46C8-7BDC-40B1-BAAC-B7FC8A1E51EC}" srcOrd="0" destOrd="0" presId="urn:microsoft.com/office/officeart/2008/layout/VerticalCurvedList"/>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24BA6384-AB6A-441D-8A39-C2EF6FAD81A8}" type="doc">
      <dgm:prSet loTypeId="urn:microsoft.com/office/officeart/2005/8/layout/cycle5" loCatId="cycle" qsTypeId="urn:microsoft.com/office/officeart/2005/8/quickstyle/3d2" qsCatId="3D" csTypeId="urn:microsoft.com/office/officeart/2005/8/colors/accent1_2" csCatId="accent1" phldr="1"/>
      <dgm:spPr/>
    </dgm:pt>
    <dgm:pt modelId="{7E4810E9-C06B-4C94-BECF-3C60CD6C579E}">
      <dgm:prSet phldrT="[Texte]" custT="1"/>
      <dgm:spPr/>
      <dgm:t>
        <a:bodyPr/>
        <a:lstStyle/>
        <a:p>
          <a:r>
            <a:rPr lang="fr-FR" sz="800"/>
            <a:t>Collecte</a:t>
          </a:r>
        </a:p>
      </dgm:t>
    </dgm:pt>
    <dgm:pt modelId="{D6ACDFB7-3E85-4886-A4B8-3E31AA43350B}" type="parTrans" cxnId="{819390C4-0798-48E5-9CF2-EA2894DDE995}">
      <dgm:prSet/>
      <dgm:spPr/>
      <dgm:t>
        <a:bodyPr/>
        <a:lstStyle/>
        <a:p>
          <a:endParaRPr lang="fr-FR"/>
        </a:p>
      </dgm:t>
    </dgm:pt>
    <dgm:pt modelId="{3F7DD091-2B8B-495A-BA27-F8103EA0DA8E}" type="sibTrans" cxnId="{819390C4-0798-48E5-9CF2-EA2894DDE995}">
      <dgm:prSet/>
      <dgm:spPr/>
      <dgm:t>
        <a:bodyPr/>
        <a:lstStyle/>
        <a:p>
          <a:endParaRPr lang="fr-FR"/>
        </a:p>
      </dgm:t>
    </dgm:pt>
    <dgm:pt modelId="{A26822B2-9151-4323-9C27-E92BF4ACAD4E}">
      <dgm:prSet phldrT="[Texte]" custT="1"/>
      <dgm:spPr/>
      <dgm:t>
        <a:bodyPr/>
        <a:lstStyle/>
        <a:p>
          <a:r>
            <a:rPr lang="fr-FR" sz="800"/>
            <a:t>Saisie</a:t>
          </a:r>
        </a:p>
      </dgm:t>
    </dgm:pt>
    <dgm:pt modelId="{B0955CD6-2A99-44E1-A527-35ED815BDB92}" type="parTrans" cxnId="{BEFF9437-7C8C-4FA4-9399-F361020EE5FD}">
      <dgm:prSet/>
      <dgm:spPr/>
      <dgm:t>
        <a:bodyPr/>
        <a:lstStyle/>
        <a:p>
          <a:endParaRPr lang="fr-FR"/>
        </a:p>
      </dgm:t>
    </dgm:pt>
    <dgm:pt modelId="{5B10AA1D-3E6E-4214-8741-4605CF212F21}" type="sibTrans" cxnId="{BEFF9437-7C8C-4FA4-9399-F361020EE5FD}">
      <dgm:prSet/>
      <dgm:spPr/>
      <dgm:t>
        <a:bodyPr/>
        <a:lstStyle/>
        <a:p>
          <a:endParaRPr lang="fr-FR"/>
        </a:p>
      </dgm:t>
    </dgm:pt>
    <dgm:pt modelId="{DBE1D03D-4E34-4832-BE1F-32A9D9522BA1}">
      <dgm:prSet phldrT="[Texte]" custT="1"/>
      <dgm:spPr/>
      <dgm:t>
        <a:bodyPr/>
        <a:lstStyle/>
        <a:p>
          <a:r>
            <a:rPr lang="fr-FR" sz="800"/>
            <a:t>Traitement</a:t>
          </a:r>
          <a:endParaRPr lang="fr-FR" sz="1100"/>
        </a:p>
      </dgm:t>
    </dgm:pt>
    <dgm:pt modelId="{1A17BAAA-C789-4873-8F86-F8869453265E}" type="parTrans" cxnId="{4061E60A-8420-401F-BB04-743E0E485BE8}">
      <dgm:prSet/>
      <dgm:spPr/>
      <dgm:t>
        <a:bodyPr/>
        <a:lstStyle/>
        <a:p>
          <a:endParaRPr lang="fr-FR"/>
        </a:p>
      </dgm:t>
    </dgm:pt>
    <dgm:pt modelId="{E56FC065-1895-490A-BB94-8DC7B51A4287}" type="sibTrans" cxnId="{4061E60A-8420-401F-BB04-743E0E485BE8}">
      <dgm:prSet/>
      <dgm:spPr/>
      <dgm:t>
        <a:bodyPr/>
        <a:lstStyle/>
        <a:p>
          <a:endParaRPr lang="fr-FR"/>
        </a:p>
      </dgm:t>
    </dgm:pt>
    <dgm:pt modelId="{8E12E176-124E-45C6-9031-E46A7D74B9E5}">
      <dgm:prSet custT="1"/>
      <dgm:spPr/>
      <dgm:t>
        <a:bodyPr/>
        <a:lstStyle/>
        <a:p>
          <a:r>
            <a:rPr lang="fr-FR" sz="800"/>
            <a:t>Diffusion</a:t>
          </a:r>
        </a:p>
      </dgm:t>
    </dgm:pt>
    <dgm:pt modelId="{F491EC08-3AC2-4D56-94E0-35DFA12F7D38}" type="parTrans" cxnId="{2E64E805-AD7E-4875-A725-236EF9BA84F3}">
      <dgm:prSet/>
      <dgm:spPr/>
      <dgm:t>
        <a:bodyPr/>
        <a:lstStyle/>
        <a:p>
          <a:endParaRPr lang="fr-FR"/>
        </a:p>
      </dgm:t>
    </dgm:pt>
    <dgm:pt modelId="{EC2ABCE9-BB84-46E8-8D1B-71536D47F0A0}" type="sibTrans" cxnId="{2E64E805-AD7E-4875-A725-236EF9BA84F3}">
      <dgm:prSet/>
      <dgm:spPr/>
      <dgm:t>
        <a:bodyPr/>
        <a:lstStyle/>
        <a:p>
          <a:endParaRPr lang="fr-FR"/>
        </a:p>
      </dgm:t>
    </dgm:pt>
    <dgm:pt modelId="{DFB5C66B-BF51-4A87-B22F-8F4600829247}" type="pres">
      <dgm:prSet presAssocID="{24BA6384-AB6A-441D-8A39-C2EF6FAD81A8}" presName="cycle" presStyleCnt="0">
        <dgm:presLayoutVars>
          <dgm:dir/>
          <dgm:resizeHandles val="exact"/>
        </dgm:presLayoutVars>
      </dgm:prSet>
      <dgm:spPr/>
    </dgm:pt>
    <dgm:pt modelId="{E22285FC-C0F5-4F19-9674-0722ABB8F10F}" type="pres">
      <dgm:prSet presAssocID="{7E4810E9-C06B-4C94-BECF-3C60CD6C579E}" presName="node" presStyleLbl="node1" presStyleIdx="0" presStyleCnt="4" custScaleX="114777" custScaleY="114470" custRadScaleRad="94676" custRadScaleInc="-7699">
        <dgm:presLayoutVars>
          <dgm:bulletEnabled val="1"/>
        </dgm:presLayoutVars>
      </dgm:prSet>
      <dgm:spPr/>
    </dgm:pt>
    <dgm:pt modelId="{5083D3B9-58D9-4176-A584-9E5BBAAE8F40}" type="pres">
      <dgm:prSet presAssocID="{7E4810E9-C06B-4C94-BECF-3C60CD6C579E}" presName="spNode" presStyleCnt="0"/>
      <dgm:spPr/>
    </dgm:pt>
    <dgm:pt modelId="{5044995E-67D6-43C6-ABB1-17E4C696CD8A}" type="pres">
      <dgm:prSet presAssocID="{3F7DD091-2B8B-495A-BA27-F8103EA0DA8E}" presName="sibTrans" presStyleLbl="sibTrans1D1" presStyleIdx="0" presStyleCnt="4"/>
      <dgm:spPr/>
    </dgm:pt>
    <dgm:pt modelId="{E65AAC1A-E02A-4D85-A649-F8487D4870AD}" type="pres">
      <dgm:prSet presAssocID="{A26822B2-9151-4323-9C27-E92BF4ACAD4E}" presName="node" presStyleLbl="node1" presStyleIdx="1" presStyleCnt="4" custScaleX="113137" custScaleY="104916" custRadScaleRad="80998">
        <dgm:presLayoutVars>
          <dgm:bulletEnabled val="1"/>
        </dgm:presLayoutVars>
      </dgm:prSet>
      <dgm:spPr/>
    </dgm:pt>
    <dgm:pt modelId="{4C0A9391-8A1B-4341-9D6A-C37F611989D6}" type="pres">
      <dgm:prSet presAssocID="{A26822B2-9151-4323-9C27-E92BF4ACAD4E}" presName="spNode" presStyleCnt="0"/>
      <dgm:spPr/>
    </dgm:pt>
    <dgm:pt modelId="{0C890AB1-999D-44B2-B775-1A3C18250562}" type="pres">
      <dgm:prSet presAssocID="{5B10AA1D-3E6E-4214-8741-4605CF212F21}" presName="sibTrans" presStyleLbl="sibTrans1D1" presStyleIdx="1" presStyleCnt="4"/>
      <dgm:spPr/>
    </dgm:pt>
    <dgm:pt modelId="{24B01FC6-DA8C-4FEC-8920-8E2D91E7FEA7}" type="pres">
      <dgm:prSet presAssocID="{DBE1D03D-4E34-4832-BE1F-32A9D9522BA1}" presName="node" presStyleLbl="node1" presStyleIdx="2" presStyleCnt="4" custScaleX="126288" custScaleY="121694" custRadScaleRad="94535">
        <dgm:presLayoutVars>
          <dgm:bulletEnabled val="1"/>
        </dgm:presLayoutVars>
      </dgm:prSet>
      <dgm:spPr/>
    </dgm:pt>
    <dgm:pt modelId="{D95A2729-111B-4346-A1DD-8DB3CF3B9EC5}" type="pres">
      <dgm:prSet presAssocID="{DBE1D03D-4E34-4832-BE1F-32A9D9522BA1}" presName="spNode" presStyleCnt="0"/>
      <dgm:spPr/>
    </dgm:pt>
    <dgm:pt modelId="{543BBAD1-E266-42A1-B6B6-C3926A91ACAD}" type="pres">
      <dgm:prSet presAssocID="{E56FC065-1895-490A-BB94-8DC7B51A4287}" presName="sibTrans" presStyleLbl="sibTrans1D1" presStyleIdx="2" presStyleCnt="4"/>
      <dgm:spPr/>
    </dgm:pt>
    <dgm:pt modelId="{7B1DA764-7B97-41F5-8FA9-919C14766A75}" type="pres">
      <dgm:prSet presAssocID="{8E12E176-124E-45C6-9031-E46A7D74B9E5}" presName="node" presStyleLbl="node1" presStyleIdx="3" presStyleCnt="4" custScaleX="119092" custScaleY="102359" custRadScaleRad="78632" custRadScaleInc="2885">
        <dgm:presLayoutVars>
          <dgm:bulletEnabled val="1"/>
        </dgm:presLayoutVars>
      </dgm:prSet>
      <dgm:spPr/>
    </dgm:pt>
    <dgm:pt modelId="{544214C8-1D22-41EC-BD79-5A975E3F2E8F}" type="pres">
      <dgm:prSet presAssocID="{8E12E176-124E-45C6-9031-E46A7D74B9E5}" presName="spNode" presStyleCnt="0"/>
      <dgm:spPr/>
    </dgm:pt>
    <dgm:pt modelId="{9F351090-7BAA-4F07-AF7F-B9F5AF46AC98}" type="pres">
      <dgm:prSet presAssocID="{EC2ABCE9-BB84-46E8-8D1B-71536D47F0A0}" presName="sibTrans" presStyleLbl="sibTrans1D1" presStyleIdx="3" presStyleCnt="4"/>
      <dgm:spPr/>
    </dgm:pt>
  </dgm:ptLst>
  <dgm:cxnLst>
    <dgm:cxn modelId="{2E64E805-AD7E-4875-A725-236EF9BA84F3}" srcId="{24BA6384-AB6A-441D-8A39-C2EF6FAD81A8}" destId="{8E12E176-124E-45C6-9031-E46A7D74B9E5}" srcOrd="3" destOrd="0" parTransId="{F491EC08-3AC2-4D56-94E0-35DFA12F7D38}" sibTransId="{EC2ABCE9-BB84-46E8-8D1B-71536D47F0A0}"/>
    <dgm:cxn modelId="{4061E60A-8420-401F-BB04-743E0E485BE8}" srcId="{24BA6384-AB6A-441D-8A39-C2EF6FAD81A8}" destId="{DBE1D03D-4E34-4832-BE1F-32A9D9522BA1}" srcOrd="2" destOrd="0" parTransId="{1A17BAAA-C789-4873-8F86-F8869453265E}" sibTransId="{E56FC065-1895-490A-BB94-8DC7B51A4287}"/>
    <dgm:cxn modelId="{BEFF9437-7C8C-4FA4-9399-F361020EE5FD}" srcId="{24BA6384-AB6A-441D-8A39-C2EF6FAD81A8}" destId="{A26822B2-9151-4323-9C27-E92BF4ACAD4E}" srcOrd="1" destOrd="0" parTransId="{B0955CD6-2A99-44E1-A527-35ED815BDB92}" sibTransId="{5B10AA1D-3E6E-4214-8741-4605CF212F21}"/>
    <dgm:cxn modelId="{7F1C5A47-55B9-4CEA-A6DD-A9AC16D7F79E}" type="presOf" srcId="{24BA6384-AB6A-441D-8A39-C2EF6FAD81A8}" destId="{DFB5C66B-BF51-4A87-B22F-8F4600829247}" srcOrd="0" destOrd="0" presId="urn:microsoft.com/office/officeart/2005/8/layout/cycle5"/>
    <dgm:cxn modelId="{63673F55-4B7C-4FCA-AD33-1557B4801CFA}" type="presOf" srcId="{3F7DD091-2B8B-495A-BA27-F8103EA0DA8E}" destId="{5044995E-67D6-43C6-ABB1-17E4C696CD8A}" srcOrd="0" destOrd="0" presId="urn:microsoft.com/office/officeart/2005/8/layout/cycle5"/>
    <dgm:cxn modelId="{38215455-9DE4-4F87-8D9C-3D17F425D5BE}" type="presOf" srcId="{EC2ABCE9-BB84-46E8-8D1B-71536D47F0A0}" destId="{9F351090-7BAA-4F07-AF7F-B9F5AF46AC98}" srcOrd="0" destOrd="0" presId="urn:microsoft.com/office/officeart/2005/8/layout/cycle5"/>
    <dgm:cxn modelId="{26CC6557-2891-4981-90F4-990709CD76B1}" type="presOf" srcId="{8E12E176-124E-45C6-9031-E46A7D74B9E5}" destId="{7B1DA764-7B97-41F5-8FA9-919C14766A75}" srcOrd="0" destOrd="0" presId="urn:microsoft.com/office/officeart/2005/8/layout/cycle5"/>
    <dgm:cxn modelId="{E0E2F358-FC67-45F2-B323-D054D2C8A390}" type="presOf" srcId="{5B10AA1D-3E6E-4214-8741-4605CF212F21}" destId="{0C890AB1-999D-44B2-B775-1A3C18250562}" srcOrd="0" destOrd="0" presId="urn:microsoft.com/office/officeart/2005/8/layout/cycle5"/>
    <dgm:cxn modelId="{F8C3B982-67FC-4CDD-AFD4-DB76B2A48CB4}" type="presOf" srcId="{7E4810E9-C06B-4C94-BECF-3C60CD6C579E}" destId="{E22285FC-C0F5-4F19-9674-0722ABB8F10F}" srcOrd="0" destOrd="0" presId="urn:microsoft.com/office/officeart/2005/8/layout/cycle5"/>
    <dgm:cxn modelId="{672A048F-10F5-453D-B570-6B5D7F96F542}" type="presOf" srcId="{DBE1D03D-4E34-4832-BE1F-32A9D9522BA1}" destId="{24B01FC6-DA8C-4FEC-8920-8E2D91E7FEA7}" srcOrd="0" destOrd="0" presId="urn:microsoft.com/office/officeart/2005/8/layout/cycle5"/>
    <dgm:cxn modelId="{819390C4-0798-48E5-9CF2-EA2894DDE995}" srcId="{24BA6384-AB6A-441D-8A39-C2EF6FAD81A8}" destId="{7E4810E9-C06B-4C94-BECF-3C60CD6C579E}" srcOrd="0" destOrd="0" parTransId="{D6ACDFB7-3E85-4886-A4B8-3E31AA43350B}" sibTransId="{3F7DD091-2B8B-495A-BA27-F8103EA0DA8E}"/>
    <dgm:cxn modelId="{B1C236CF-DD0A-40D1-9E69-4ED85730A8AC}" type="presOf" srcId="{A26822B2-9151-4323-9C27-E92BF4ACAD4E}" destId="{E65AAC1A-E02A-4D85-A649-F8487D4870AD}" srcOrd="0" destOrd="0" presId="urn:microsoft.com/office/officeart/2005/8/layout/cycle5"/>
    <dgm:cxn modelId="{E0E885FA-6B30-4F01-8381-C1455B5DB20E}" type="presOf" srcId="{E56FC065-1895-490A-BB94-8DC7B51A4287}" destId="{543BBAD1-E266-42A1-B6B6-C3926A91ACAD}" srcOrd="0" destOrd="0" presId="urn:microsoft.com/office/officeart/2005/8/layout/cycle5"/>
    <dgm:cxn modelId="{DF2B22A4-1253-48A8-8159-818EF43930E5}" type="presParOf" srcId="{DFB5C66B-BF51-4A87-B22F-8F4600829247}" destId="{E22285FC-C0F5-4F19-9674-0722ABB8F10F}" srcOrd="0" destOrd="0" presId="urn:microsoft.com/office/officeart/2005/8/layout/cycle5"/>
    <dgm:cxn modelId="{BDA54963-27AC-45DA-B217-D15386CB15B0}" type="presParOf" srcId="{DFB5C66B-BF51-4A87-B22F-8F4600829247}" destId="{5083D3B9-58D9-4176-A584-9E5BBAAE8F40}" srcOrd="1" destOrd="0" presId="urn:microsoft.com/office/officeart/2005/8/layout/cycle5"/>
    <dgm:cxn modelId="{3EB62B3F-65B5-4BA9-96E7-C721AB8A1956}" type="presParOf" srcId="{DFB5C66B-BF51-4A87-B22F-8F4600829247}" destId="{5044995E-67D6-43C6-ABB1-17E4C696CD8A}" srcOrd="2" destOrd="0" presId="urn:microsoft.com/office/officeart/2005/8/layout/cycle5"/>
    <dgm:cxn modelId="{49702531-CF04-46FB-BF76-0EB1A20350F6}" type="presParOf" srcId="{DFB5C66B-BF51-4A87-B22F-8F4600829247}" destId="{E65AAC1A-E02A-4D85-A649-F8487D4870AD}" srcOrd="3" destOrd="0" presId="urn:microsoft.com/office/officeart/2005/8/layout/cycle5"/>
    <dgm:cxn modelId="{71619E8A-D6E2-42BF-A713-4564B52F4730}" type="presParOf" srcId="{DFB5C66B-BF51-4A87-B22F-8F4600829247}" destId="{4C0A9391-8A1B-4341-9D6A-C37F611989D6}" srcOrd="4" destOrd="0" presId="urn:microsoft.com/office/officeart/2005/8/layout/cycle5"/>
    <dgm:cxn modelId="{69DBDDD5-2019-4096-A8EF-D227D8C64F5E}" type="presParOf" srcId="{DFB5C66B-BF51-4A87-B22F-8F4600829247}" destId="{0C890AB1-999D-44B2-B775-1A3C18250562}" srcOrd="5" destOrd="0" presId="urn:microsoft.com/office/officeart/2005/8/layout/cycle5"/>
    <dgm:cxn modelId="{C8659CE4-C675-481E-89F0-62AC0D750EF2}" type="presParOf" srcId="{DFB5C66B-BF51-4A87-B22F-8F4600829247}" destId="{24B01FC6-DA8C-4FEC-8920-8E2D91E7FEA7}" srcOrd="6" destOrd="0" presId="urn:microsoft.com/office/officeart/2005/8/layout/cycle5"/>
    <dgm:cxn modelId="{AC40B693-F700-43E5-83B2-C1E8D42CECC3}" type="presParOf" srcId="{DFB5C66B-BF51-4A87-B22F-8F4600829247}" destId="{D95A2729-111B-4346-A1DD-8DB3CF3B9EC5}" srcOrd="7" destOrd="0" presId="urn:microsoft.com/office/officeart/2005/8/layout/cycle5"/>
    <dgm:cxn modelId="{FB0E1F6A-90C0-4EBE-BF64-0BCEA6077594}" type="presParOf" srcId="{DFB5C66B-BF51-4A87-B22F-8F4600829247}" destId="{543BBAD1-E266-42A1-B6B6-C3926A91ACAD}" srcOrd="8" destOrd="0" presId="urn:microsoft.com/office/officeart/2005/8/layout/cycle5"/>
    <dgm:cxn modelId="{146AEF83-8589-488D-8217-603D55903B31}" type="presParOf" srcId="{DFB5C66B-BF51-4A87-B22F-8F4600829247}" destId="{7B1DA764-7B97-41F5-8FA9-919C14766A75}" srcOrd="9" destOrd="0" presId="urn:microsoft.com/office/officeart/2005/8/layout/cycle5"/>
    <dgm:cxn modelId="{F6880709-563F-4318-8C4A-29561C686872}" type="presParOf" srcId="{DFB5C66B-BF51-4A87-B22F-8F4600829247}" destId="{544214C8-1D22-41EC-BD79-5A975E3F2E8F}" srcOrd="10" destOrd="0" presId="urn:microsoft.com/office/officeart/2005/8/layout/cycle5"/>
    <dgm:cxn modelId="{E0499A08-C034-42DC-80A4-4F24BCEDDD18}" type="presParOf" srcId="{DFB5C66B-BF51-4A87-B22F-8F4600829247}" destId="{9F351090-7BAA-4F07-AF7F-B9F5AF46AC98}" srcOrd="11" destOrd="0" presId="urn:microsoft.com/office/officeart/2005/8/layout/cycle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F62DB79-7EC5-4787-BE09-CC4DBB390FE5}"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endParaRPr lang="fr-FR"/>
        </a:p>
      </dgm:t>
    </dgm:pt>
    <dgm:pt modelId="{68C32B71-8994-4BCD-8AD5-AE8747BF8154}">
      <dgm:prSet phldrT="[Texte]" custT="1"/>
      <dgm:spPr/>
      <dgm:t>
        <a:bodyPr/>
        <a:lstStyle/>
        <a:p>
          <a:r>
            <a:rPr lang="fr-FR" sz="1800" b="1">
              <a:solidFill>
                <a:schemeClr val="bg1">
                  <a:lumMod val="95000"/>
                  <a:lumOff val="5000"/>
                </a:schemeClr>
              </a:solidFill>
              <a:latin typeface="Arial" panose="020B0604020202020204" pitchFamily="34" charset="0"/>
              <a:cs typeface="Arial" panose="020B0604020202020204" pitchFamily="34" charset="0"/>
            </a:rPr>
            <a:t>Causes</a:t>
          </a:r>
          <a:endParaRPr lang="fr-FR" sz="3200" b="1">
            <a:solidFill>
              <a:schemeClr val="bg1">
                <a:lumMod val="95000"/>
                <a:lumOff val="5000"/>
              </a:schemeClr>
            </a:solidFill>
            <a:latin typeface="Arial" panose="020B0604020202020204" pitchFamily="34" charset="0"/>
            <a:cs typeface="Arial" panose="020B0604020202020204" pitchFamily="34" charset="0"/>
          </a:endParaRPr>
        </a:p>
        <a:p>
          <a:r>
            <a:rPr lang="fr-FR" sz="1600">
              <a:solidFill>
                <a:schemeClr val="bg1">
                  <a:lumMod val="95000"/>
                  <a:lumOff val="5000"/>
                </a:schemeClr>
              </a:solidFill>
              <a:latin typeface="Arial" panose="020B0604020202020204" pitchFamily="34" charset="0"/>
              <a:cs typeface="Arial" panose="020B0604020202020204" pitchFamily="34" charset="0"/>
            </a:rPr>
            <a:t>Evènements déclencheurs</a:t>
          </a:r>
        </a:p>
      </dgm:t>
    </dgm:pt>
    <dgm:pt modelId="{4C23B635-7A85-4E4C-AEB5-89735C5C0D44}" type="parTrans" cxnId="{F86D9822-35A1-4880-AF18-1CE356355586}">
      <dgm:prSet/>
      <dgm:spPr/>
      <dgm:t>
        <a:bodyPr/>
        <a:lstStyle/>
        <a:p>
          <a:endParaRPr lang="fr-FR" sz="4000">
            <a:solidFill>
              <a:schemeClr val="bg1">
                <a:lumMod val="95000"/>
                <a:lumOff val="5000"/>
              </a:schemeClr>
            </a:solidFill>
          </a:endParaRPr>
        </a:p>
      </dgm:t>
    </dgm:pt>
    <dgm:pt modelId="{B75BF0FA-CA7B-4FD0-BEC8-8D4F57939733}" type="sibTrans" cxnId="{F86D9822-35A1-4880-AF18-1CE356355586}">
      <dgm:prSet custT="1"/>
      <dgm:spPr/>
      <dgm:t>
        <a:bodyPr/>
        <a:lstStyle/>
        <a:p>
          <a:endParaRPr lang="fr-FR" sz="5400">
            <a:solidFill>
              <a:schemeClr val="bg1">
                <a:lumMod val="95000"/>
                <a:lumOff val="5000"/>
              </a:schemeClr>
            </a:solidFill>
          </a:endParaRPr>
        </a:p>
      </dgm:t>
    </dgm:pt>
    <dgm:pt modelId="{A8D40345-2CC7-4183-B253-011DA4BBBF5B}">
      <dgm:prSet phldrT="[Texte]" custT="1"/>
      <dgm:spPr/>
      <dgm:t>
        <a:bodyPr/>
        <a:lstStyle/>
        <a:p>
          <a:r>
            <a:rPr lang="fr-FR" sz="2000" b="1">
              <a:solidFill>
                <a:schemeClr val="bg1">
                  <a:lumMod val="95000"/>
                  <a:lumOff val="5000"/>
                </a:schemeClr>
              </a:solidFill>
              <a:latin typeface="Arial" panose="020B0604020202020204" pitchFamily="34" charset="0"/>
              <a:cs typeface="Arial" panose="020B0604020202020204" pitchFamily="34" charset="0"/>
            </a:rPr>
            <a:t>Activités</a:t>
          </a:r>
          <a:endParaRPr lang="fr-FR" sz="3600" b="1">
            <a:solidFill>
              <a:schemeClr val="bg1">
                <a:lumMod val="95000"/>
                <a:lumOff val="5000"/>
              </a:schemeClr>
            </a:solidFill>
            <a:latin typeface="Arial" panose="020B0604020202020204" pitchFamily="34" charset="0"/>
            <a:cs typeface="Arial" panose="020B0604020202020204" pitchFamily="34" charset="0"/>
          </a:endParaRPr>
        </a:p>
        <a:p>
          <a:r>
            <a:rPr lang="fr-FR" sz="1400">
              <a:solidFill>
                <a:schemeClr val="bg1">
                  <a:lumMod val="95000"/>
                  <a:lumOff val="5000"/>
                </a:schemeClr>
              </a:solidFill>
              <a:latin typeface="Arial" panose="020B0604020202020204" pitchFamily="34" charset="0"/>
              <a:cs typeface="Arial" panose="020B0604020202020204" pitchFamily="34" charset="0"/>
            </a:rPr>
            <a:t>Traitements</a:t>
          </a:r>
        </a:p>
      </dgm:t>
    </dgm:pt>
    <dgm:pt modelId="{2D9C7C95-C734-4C7C-A99C-936A3AAEB70C}" type="parTrans" cxnId="{DC9F48CD-BCF5-4E25-9970-949AB3DB2ECB}">
      <dgm:prSet/>
      <dgm:spPr/>
      <dgm:t>
        <a:bodyPr/>
        <a:lstStyle/>
        <a:p>
          <a:endParaRPr lang="fr-FR" sz="4000">
            <a:solidFill>
              <a:schemeClr val="bg1">
                <a:lumMod val="95000"/>
                <a:lumOff val="5000"/>
              </a:schemeClr>
            </a:solidFill>
          </a:endParaRPr>
        </a:p>
      </dgm:t>
    </dgm:pt>
    <dgm:pt modelId="{882DC464-D93A-45EE-AD4A-7928EE06B70B}" type="sibTrans" cxnId="{DC9F48CD-BCF5-4E25-9970-949AB3DB2ECB}">
      <dgm:prSet custT="1"/>
      <dgm:spPr/>
      <dgm:t>
        <a:bodyPr/>
        <a:lstStyle/>
        <a:p>
          <a:endParaRPr lang="fr-FR" sz="5400">
            <a:solidFill>
              <a:schemeClr val="bg1">
                <a:lumMod val="95000"/>
                <a:lumOff val="5000"/>
              </a:schemeClr>
            </a:solidFill>
          </a:endParaRPr>
        </a:p>
      </dgm:t>
    </dgm:pt>
    <dgm:pt modelId="{0A1D47BB-EBFB-4E53-AB6B-E2FF2AA78109}">
      <dgm:prSet phldrT="[Texte]" custT="1"/>
      <dgm:spPr/>
      <dgm:t>
        <a:bodyPr/>
        <a:lstStyle/>
        <a:p>
          <a:r>
            <a:rPr lang="fr-FR" sz="2000" b="1">
              <a:solidFill>
                <a:schemeClr val="bg1">
                  <a:lumMod val="95000"/>
                  <a:lumOff val="5000"/>
                </a:schemeClr>
              </a:solidFill>
              <a:latin typeface="Arial" panose="020B0604020202020204" pitchFamily="34" charset="0"/>
              <a:cs typeface="Arial" panose="020B0604020202020204" pitchFamily="34" charset="0"/>
            </a:rPr>
            <a:t>Résultats</a:t>
          </a:r>
          <a:endParaRPr lang="fr-FR" sz="3200" b="1">
            <a:solidFill>
              <a:schemeClr val="bg1">
                <a:lumMod val="95000"/>
                <a:lumOff val="5000"/>
              </a:schemeClr>
            </a:solidFill>
            <a:latin typeface="Arial" panose="020B0604020202020204" pitchFamily="34" charset="0"/>
            <a:cs typeface="Arial" panose="020B0604020202020204" pitchFamily="34" charset="0"/>
          </a:endParaRPr>
        </a:p>
        <a:p>
          <a:r>
            <a:rPr lang="fr-FR" sz="1400">
              <a:solidFill>
                <a:schemeClr val="bg1">
                  <a:lumMod val="95000"/>
                  <a:lumOff val="5000"/>
                </a:schemeClr>
              </a:solidFill>
              <a:latin typeface="Arial" panose="020B0604020202020204" pitchFamily="34" charset="0"/>
              <a:cs typeface="Arial" panose="020B0604020202020204" pitchFamily="34" charset="0"/>
            </a:rPr>
            <a:t>Évènements résultants </a:t>
          </a:r>
        </a:p>
      </dgm:t>
    </dgm:pt>
    <dgm:pt modelId="{5F60A250-4F98-4B29-B59D-450C64474FD5}" type="parTrans" cxnId="{561F55EE-1D1A-463D-AD95-7961405E3417}">
      <dgm:prSet/>
      <dgm:spPr/>
      <dgm:t>
        <a:bodyPr/>
        <a:lstStyle/>
        <a:p>
          <a:endParaRPr lang="fr-FR" sz="4000">
            <a:solidFill>
              <a:schemeClr val="bg1">
                <a:lumMod val="95000"/>
                <a:lumOff val="5000"/>
              </a:schemeClr>
            </a:solidFill>
          </a:endParaRPr>
        </a:p>
      </dgm:t>
    </dgm:pt>
    <dgm:pt modelId="{91B452DF-0FF8-4E1B-94C5-801D9C8CE256}" type="sibTrans" cxnId="{561F55EE-1D1A-463D-AD95-7961405E3417}">
      <dgm:prSet/>
      <dgm:spPr/>
      <dgm:t>
        <a:bodyPr/>
        <a:lstStyle/>
        <a:p>
          <a:endParaRPr lang="fr-FR" sz="4000">
            <a:solidFill>
              <a:schemeClr val="bg1">
                <a:lumMod val="95000"/>
                <a:lumOff val="5000"/>
              </a:schemeClr>
            </a:solidFill>
          </a:endParaRPr>
        </a:p>
      </dgm:t>
    </dgm:pt>
    <dgm:pt modelId="{F5D1062A-4482-44A8-B2B0-8633C504224A}" type="pres">
      <dgm:prSet presAssocID="{DF62DB79-7EC5-4787-BE09-CC4DBB390FE5}" presName="Name0" presStyleCnt="0">
        <dgm:presLayoutVars>
          <dgm:dir/>
          <dgm:resizeHandles val="exact"/>
        </dgm:presLayoutVars>
      </dgm:prSet>
      <dgm:spPr/>
    </dgm:pt>
    <dgm:pt modelId="{DA1A3601-BC65-4FD7-B8F2-6135D69A34C1}" type="pres">
      <dgm:prSet presAssocID="{68C32B71-8994-4BCD-8AD5-AE8747BF8154}" presName="node" presStyleLbl="node1" presStyleIdx="0" presStyleCnt="3">
        <dgm:presLayoutVars>
          <dgm:bulletEnabled val="1"/>
        </dgm:presLayoutVars>
      </dgm:prSet>
      <dgm:spPr/>
    </dgm:pt>
    <dgm:pt modelId="{A1A3C765-9772-49DB-B33A-2190D022F285}" type="pres">
      <dgm:prSet presAssocID="{B75BF0FA-CA7B-4FD0-BEC8-8D4F57939733}" presName="sibTrans" presStyleLbl="sibTrans2D1" presStyleIdx="0" presStyleCnt="2"/>
      <dgm:spPr/>
    </dgm:pt>
    <dgm:pt modelId="{053E1509-2D89-4B25-810B-EA5C77A7A17A}" type="pres">
      <dgm:prSet presAssocID="{B75BF0FA-CA7B-4FD0-BEC8-8D4F57939733}" presName="connectorText" presStyleLbl="sibTrans2D1" presStyleIdx="0" presStyleCnt="2"/>
      <dgm:spPr/>
    </dgm:pt>
    <dgm:pt modelId="{4D50A335-3972-4D61-88EA-1A3C1DA40623}" type="pres">
      <dgm:prSet presAssocID="{A8D40345-2CC7-4183-B253-011DA4BBBF5B}" presName="node" presStyleLbl="node1" presStyleIdx="1" presStyleCnt="3">
        <dgm:presLayoutVars>
          <dgm:bulletEnabled val="1"/>
        </dgm:presLayoutVars>
      </dgm:prSet>
      <dgm:spPr/>
    </dgm:pt>
    <dgm:pt modelId="{C834F092-5560-4FDF-8363-7CB5FA48BBB3}" type="pres">
      <dgm:prSet presAssocID="{882DC464-D93A-45EE-AD4A-7928EE06B70B}" presName="sibTrans" presStyleLbl="sibTrans2D1" presStyleIdx="1" presStyleCnt="2"/>
      <dgm:spPr/>
    </dgm:pt>
    <dgm:pt modelId="{F2DD0A7F-405D-4695-8F64-A43DC1EE0C23}" type="pres">
      <dgm:prSet presAssocID="{882DC464-D93A-45EE-AD4A-7928EE06B70B}" presName="connectorText" presStyleLbl="sibTrans2D1" presStyleIdx="1" presStyleCnt="2"/>
      <dgm:spPr/>
    </dgm:pt>
    <dgm:pt modelId="{485379FC-7B02-4A93-9E73-3FEB80293F37}" type="pres">
      <dgm:prSet presAssocID="{0A1D47BB-EBFB-4E53-AB6B-E2FF2AA78109}" presName="node" presStyleLbl="node1" presStyleIdx="2" presStyleCnt="3">
        <dgm:presLayoutVars>
          <dgm:bulletEnabled val="1"/>
        </dgm:presLayoutVars>
      </dgm:prSet>
      <dgm:spPr/>
    </dgm:pt>
  </dgm:ptLst>
  <dgm:cxnLst>
    <dgm:cxn modelId="{FD17C705-FE43-4303-AC1E-D70C0E5A4168}" type="presOf" srcId="{DF62DB79-7EC5-4787-BE09-CC4DBB390FE5}" destId="{F5D1062A-4482-44A8-B2B0-8633C504224A}" srcOrd="0" destOrd="0" presId="urn:microsoft.com/office/officeart/2005/8/layout/process1"/>
    <dgm:cxn modelId="{8B14DF1D-E30C-4878-89F1-ED72F79F2FBC}" type="presOf" srcId="{882DC464-D93A-45EE-AD4A-7928EE06B70B}" destId="{F2DD0A7F-405D-4695-8F64-A43DC1EE0C23}" srcOrd="1" destOrd="0" presId="urn:microsoft.com/office/officeart/2005/8/layout/process1"/>
    <dgm:cxn modelId="{8D104A22-BAC4-4BAA-923B-CA2F1BB2E64C}" type="presOf" srcId="{B75BF0FA-CA7B-4FD0-BEC8-8D4F57939733}" destId="{053E1509-2D89-4B25-810B-EA5C77A7A17A}" srcOrd="1" destOrd="0" presId="urn:microsoft.com/office/officeart/2005/8/layout/process1"/>
    <dgm:cxn modelId="{F86D9822-35A1-4880-AF18-1CE356355586}" srcId="{DF62DB79-7EC5-4787-BE09-CC4DBB390FE5}" destId="{68C32B71-8994-4BCD-8AD5-AE8747BF8154}" srcOrd="0" destOrd="0" parTransId="{4C23B635-7A85-4E4C-AEB5-89735C5C0D44}" sibTransId="{B75BF0FA-CA7B-4FD0-BEC8-8D4F57939733}"/>
    <dgm:cxn modelId="{C7578264-20D9-4C3B-9C11-5C08326C1E18}" type="presOf" srcId="{A8D40345-2CC7-4183-B253-011DA4BBBF5B}" destId="{4D50A335-3972-4D61-88EA-1A3C1DA40623}" srcOrd="0" destOrd="0" presId="urn:microsoft.com/office/officeart/2005/8/layout/process1"/>
    <dgm:cxn modelId="{FB906CAC-ABC3-43F0-A181-0E93C9CA9050}" type="presOf" srcId="{68C32B71-8994-4BCD-8AD5-AE8747BF8154}" destId="{DA1A3601-BC65-4FD7-B8F2-6135D69A34C1}" srcOrd="0" destOrd="0" presId="urn:microsoft.com/office/officeart/2005/8/layout/process1"/>
    <dgm:cxn modelId="{550034C1-A90F-434A-9D09-27A590004747}" type="presOf" srcId="{B75BF0FA-CA7B-4FD0-BEC8-8D4F57939733}" destId="{A1A3C765-9772-49DB-B33A-2190D022F285}" srcOrd="0" destOrd="0" presId="urn:microsoft.com/office/officeart/2005/8/layout/process1"/>
    <dgm:cxn modelId="{DC9F48CD-BCF5-4E25-9970-949AB3DB2ECB}" srcId="{DF62DB79-7EC5-4787-BE09-CC4DBB390FE5}" destId="{A8D40345-2CC7-4183-B253-011DA4BBBF5B}" srcOrd="1" destOrd="0" parTransId="{2D9C7C95-C734-4C7C-A99C-936A3AAEB70C}" sibTransId="{882DC464-D93A-45EE-AD4A-7928EE06B70B}"/>
    <dgm:cxn modelId="{539E3AD9-16DB-42DA-9510-59A9CC03D7EB}" type="presOf" srcId="{0A1D47BB-EBFB-4E53-AB6B-E2FF2AA78109}" destId="{485379FC-7B02-4A93-9E73-3FEB80293F37}" srcOrd="0" destOrd="0" presId="urn:microsoft.com/office/officeart/2005/8/layout/process1"/>
    <dgm:cxn modelId="{B8C767EB-0D6F-477F-A814-6C51C53DFA28}" type="presOf" srcId="{882DC464-D93A-45EE-AD4A-7928EE06B70B}" destId="{C834F092-5560-4FDF-8363-7CB5FA48BBB3}" srcOrd="0" destOrd="0" presId="urn:microsoft.com/office/officeart/2005/8/layout/process1"/>
    <dgm:cxn modelId="{561F55EE-1D1A-463D-AD95-7961405E3417}" srcId="{DF62DB79-7EC5-4787-BE09-CC4DBB390FE5}" destId="{0A1D47BB-EBFB-4E53-AB6B-E2FF2AA78109}" srcOrd="2" destOrd="0" parTransId="{5F60A250-4F98-4B29-B59D-450C64474FD5}" sibTransId="{91B452DF-0FF8-4E1B-94C5-801D9C8CE256}"/>
    <dgm:cxn modelId="{311F2ACF-FA72-4E22-BCFF-F30BEEE1104F}" type="presParOf" srcId="{F5D1062A-4482-44A8-B2B0-8633C504224A}" destId="{DA1A3601-BC65-4FD7-B8F2-6135D69A34C1}" srcOrd="0" destOrd="0" presId="urn:microsoft.com/office/officeart/2005/8/layout/process1"/>
    <dgm:cxn modelId="{F9AE40D9-AD24-451C-B084-07EDE7114935}" type="presParOf" srcId="{F5D1062A-4482-44A8-B2B0-8633C504224A}" destId="{A1A3C765-9772-49DB-B33A-2190D022F285}" srcOrd="1" destOrd="0" presId="urn:microsoft.com/office/officeart/2005/8/layout/process1"/>
    <dgm:cxn modelId="{8D1EA262-9AFF-499D-BD2D-64C914B392ED}" type="presParOf" srcId="{A1A3C765-9772-49DB-B33A-2190D022F285}" destId="{053E1509-2D89-4B25-810B-EA5C77A7A17A}" srcOrd="0" destOrd="0" presId="urn:microsoft.com/office/officeart/2005/8/layout/process1"/>
    <dgm:cxn modelId="{8163B235-2BF7-4F21-BECA-7759CDD1C7D6}" type="presParOf" srcId="{F5D1062A-4482-44A8-B2B0-8633C504224A}" destId="{4D50A335-3972-4D61-88EA-1A3C1DA40623}" srcOrd="2" destOrd="0" presId="urn:microsoft.com/office/officeart/2005/8/layout/process1"/>
    <dgm:cxn modelId="{A5F877F6-EDC9-427C-B7CC-633708484B38}" type="presParOf" srcId="{F5D1062A-4482-44A8-B2B0-8633C504224A}" destId="{C834F092-5560-4FDF-8363-7CB5FA48BBB3}" srcOrd="3" destOrd="0" presId="urn:microsoft.com/office/officeart/2005/8/layout/process1"/>
    <dgm:cxn modelId="{3B194A3F-3901-4C05-9DA0-C523AD76A344}" type="presParOf" srcId="{C834F092-5560-4FDF-8363-7CB5FA48BBB3}" destId="{F2DD0A7F-405D-4695-8F64-A43DC1EE0C23}" srcOrd="0" destOrd="0" presId="urn:microsoft.com/office/officeart/2005/8/layout/process1"/>
    <dgm:cxn modelId="{2B1E13C7-1275-4709-AD78-18A0CEB20752}" type="presParOf" srcId="{F5D1062A-4482-44A8-B2B0-8633C504224A}" destId="{485379FC-7B02-4A93-9E73-3FEB80293F37}" srcOrd="4" destOrd="0" presId="urn:microsoft.com/office/officeart/2005/8/layout/process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4BA6384-AB6A-441D-8A39-C2EF6FAD81A8}" type="doc">
      <dgm:prSet loTypeId="urn:microsoft.com/office/officeart/2005/8/layout/cycle5" loCatId="cycle" qsTypeId="urn:microsoft.com/office/officeart/2005/8/quickstyle/3d2" qsCatId="3D" csTypeId="urn:microsoft.com/office/officeart/2005/8/colors/accent1_2" csCatId="accent1" phldr="1"/>
      <dgm:spPr/>
    </dgm:pt>
    <dgm:pt modelId="{7E4810E9-C06B-4C94-BECF-3C60CD6C579E}">
      <dgm:prSet phldrT="[Texte]" custT="1"/>
      <dgm:spPr/>
      <dgm:t>
        <a:bodyPr/>
        <a:lstStyle/>
        <a:p>
          <a:r>
            <a:rPr lang="fr-FR" sz="800"/>
            <a:t>Collecte</a:t>
          </a:r>
        </a:p>
      </dgm:t>
    </dgm:pt>
    <dgm:pt modelId="{D6ACDFB7-3E85-4886-A4B8-3E31AA43350B}" type="parTrans" cxnId="{819390C4-0798-48E5-9CF2-EA2894DDE995}">
      <dgm:prSet/>
      <dgm:spPr/>
      <dgm:t>
        <a:bodyPr/>
        <a:lstStyle/>
        <a:p>
          <a:endParaRPr lang="fr-FR"/>
        </a:p>
      </dgm:t>
    </dgm:pt>
    <dgm:pt modelId="{3F7DD091-2B8B-495A-BA27-F8103EA0DA8E}" type="sibTrans" cxnId="{819390C4-0798-48E5-9CF2-EA2894DDE995}">
      <dgm:prSet/>
      <dgm:spPr/>
      <dgm:t>
        <a:bodyPr/>
        <a:lstStyle/>
        <a:p>
          <a:endParaRPr lang="fr-FR"/>
        </a:p>
      </dgm:t>
    </dgm:pt>
    <dgm:pt modelId="{A26822B2-9151-4323-9C27-E92BF4ACAD4E}">
      <dgm:prSet phldrT="[Texte]" custT="1"/>
      <dgm:spPr/>
      <dgm:t>
        <a:bodyPr/>
        <a:lstStyle/>
        <a:p>
          <a:r>
            <a:rPr lang="fr-FR" sz="800"/>
            <a:t>Saisie</a:t>
          </a:r>
        </a:p>
      </dgm:t>
    </dgm:pt>
    <dgm:pt modelId="{B0955CD6-2A99-44E1-A527-35ED815BDB92}" type="parTrans" cxnId="{BEFF9437-7C8C-4FA4-9399-F361020EE5FD}">
      <dgm:prSet/>
      <dgm:spPr/>
      <dgm:t>
        <a:bodyPr/>
        <a:lstStyle/>
        <a:p>
          <a:endParaRPr lang="fr-FR"/>
        </a:p>
      </dgm:t>
    </dgm:pt>
    <dgm:pt modelId="{5B10AA1D-3E6E-4214-8741-4605CF212F21}" type="sibTrans" cxnId="{BEFF9437-7C8C-4FA4-9399-F361020EE5FD}">
      <dgm:prSet/>
      <dgm:spPr/>
      <dgm:t>
        <a:bodyPr/>
        <a:lstStyle/>
        <a:p>
          <a:endParaRPr lang="fr-FR"/>
        </a:p>
      </dgm:t>
    </dgm:pt>
    <dgm:pt modelId="{DBE1D03D-4E34-4832-BE1F-32A9D9522BA1}">
      <dgm:prSet phldrT="[Texte]" custT="1"/>
      <dgm:spPr/>
      <dgm:t>
        <a:bodyPr/>
        <a:lstStyle/>
        <a:p>
          <a:r>
            <a:rPr lang="fr-FR" sz="800"/>
            <a:t>Traitement</a:t>
          </a:r>
          <a:endParaRPr lang="fr-FR" sz="1100"/>
        </a:p>
      </dgm:t>
    </dgm:pt>
    <dgm:pt modelId="{1A17BAAA-C789-4873-8F86-F8869453265E}" type="parTrans" cxnId="{4061E60A-8420-401F-BB04-743E0E485BE8}">
      <dgm:prSet/>
      <dgm:spPr/>
      <dgm:t>
        <a:bodyPr/>
        <a:lstStyle/>
        <a:p>
          <a:endParaRPr lang="fr-FR"/>
        </a:p>
      </dgm:t>
    </dgm:pt>
    <dgm:pt modelId="{E56FC065-1895-490A-BB94-8DC7B51A4287}" type="sibTrans" cxnId="{4061E60A-8420-401F-BB04-743E0E485BE8}">
      <dgm:prSet/>
      <dgm:spPr/>
      <dgm:t>
        <a:bodyPr/>
        <a:lstStyle/>
        <a:p>
          <a:endParaRPr lang="fr-FR"/>
        </a:p>
      </dgm:t>
    </dgm:pt>
    <dgm:pt modelId="{8E12E176-124E-45C6-9031-E46A7D74B9E5}">
      <dgm:prSet custT="1"/>
      <dgm:spPr/>
      <dgm:t>
        <a:bodyPr/>
        <a:lstStyle/>
        <a:p>
          <a:r>
            <a:rPr lang="fr-FR" sz="800"/>
            <a:t>Diffusion</a:t>
          </a:r>
        </a:p>
      </dgm:t>
    </dgm:pt>
    <dgm:pt modelId="{F491EC08-3AC2-4D56-94E0-35DFA12F7D38}" type="parTrans" cxnId="{2E64E805-AD7E-4875-A725-236EF9BA84F3}">
      <dgm:prSet/>
      <dgm:spPr/>
      <dgm:t>
        <a:bodyPr/>
        <a:lstStyle/>
        <a:p>
          <a:endParaRPr lang="fr-FR"/>
        </a:p>
      </dgm:t>
    </dgm:pt>
    <dgm:pt modelId="{EC2ABCE9-BB84-46E8-8D1B-71536D47F0A0}" type="sibTrans" cxnId="{2E64E805-AD7E-4875-A725-236EF9BA84F3}">
      <dgm:prSet/>
      <dgm:spPr/>
      <dgm:t>
        <a:bodyPr/>
        <a:lstStyle/>
        <a:p>
          <a:endParaRPr lang="fr-FR"/>
        </a:p>
      </dgm:t>
    </dgm:pt>
    <dgm:pt modelId="{DFB5C66B-BF51-4A87-B22F-8F4600829247}" type="pres">
      <dgm:prSet presAssocID="{24BA6384-AB6A-441D-8A39-C2EF6FAD81A8}" presName="cycle" presStyleCnt="0">
        <dgm:presLayoutVars>
          <dgm:dir/>
          <dgm:resizeHandles val="exact"/>
        </dgm:presLayoutVars>
      </dgm:prSet>
      <dgm:spPr/>
    </dgm:pt>
    <dgm:pt modelId="{E22285FC-C0F5-4F19-9674-0722ABB8F10F}" type="pres">
      <dgm:prSet presAssocID="{7E4810E9-C06B-4C94-BECF-3C60CD6C579E}" presName="node" presStyleLbl="node1" presStyleIdx="0" presStyleCnt="4" custScaleX="114777" custScaleY="114470" custRadScaleRad="94676" custRadScaleInc="-7699">
        <dgm:presLayoutVars>
          <dgm:bulletEnabled val="1"/>
        </dgm:presLayoutVars>
      </dgm:prSet>
      <dgm:spPr/>
    </dgm:pt>
    <dgm:pt modelId="{5083D3B9-58D9-4176-A584-9E5BBAAE8F40}" type="pres">
      <dgm:prSet presAssocID="{7E4810E9-C06B-4C94-BECF-3C60CD6C579E}" presName="spNode" presStyleCnt="0"/>
      <dgm:spPr/>
    </dgm:pt>
    <dgm:pt modelId="{5044995E-67D6-43C6-ABB1-17E4C696CD8A}" type="pres">
      <dgm:prSet presAssocID="{3F7DD091-2B8B-495A-BA27-F8103EA0DA8E}" presName="sibTrans" presStyleLbl="sibTrans1D1" presStyleIdx="0" presStyleCnt="4"/>
      <dgm:spPr/>
    </dgm:pt>
    <dgm:pt modelId="{E65AAC1A-E02A-4D85-A649-F8487D4870AD}" type="pres">
      <dgm:prSet presAssocID="{A26822B2-9151-4323-9C27-E92BF4ACAD4E}" presName="node" presStyleLbl="node1" presStyleIdx="1" presStyleCnt="4" custScaleX="113137" custScaleY="104916" custRadScaleRad="80998">
        <dgm:presLayoutVars>
          <dgm:bulletEnabled val="1"/>
        </dgm:presLayoutVars>
      </dgm:prSet>
      <dgm:spPr/>
    </dgm:pt>
    <dgm:pt modelId="{4C0A9391-8A1B-4341-9D6A-C37F611989D6}" type="pres">
      <dgm:prSet presAssocID="{A26822B2-9151-4323-9C27-E92BF4ACAD4E}" presName="spNode" presStyleCnt="0"/>
      <dgm:spPr/>
    </dgm:pt>
    <dgm:pt modelId="{0C890AB1-999D-44B2-B775-1A3C18250562}" type="pres">
      <dgm:prSet presAssocID="{5B10AA1D-3E6E-4214-8741-4605CF212F21}" presName="sibTrans" presStyleLbl="sibTrans1D1" presStyleIdx="1" presStyleCnt="4"/>
      <dgm:spPr/>
    </dgm:pt>
    <dgm:pt modelId="{24B01FC6-DA8C-4FEC-8920-8E2D91E7FEA7}" type="pres">
      <dgm:prSet presAssocID="{DBE1D03D-4E34-4832-BE1F-32A9D9522BA1}" presName="node" presStyleLbl="node1" presStyleIdx="2" presStyleCnt="4" custScaleX="126288" custScaleY="121694" custRadScaleRad="94535">
        <dgm:presLayoutVars>
          <dgm:bulletEnabled val="1"/>
        </dgm:presLayoutVars>
      </dgm:prSet>
      <dgm:spPr/>
    </dgm:pt>
    <dgm:pt modelId="{D95A2729-111B-4346-A1DD-8DB3CF3B9EC5}" type="pres">
      <dgm:prSet presAssocID="{DBE1D03D-4E34-4832-BE1F-32A9D9522BA1}" presName="spNode" presStyleCnt="0"/>
      <dgm:spPr/>
    </dgm:pt>
    <dgm:pt modelId="{543BBAD1-E266-42A1-B6B6-C3926A91ACAD}" type="pres">
      <dgm:prSet presAssocID="{E56FC065-1895-490A-BB94-8DC7B51A4287}" presName="sibTrans" presStyleLbl="sibTrans1D1" presStyleIdx="2" presStyleCnt="4"/>
      <dgm:spPr/>
    </dgm:pt>
    <dgm:pt modelId="{7B1DA764-7B97-41F5-8FA9-919C14766A75}" type="pres">
      <dgm:prSet presAssocID="{8E12E176-124E-45C6-9031-E46A7D74B9E5}" presName="node" presStyleLbl="node1" presStyleIdx="3" presStyleCnt="4" custScaleX="119092" custScaleY="102359" custRadScaleRad="78632" custRadScaleInc="2885">
        <dgm:presLayoutVars>
          <dgm:bulletEnabled val="1"/>
        </dgm:presLayoutVars>
      </dgm:prSet>
      <dgm:spPr/>
    </dgm:pt>
    <dgm:pt modelId="{544214C8-1D22-41EC-BD79-5A975E3F2E8F}" type="pres">
      <dgm:prSet presAssocID="{8E12E176-124E-45C6-9031-E46A7D74B9E5}" presName="spNode" presStyleCnt="0"/>
      <dgm:spPr/>
    </dgm:pt>
    <dgm:pt modelId="{9F351090-7BAA-4F07-AF7F-B9F5AF46AC98}" type="pres">
      <dgm:prSet presAssocID="{EC2ABCE9-BB84-46E8-8D1B-71536D47F0A0}" presName="sibTrans" presStyleLbl="sibTrans1D1" presStyleIdx="3" presStyleCnt="4"/>
      <dgm:spPr/>
    </dgm:pt>
  </dgm:ptLst>
  <dgm:cxnLst>
    <dgm:cxn modelId="{2E64E805-AD7E-4875-A725-236EF9BA84F3}" srcId="{24BA6384-AB6A-441D-8A39-C2EF6FAD81A8}" destId="{8E12E176-124E-45C6-9031-E46A7D74B9E5}" srcOrd="3" destOrd="0" parTransId="{F491EC08-3AC2-4D56-94E0-35DFA12F7D38}" sibTransId="{EC2ABCE9-BB84-46E8-8D1B-71536D47F0A0}"/>
    <dgm:cxn modelId="{4061E60A-8420-401F-BB04-743E0E485BE8}" srcId="{24BA6384-AB6A-441D-8A39-C2EF6FAD81A8}" destId="{DBE1D03D-4E34-4832-BE1F-32A9D9522BA1}" srcOrd="2" destOrd="0" parTransId="{1A17BAAA-C789-4873-8F86-F8869453265E}" sibTransId="{E56FC065-1895-490A-BB94-8DC7B51A4287}"/>
    <dgm:cxn modelId="{BEFF9437-7C8C-4FA4-9399-F361020EE5FD}" srcId="{24BA6384-AB6A-441D-8A39-C2EF6FAD81A8}" destId="{A26822B2-9151-4323-9C27-E92BF4ACAD4E}" srcOrd="1" destOrd="0" parTransId="{B0955CD6-2A99-44E1-A527-35ED815BDB92}" sibTransId="{5B10AA1D-3E6E-4214-8741-4605CF212F21}"/>
    <dgm:cxn modelId="{7F1C5A47-55B9-4CEA-A6DD-A9AC16D7F79E}" type="presOf" srcId="{24BA6384-AB6A-441D-8A39-C2EF6FAD81A8}" destId="{DFB5C66B-BF51-4A87-B22F-8F4600829247}" srcOrd="0" destOrd="0" presId="urn:microsoft.com/office/officeart/2005/8/layout/cycle5"/>
    <dgm:cxn modelId="{63673F55-4B7C-4FCA-AD33-1557B4801CFA}" type="presOf" srcId="{3F7DD091-2B8B-495A-BA27-F8103EA0DA8E}" destId="{5044995E-67D6-43C6-ABB1-17E4C696CD8A}" srcOrd="0" destOrd="0" presId="urn:microsoft.com/office/officeart/2005/8/layout/cycle5"/>
    <dgm:cxn modelId="{38215455-9DE4-4F87-8D9C-3D17F425D5BE}" type="presOf" srcId="{EC2ABCE9-BB84-46E8-8D1B-71536D47F0A0}" destId="{9F351090-7BAA-4F07-AF7F-B9F5AF46AC98}" srcOrd="0" destOrd="0" presId="urn:microsoft.com/office/officeart/2005/8/layout/cycle5"/>
    <dgm:cxn modelId="{26CC6557-2891-4981-90F4-990709CD76B1}" type="presOf" srcId="{8E12E176-124E-45C6-9031-E46A7D74B9E5}" destId="{7B1DA764-7B97-41F5-8FA9-919C14766A75}" srcOrd="0" destOrd="0" presId="urn:microsoft.com/office/officeart/2005/8/layout/cycle5"/>
    <dgm:cxn modelId="{E0E2F358-FC67-45F2-B323-D054D2C8A390}" type="presOf" srcId="{5B10AA1D-3E6E-4214-8741-4605CF212F21}" destId="{0C890AB1-999D-44B2-B775-1A3C18250562}" srcOrd="0" destOrd="0" presId="urn:microsoft.com/office/officeart/2005/8/layout/cycle5"/>
    <dgm:cxn modelId="{F8C3B982-67FC-4CDD-AFD4-DB76B2A48CB4}" type="presOf" srcId="{7E4810E9-C06B-4C94-BECF-3C60CD6C579E}" destId="{E22285FC-C0F5-4F19-9674-0722ABB8F10F}" srcOrd="0" destOrd="0" presId="urn:microsoft.com/office/officeart/2005/8/layout/cycle5"/>
    <dgm:cxn modelId="{672A048F-10F5-453D-B570-6B5D7F96F542}" type="presOf" srcId="{DBE1D03D-4E34-4832-BE1F-32A9D9522BA1}" destId="{24B01FC6-DA8C-4FEC-8920-8E2D91E7FEA7}" srcOrd="0" destOrd="0" presId="urn:microsoft.com/office/officeart/2005/8/layout/cycle5"/>
    <dgm:cxn modelId="{819390C4-0798-48E5-9CF2-EA2894DDE995}" srcId="{24BA6384-AB6A-441D-8A39-C2EF6FAD81A8}" destId="{7E4810E9-C06B-4C94-BECF-3C60CD6C579E}" srcOrd="0" destOrd="0" parTransId="{D6ACDFB7-3E85-4886-A4B8-3E31AA43350B}" sibTransId="{3F7DD091-2B8B-495A-BA27-F8103EA0DA8E}"/>
    <dgm:cxn modelId="{B1C236CF-DD0A-40D1-9E69-4ED85730A8AC}" type="presOf" srcId="{A26822B2-9151-4323-9C27-E92BF4ACAD4E}" destId="{E65AAC1A-E02A-4D85-A649-F8487D4870AD}" srcOrd="0" destOrd="0" presId="urn:microsoft.com/office/officeart/2005/8/layout/cycle5"/>
    <dgm:cxn modelId="{E0E885FA-6B30-4F01-8381-C1455B5DB20E}" type="presOf" srcId="{E56FC065-1895-490A-BB94-8DC7B51A4287}" destId="{543BBAD1-E266-42A1-B6B6-C3926A91ACAD}" srcOrd="0" destOrd="0" presId="urn:microsoft.com/office/officeart/2005/8/layout/cycle5"/>
    <dgm:cxn modelId="{DF2B22A4-1253-48A8-8159-818EF43930E5}" type="presParOf" srcId="{DFB5C66B-BF51-4A87-B22F-8F4600829247}" destId="{E22285FC-C0F5-4F19-9674-0722ABB8F10F}" srcOrd="0" destOrd="0" presId="urn:microsoft.com/office/officeart/2005/8/layout/cycle5"/>
    <dgm:cxn modelId="{BDA54963-27AC-45DA-B217-D15386CB15B0}" type="presParOf" srcId="{DFB5C66B-BF51-4A87-B22F-8F4600829247}" destId="{5083D3B9-58D9-4176-A584-9E5BBAAE8F40}" srcOrd="1" destOrd="0" presId="urn:microsoft.com/office/officeart/2005/8/layout/cycle5"/>
    <dgm:cxn modelId="{3EB62B3F-65B5-4BA9-96E7-C721AB8A1956}" type="presParOf" srcId="{DFB5C66B-BF51-4A87-B22F-8F4600829247}" destId="{5044995E-67D6-43C6-ABB1-17E4C696CD8A}" srcOrd="2" destOrd="0" presId="urn:microsoft.com/office/officeart/2005/8/layout/cycle5"/>
    <dgm:cxn modelId="{49702531-CF04-46FB-BF76-0EB1A20350F6}" type="presParOf" srcId="{DFB5C66B-BF51-4A87-B22F-8F4600829247}" destId="{E65AAC1A-E02A-4D85-A649-F8487D4870AD}" srcOrd="3" destOrd="0" presId="urn:microsoft.com/office/officeart/2005/8/layout/cycle5"/>
    <dgm:cxn modelId="{71619E8A-D6E2-42BF-A713-4564B52F4730}" type="presParOf" srcId="{DFB5C66B-BF51-4A87-B22F-8F4600829247}" destId="{4C0A9391-8A1B-4341-9D6A-C37F611989D6}" srcOrd="4" destOrd="0" presId="urn:microsoft.com/office/officeart/2005/8/layout/cycle5"/>
    <dgm:cxn modelId="{69DBDDD5-2019-4096-A8EF-D227D8C64F5E}" type="presParOf" srcId="{DFB5C66B-BF51-4A87-B22F-8F4600829247}" destId="{0C890AB1-999D-44B2-B775-1A3C18250562}" srcOrd="5" destOrd="0" presId="urn:microsoft.com/office/officeart/2005/8/layout/cycle5"/>
    <dgm:cxn modelId="{C8659CE4-C675-481E-89F0-62AC0D750EF2}" type="presParOf" srcId="{DFB5C66B-BF51-4A87-B22F-8F4600829247}" destId="{24B01FC6-DA8C-4FEC-8920-8E2D91E7FEA7}" srcOrd="6" destOrd="0" presId="urn:microsoft.com/office/officeart/2005/8/layout/cycle5"/>
    <dgm:cxn modelId="{AC40B693-F700-43E5-83B2-C1E8D42CECC3}" type="presParOf" srcId="{DFB5C66B-BF51-4A87-B22F-8F4600829247}" destId="{D95A2729-111B-4346-A1DD-8DB3CF3B9EC5}" srcOrd="7" destOrd="0" presId="urn:microsoft.com/office/officeart/2005/8/layout/cycle5"/>
    <dgm:cxn modelId="{FB0E1F6A-90C0-4EBE-BF64-0BCEA6077594}" type="presParOf" srcId="{DFB5C66B-BF51-4A87-B22F-8F4600829247}" destId="{543BBAD1-E266-42A1-B6B6-C3926A91ACAD}" srcOrd="8" destOrd="0" presId="urn:microsoft.com/office/officeart/2005/8/layout/cycle5"/>
    <dgm:cxn modelId="{146AEF83-8589-488D-8217-603D55903B31}" type="presParOf" srcId="{DFB5C66B-BF51-4A87-B22F-8F4600829247}" destId="{7B1DA764-7B97-41F5-8FA9-919C14766A75}" srcOrd="9" destOrd="0" presId="urn:microsoft.com/office/officeart/2005/8/layout/cycle5"/>
    <dgm:cxn modelId="{F6880709-563F-4318-8C4A-29561C686872}" type="presParOf" srcId="{DFB5C66B-BF51-4A87-B22F-8F4600829247}" destId="{544214C8-1D22-41EC-BD79-5A975E3F2E8F}" srcOrd="10" destOrd="0" presId="urn:microsoft.com/office/officeart/2005/8/layout/cycle5"/>
    <dgm:cxn modelId="{E0499A08-C034-42DC-80A4-4F24BCEDDD18}" type="presParOf" srcId="{DFB5C66B-BF51-4A87-B22F-8F4600829247}" destId="{9F351090-7BAA-4F07-AF7F-B9F5AF46AC98}" srcOrd="11" destOrd="0" presId="urn:microsoft.com/office/officeart/2005/8/layout/cycle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4BA6384-AB6A-441D-8A39-C2EF6FAD81A8}" type="doc">
      <dgm:prSet loTypeId="urn:microsoft.com/office/officeart/2005/8/layout/cycle5" loCatId="cycle" qsTypeId="urn:microsoft.com/office/officeart/2005/8/quickstyle/3d2" qsCatId="3D" csTypeId="urn:microsoft.com/office/officeart/2005/8/colors/accent1_2" csCatId="accent1" phldr="1"/>
      <dgm:spPr/>
    </dgm:pt>
    <dgm:pt modelId="{7E4810E9-C06B-4C94-BECF-3C60CD6C579E}">
      <dgm:prSet phldrT="[Texte]" custT="1"/>
      <dgm:spPr/>
      <dgm:t>
        <a:bodyPr/>
        <a:lstStyle/>
        <a:p>
          <a:r>
            <a:rPr lang="fr-FR" sz="800"/>
            <a:t>Collecte</a:t>
          </a:r>
        </a:p>
      </dgm:t>
    </dgm:pt>
    <dgm:pt modelId="{D6ACDFB7-3E85-4886-A4B8-3E31AA43350B}" type="parTrans" cxnId="{819390C4-0798-48E5-9CF2-EA2894DDE995}">
      <dgm:prSet/>
      <dgm:spPr/>
      <dgm:t>
        <a:bodyPr/>
        <a:lstStyle/>
        <a:p>
          <a:endParaRPr lang="fr-FR"/>
        </a:p>
      </dgm:t>
    </dgm:pt>
    <dgm:pt modelId="{3F7DD091-2B8B-495A-BA27-F8103EA0DA8E}" type="sibTrans" cxnId="{819390C4-0798-48E5-9CF2-EA2894DDE995}">
      <dgm:prSet/>
      <dgm:spPr/>
      <dgm:t>
        <a:bodyPr/>
        <a:lstStyle/>
        <a:p>
          <a:endParaRPr lang="fr-FR"/>
        </a:p>
      </dgm:t>
    </dgm:pt>
    <dgm:pt modelId="{A26822B2-9151-4323-9C27-E92BF4ACAD4E}">
      <dgm:prSet phldrT="[Texte]" custT="1"/>
      <dgm:spPr/>
      <dgm:t>
        <a:bodyPr/>
        <a:lstStyle/>
        <a:p>
          <a:r>
            <a:rPr lang="fr-FR" sz="800"/>
            <a:t>Saisie</a:t>
          </a:r>
        </a:p>
      </dgm:t>
    </dgm:pt>
    <dgm:pt modelId="{B0955CD6-2A99-44E1-A527-35ED815BDB92}" type="parTrans" cxnId="{BEFF9437-7C8C-4FA4-9399-F361020EE5FD}">
      <dgm:prSet/>
      <dgm:spPr/>
      <dgm:t>
        <a:bodyPr/>
        <a:lstStyle/>
        <a:p>
          <a:endParaRPr lang="fr-FR"/>
        </a:p>
      </dgm:t>
    </dgm:pt>
    <dgm:pt modelId="{5B10AA1D-3E6E-4214-8741-4605CF212F21}" type="sibTrans" cxnId="{BEFF9437-7C8C-4FA4-9399-F361020EE5FD}">
      <dgm:prSet/>
      <dgm:spPr/>
      <dgm:t>
        <a:bodyPr/>
        <a:lstStyle/>
        <a:p>
          <a:endParaRPr lang="fr-FR"/>
        </a:p>
      </dgm:t>
    </dgm:pt>
    <dgm:pt modelId="{DBE1D03D-4E34-4832-BE1F-32A9D9522BA1}">
      <dgm:prSet phldrT="[Texte]" custT="1"/>
      <dgm:spPr/>
      <dgm:t>
        <a:bodyPr/>
        <a:lstStyle/>
        <a:p>
          <a:r>
            <a:rPr lang="fr-FR" sz="800"/>
            <a:t>Traitement</a:t>
          </a:r>
          <a:endParaRPr lang="fr-FR" sz="1100"/>
        </a:p>
      </dgm:t>
    </dgm:pt>
    <dgm:pt modelId="{1A17BAAA-C789-4873-8F86-F8869453265E}" type="parTrans" cxnId="{4061E60A-8420-401F-BB04-743E0E485BE8}">
      <dgm:prSet/>
      <dgm:spPr/>
      <dgm:t>
        <a:bodyPr/>
        <a:lstStyle/>
        <a:p>
          <a:endParaRPr lang="fr-FR"/>
        </a:p>
      </dgm:t>
    </dgm:pt>
    <dgm:pt modelId="{E56FC065-1895-490A-BB94-8DC7B51A4287}" type="sibTrans" cxnId="{4061E60A-8420-401F-BB04-743E0E485BE8}">
      <dgm:prSet/>
      <dgm:spPr/>
      <dgm:t>
        <a:bodyPr/>
        <a:lstStyle/>
        <a:p>
          <a:endParaRPr lang="fr-FR"/>
        </a:p>
      </dgm:t>
    </dgm:pt>
    <dgm:pt modelId="{8E12E176-124E-45C6-9031-E46A7D74B9E5}">
      <dgm:prSet custT="1"/>
      <dgm:spPr/>
      <dgm:t>
        <a:bodyPr/>
        <a:lstStyle/>
        <a:p>
          <a:r>
            <a:rPr lang="fr-FR" sz="800"/>
            <a:t>Diffusion</a:t>
          </a:r>
        </a:p>
      </dgm:t>
    </dgm:pt>
    <dgm:pt modelId="{F491EC08-3AC2-4D56-94E0-35DFA12F7D38}" type="parTrans" cxnId="{2E64E805-AD7E-4875-A725-236EF9BA84F3}">
      <dgm:prSet/>
      <dgm:spPr/>
      <dgm:t>
        <a:bodyPr/>
        <a:lstStyle/>
        <a:p>
          <a:endParaRPr lang="fr-FR"/>
        </a:p>
      </dgm:t>
    </dgm:pt>
    <dgm:pt modelId="{EC2ABCE9-BB84-46E8-8D1B-71536D47F0A0}" type="sibTrans" cxnId="{2E64E805-AD7E-4875-A725-236EF9BA84F3}">
      <dgm:prSet/>
      <dgm:spPr/>
      <dgm:t>
        <a:bodyPr/>
        <a:lstStyle/>
        <a:p>
          <a:endParaRPr lang="fr-FR"/>
        </a:p>
      </dgm:t>
    </dgm:pt>
    <dgm:pt modelId="{DFB5C66B-BF51-4A87-B22F-8F4600829247}" type="pres">
      <dgm:prSet presAssocID="{24BA6384-AB6A-441D-8A39-C2EF6FAD81A8}" presName="cycle" presStyleCnt="0">
        <dgm:presLayoutVars>
          <dgm:dir/>
          <dgm:resizeHandles val="exact"/>
        </dgm:presLayoutVars>
      </dgm:prSet>
      <dgm:spPr/>
    </dgm:pt>
    <dgm:pt modelId="{E22285FC-C0F5-4F19-9674-0722ABB8F10F}" type="pres">
      <dgm:prSet presAssocID="{7E4810E9-C06B-4C94-BECF-3C60CD6C579E}" presName="node" presStyleLbl="node1" presStyleIdx="0" presStyleCnt="4" custScaleX="114777" custScaleY="114470" custRadScaleRad="94676" custRadScaleInc="-7699">
        <dgm:presLayoutVars>
          <dgm:bulletEnabled val="1"/>
        </dgm:presLayoutVars>
      </dgm:prSet>
      <dgm:spPr/>
    </dgm:pt>
    <dgm:pt modelId="{5083D3B9-58D9-4176-A584-9E5BBAAE8F40}" type="pres">
      <dgm:prSet presAssocID="{7E4810E9-C06B-4C94-BECF-3C60CD6C579E}" presName="spNode" presStyleCnt="0"/>
      <dgm:spPr/>
    </dgm:pt>
    <dgm:pt modelId="{5044995E-67D6-43C6-ABB1-17E4C696CD8A}" type="pres">
      <dgm:prSet presAssocID="{3F7DD091-2B8B-495A-BA27-F8103EA0DA8E}" presName="sibTrans" presStyleLbl="sibTrans1D1" presStyleIdx="0" presStyleCnt="4"/>
      <dgm:spPr/>
    </dgm:pt>
    <dgm:pt modelId="{E65AAC1A-E02A-4D85-A649-F8487D4870AD}" type="pres">
      <dgm:prSet presAssocID="{A26822B2-9151-4323-9C27-E92BF4ACAD4E}" presName="node" presStyleLbl="node1" presStyleIdx="1" presStyleCnt="4" custScaleX="113137" custScaleY="104916" custRadScaleRad="80998">
        <dgm:presLayoutVars>
          <dgm:bulletEnabled val="1"/>
        </dgm:presLayoutVars>
      </dgm:prSet>
      <dgm:spPr/>
    </dgm:pt>
    <dgm:pt modelId="{4C0A9391-8A1B-4341-9D6A-C37F611989D6}" type="pres">
      <dgm:prSet presAssocID="{A26822B2-9151-4323-9C27-E92BF4ACAD4E}" presName="spNode" presStyleCnt="0"/>
      <dgm:spPr/>
    </dgm:pt>
    <dgm:pt modelId="{0C890AB1-999D-44B2-B775-1A3C18250562}" type="pres">
      <dgm:prSet presAssocID="{5B10AA1D-3E6E-4214-8741-4605CF212F21}" presName="sibTrans" presStyleLbl="sibTrans1D1" presStyleIdx="1" presStyleCnt="4"/>
      <dgm:spPr/>
    </dgm:pt>
    <dgm:pt modelId="{24B01FC6-DA8C-4FEC-8920-8E2D91E7FEA7}" type="pres">
      <dgm:prSet presAssocID="{DBE1D03D-4E34-4832-BE1F-32A9D9522BA1}" presName="node" presStyleLbl="node1" presStyleIdx="2" presStyleCnt="4" custScaleX="126288" custScaleY="121694" custRadScaleRad="94535">
        <dgm:presLayoutVars>
          <dgm:bulletEnabled val="1"/>
        </dgm:presLayoutVars>
      </dgm:prSet>
      <dgm:spPr/>
    </dgm:pt>
    <dgm:pt modelId="{D95A2729-111B-4346-A1DD-8DB3CF3B9EC5}" type="pres">
      <dgm:prSet presAssocID="{DBE1D03D-4E34-4832-BE1F-32A9D9522BA1}" presName="spNode" presStyleCnt="0"/>
      <dgm:spPr/>
    </dgm:pt>
    <dgm:pt modelId="{543BBAD1-E266-42A1-B6B6-C3926A91ACAD}" type="pres">
      <dgm:prSet presAssocID="{E56FC065-1895-490A-BB94-8DC7B51A4287}" presName="sibTrans" presStyleLbl="sibTrans1D1" presStyleIdx="2" presStyleCnt="4"/>
      <dgm:spPr/>
    </dgm:pt>
    <dgm:pt modelId="{7B1DA764-7B97-41F5-8FA9-919C14766A75}" type="pres">
      <dgm:prSet presAssocID="{8E12E176-124E-45C6-9031-E46A7D74B9E5}" presName="node" presStyleLbl="node1" presStyleIdx="3" presStyleCnt="4" custScaleX="119092" custScaleY="102359" custRadScaleRad="78632" custRadScaleInc="2885">
        <dgm:presLayoutVars>
          <dgm:bulletEnabled val="1"/>
        </dgm:presLayoutVars>
      </dgm:prSet>
      <dgm:spPr/>
    </dgm:pt>
    <dgm:pt modelId="{544214C8-1D22-41EC-BD79-5A975E3F2E8F}" type="pres">
      <dgm:prSet presAssocID="{8E12E176-124E-45C6-9031-E46A7D74B9E5}" presName="spNode" presStyleCnt="0"/>
      <dgm:spPr/>
    </dgm:pt>
    <dgm:pt modelId="{9F351090-7BAA-4F07-AF7F-B9F5AF46AC98}" type="pres">
      <dgm:prSet presAssocID="{EC2ABCE9-BB84-46E8-8D1B-71536D47F0A0}" presName="sibTrans" presStyleLbl="sibTrans1D1" presStyleIdx="3" presStyleCnt="4"/>
      <dgm:spPr/>
    </dgm:pt>
  </dgm:ptLst>
  <dgm:cxnLst>
    <dgm:cxn modelId="{2E64E805-AD7E-4875-A725-236EF9BA84F3}" srcId="{24BA6384-AB6A-441D-8A39-C2EF6FAD81A8}" destId="{8E12E176-124E-45C6-9031-E46A7D74B9E5}" srcOrd="3" destOrd="0" parTransId="{F491EC08-3AC2-4D56-94E0-35DFA12F7D38}" sibTransId="{EC2ABCE9-BB84-46E8-8D1B-71536D47F0A0}"/>
    <dgm:cxn modelId="{4061E60A-8420-401F-BB04-743E0E485BE8}" srcId="{24BA6384-AB6A-441D-8A39-C2EF6FAD81A8}" destId="{DBE1D03D-4E34-4832-BE1F-32A9D9522BA1}" srcOrd="2" destOrd="0" parTransId="{1A17BAAA-C789-4873-8F86-F8869453265E}" sibTransId="{E56FC065-1895-490A-BB94-8DC7B51A4287}"/>
    <dgm:cxn modelId="{BEFF9437-7C8C-4FA4-9399-F361020EE5FD}" srcId="{24BA6384-AB6A-441D-8A39-C2EF6FAD81A8}" destId="{A26822B2-9151-4323-9C27-E92BF4ACAD4E}" srcOrd="1" destOrd="0" parTransId="{B0955CD6-2A99-44E1-A527-35ED815BDB92}" sibTransId="{5B10AA1D-3E6E-4214-8741-4605CF212F21}"/>
    <dgm:cxn modelId="{7F1C5A47-55B9-4CEA-A6DD-A9AC16D7F79E}" type="presOf" srcId="{24BA6384-AB6A-441D-8A39-C2EF6FAD81A8}" destId="{DFB5C66B-BF51-4A87-B22F-8F4600829247}" srcOrd="0" destOrd="0" presId="urn:microsoft.com/office/officeart/2005/8/layout/cycle5"/>
    <dgm:cxn modelId="{63673F55-4B7C-4FCA-AD33-1557B4801CFA}" type="presOf" srcId="{3F7DD091-2B8B-495A-BA27-F8103EA0DA8E}" destId="{5044995E-67D6-43C6-ABB1-17E4C696CD8A}" srcOrd="0" destOrd="0" presId="urn:microsoft.com/office/officeart/2005/8/layout/cycle5"/>
    <dgm:cxn modelId="{38215455-9DE4-4F87-8D9C-3D17F425D5BE}" type="presOf" srcId="{EC2ABCE9-BB84-46E8-8D1B-71536D47F0A0}" destId="{9F351090-7BAA-4F07-AF7F-B9F5AF46AC98}" srcOrd="0" destOrd="0" presId="urn:microsoft.com/office/officeart/2005/8/layout/cycle5"/>
    <dgm:cxn modelId="{26CC6557-2891-4981-90F4-990709CD76B1}" type="presOf" srcId="{8E12E176-124E-45C6-9031-E46A7D74B9E5}" destId="{7B1DA764-7B97-41F5-8FA9-919C14766A75}" srcOrd="0" destOrd="0" presId="urn:microsoft.com/office/officeart/2005/8/layout/cycle5"/>
    <dgm:cxn modelId="{E0E2F358-FC67-45F2-B323-D054D2C8A390}" type="presOf" srcId="{5B10AA1D-3E6E-4214-8741-4605CF212F21}" destId="{0C890AB1-999D-44B2-B775-1A3C18250562}" srcOrd="0" destOrd="0" presId="urn:microsoft.com/office/officeart/2005/8/layout/cycle5"/>
    <dgm:cxn modelId="{F8C3B982-67FC-4CDD-AFD4-DB76B2A48CB4}" type="presOf" srcId="{7E4810E9-C06B-4C94-BECF-3C60CD6C579E}" destId="{E22285FC-C0F5-4F19-9674-0722ABB8F10F}" srcOrd="0" destOrd="0" presId="urn:microsoft.com/office/officeart/2005/8/layout/cycle5"/>
    <dgm:cxn modelId="{672A048F-10F5-453D-B570-6B5D7F96F542}" type="presOf" srcId="{DBE1D03D-4E34-4832-BE1F-32A9D9522BA1}" destId="{24B01FC6-DA8C-4FEC-8920-8E2D91E7FEA7}" srcOrd="0" destOrd="0" presId="urn:microsoft.com/office/officeart/2005/8/layout/cycle5"/>
    <dgm:cxn modelId="{819390C4-0798-48E5-9CF2-EA2894DDE995}" srcId="{24BA6384-AB6A-441D-8A39-C2EF6FAD81A8}" destId="{7E4810E9-C06B-4C94-BECF-3C60CD6C579E}" srcOrd="0" destOrd="0" parTransId="{D6ACDFB7-3E85-4886-A4B8-3E31AA43350B}" sibTransId="{3F7DD091-2B8B-495A-BA27-F8103EA0DA8E}"/>
    <dgm:cxn modelId="{B1C236CF-DD0A-40D1-9E69-4ED85730A8AC}" type="presOf" srcId="{A26822B2-9151-4323-9C27-E92BF4ACAD4E}" destId="{E65AAC1A-E02A-4D85-A649-F8487D4870AD}" srcOrd="0" destOrd="0" presId="urn:microsoft.com/office/officeart/2005/8/layout/cycle5"/>
    <dgm:cxn modelId="{E0E885FA-6B30-4F01-8381-C1455B5DB20E}" type="presOf" srcId="{E56FC065-1895-490A-BB94-8DC7B51A4287}" destId="{543BBAD1-E266-42A1-B6B6-C3926A91ACAD}" srcOrd="0" destOrd="0" presId="urn:microsoft.com/office/officeart/2005/8/layout/cycle5"/>
    <dgm:cxn modelId="{DF2B22A4-1253-48A8-8159-818EF43930E5}" type="presParOf" srcId="{DFB5C66B-BF51-4A87-B22F-8F4600829247}" destId="{E22285FC-C0F5-4F19-9674-0722ABB8F10F}" srcOrd="0" destOrd="0" presId="urn:microsoft.com/office/officeart/2005/8/layout/cycle5"/>
    <dgm:cxn modelId="{BDA54963-27AC-45DA-B217-D15386CB15B0}" type="presParOf" srcId="{DFB5C66B-BF51-4A87-B22F-8F4600829247}" destId="{5083D3B9-58D9-4176-A584-9E5BBAAE8F40}" srcOrd="1" destOrd="0" presId="urn:microsoft.com/office/officeart/2005/8/layout/cycle5"/>
    <dgm:cxn modelId="{3EB62B3F-65B5-4BA9-96E7-C721AB8A1956}" type="presParOf" srcId="{DFB5C66B-BF51-4A87-B22F-8F4600829247}" destId="{5044995E-67D6-43C6-ABB1-17E4C696CD8A}" srcOrd="2" destOrd="0" presId="urn:microsoft.com/office/officeart/2005/8/layout/cycle5"/>
    <dgm:cxn modelId="{49702531-CF04-46FB-BF76-0EB1A20350F6}" type="presParOf" srcId="{DFB5C66B-BF51-4A87-B22F-8F4600829247}" destId="{E65AAC1A-E02A-4D85-A649-F8487D4870AD}" srcOrd="3" destOrd="0" presId="urn:microsoft.com/office/officeart/2005/8/layout/cycle5"/>
    <dgm:cxn modelId="{71619E8A-D6E2-42BF-A713-4564B52F4730}" type="presParOf" srcId="{DFB5C66B-BF51-4A87-B22F-8F4600829247}" destId="{4C0A9391-8A1B-4341-9D6A-C37F611989D6}" srcOrd="4" destOrd="0" presId="urn:microsoft.com/office/officeart/2005/8/layout/cycle5"/>
    <dgm:cxn modelId="{69DBDDD5-2019-4096-A8EF-D227D8C64F5E}" type="presParOf" srcId="{DFB5C66B-BF51-4A87-B22F-8F4600829247}" destId="{0C890AB1-999D-44B2-B775-1A3C18250562}" srcOrd="5" destOrd="0" presId="urn:microsoft.com/office/officeart/2005/8/layout/cycle5"/>
    <dgm:cxn modelId="{C8659CE4-C675-481E-89F0-62AC0D750EF2}" type="presParOf" srcId="{DFB5C66B-BF51-4A87-B22F-8F4600829247}" destId="{24B01FC6-DA8C-4FEC-8920-8E2D91E7FEA7}" srcOrd="6" destOrd="0" presId="urn:microsoft.com/office/officeart/2005/8/layout/cycle5"/>
    <dgm:cxn modelId="{AC40B693-F700-43E5-83B2-C1E8D42CECC3}" type="presParOf" srcId="{DFB5C66B-BF51-4A87-B22F-8F4600829247}" destId="{D95A2729-111B-4346-A1DD-8DB3CF3B9EC5}" srcOrd="7" destOrd="0" presId="urn:microsoft.com/office/officeart/2005/8/layout/cycle5"/>
    <dgm:cxn modelId="{FB0E1F6A-90C0-4EBE-BF64-0BCEA6077594}" type="presParOf" srcId="{DFB5C66B-BF51-4A87-B22F-8F4600829247}" destId="{543BBAD1-E266-42A1-B6B6-C3926A91ACAD}" srcOrd="8" destOrd="0" presId="urn:microsoft.com/office/officeart/2005/8/layout/cycle5"/>
    <dgm:cxn modelId="{146AEF83-8589-488D-8217-603D55903B31}" type="presParOf" srcId="{DFB5C66B-BF51-4A87-B22F-8F4600829247}" destId="{7B1DA764-7B97-41F5-8FA9-919C14766A75}" srcOrd="9" destOrd="0" presId="urn:microsoft.com/office/officeart/2005/8/layout/cycle5"/>
    <dgm:cxn modelId="{F6880709-563F-4318-8C4A-29561C686872}" type="presParOf" srcId="{DFB5C66B-BF51-4A87-B22F-8F4600829247}" destId="{544214C8-1D22-41EC-BD79-5A975E3F2E8F}" srcOrd="10" destOrd="0" presId="urn:microsoft.com/office/officeart/2005/8/layout/cycle5"/>
    <dgm:cxn modelId="{E0499A08-C034-42DC-80A4-4F24BCEDDD18}" type="presParOf" srcId="{DFB5C66B-BF51-4A87-B22F-8F4600829247}" destId="{9F351090-7BAA-4F07-AF7F-B9F5AF46AC98}" srcOrd="11" destOrd="0" presId="urn:microsoft.com/office/officeart/2005/8/layout/cycle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4BA6384-AB6A-441D-8A39-C2EF6FAD81A8}" type="doc">
      <dgm:prSet loTypeId="urn:microsoft.com/office/officeart/2005/8/layout/cycle5" loCatId="cycle" qsTypeId="urn:microsoft.com/office/officeart/2005/8/quickstyle/3d2" qsCatId="3D" csTypeId="urn:microsoft.com/office/officeart/2005/8/colors/accent1_2" csCatId="accent1" phldr="1"/>
      <dgm:spPr/>
    </dgm:pt>
    <dgm:pt modelId="{7E4810E9-C06B-4C94-BECF-3C60CD6C579E}">
      <dgm:prSet phldrT="[Texte]" custT="1"/>
      <dgm:spPr/>
      <dgm:t>
        <a:bodyPr/>
        <a:lstStyle/>
        <a:p>
          <a:r>
            <a:rPr lang="fr-FR" sz="800"/>
            <a:t>Collecte</a:t>
          </a:r>
        </a:p>
      </dgm:t>
    </dgm:pt>
    <dgm:pt modelId="{D6ACDFB7-3E85-4886-A4B8-3E31AA43350B}" type="parTrans" cxnId="{819390C4-0798-48E5-9CF2-EA2894DDE995}">
      <dgm:prSet/>
      <dgm:spPr/>
      <dgm:t>
        <a:bodyPr/>
        <a:lstStyle/>
        <a:p>
          <a:endParaRPr lang="fr-FR"/>
        </a:p>
      </dgm:t>
    </dgm:pt>
    <dgm:pt modelId="{3F7DD091-2B8B-495A-BA27-F8103EA0DA8E}" type="sibTrans" cxnId="{819390C4-0798-48E5-9CF2-EA2894DDE995}">
      <dgm:prSet/>
      <dgm:spPr/>
      <dgm:t>
        <a:bodyPr/>
        <a:lstStyle/>
        <a:p>
          <a:endParaRPr lang="fr-FR"/>
        </a:p>
      </dgm:t>
    </dgm:pt>
    <dgm:pt modelId="{A26822B2-9151-4323-9C27-E92BF4ACAD4E}">
      <dgm:prSet phldrT="[Texte]" custT="1"/>
      <dgm:spPr/>
      <dgm:t>
        <a:bodyPr/>
        <a:lstStyle/>
        <a:p>
          <a:r>
            <a:rPr lang="fr-FR" sz="800"/>
            <a:t>Saisie</a:t>
          </a:r>
        </a:p>
      </dgm:t>
    </dgm:pt>
    <dgm:pt modelId="{B0955CD6-2A99-44E1-A527-35ED815BDB92}" type="parTrans" cxnId="{BEFF9437-7C8C-4FA4-9399-F361020EE5FD}">
      <dgm:prSet/>
      <dgm:spPr/>
      <dgm:t>
        <a:bodyPr/>
        <a:lstStyle/>
        <a:p>
          <a:endParaRPr lang="fr-FR"/>
        </a:p>
      </dgm:t>
    </dgm:pt>
    <dgm:pt modelId="{5B10AA1D-3E6E-4214-8741-4605CF212F21}" type="sibTrans" cxnId="{BEFF9437-7C8C-4FA4-9399-F361020EE5FD}">
      <dgm:prSet/>
      <dgm:spPr/>
      <dgm:t>
        <a:bodyPr/>
        <a:lstStyle/>
        <a:p>
          <a:endParaRPr lang="fr-FR"/>
        </a:p>
      </dgm:t>
    </dgm:pt>
    <dgm:pt modelId="{DBE1D03D-4E34-4832-BE1F-32A9D9522BA1}">
      <dgm:prSet phldrT="[Texte]" custT="1"/>
      <dgm:spPr/>
      <dgm:t>
        <a:bodyPr/>
        <a:lstStyle/>
        <a:p>
          <a:r>
            <a:rPr lang="fr-FR" sz="800"/>
            <a:t>Traitement</a:t>
          </a:r>
          <a:endParaRPr lang="fr-FR" sz="1100"/>
        </a:p>
      </dgm:t>
    </dgm:pt>
    <dgm:pt modelId="{1A17BAAA-C789-4873-8F86-F8869453265E}" type="parTrans" cxnId="{4061E60A-8420-401F-BB04-743E0E485BE8}">
      <dgm:prSet/>
      <dgm:spPr/>
      <dgm:t>
        <a:bodyPr/>
        <a:lstStyle/>
        <a:p>
          <a:endParaRPr lang="fr-FR"/>
        </a:p>
      </dgm:t>
    </dgm:pt>
    <dgm:pt modelId="{E56FC065-1895-490A-BB94-8DC7B51A4287}" type="sibTrans" cxnId="{4061E60A-8420-401F-BB04-743E0E485BE8}">
      <dgm:prSet/>
      <dgm:spPr/>
      <dgm:t>
        <a:bodyPr/>
        <a:lstStyle/>
        <a:p>
          <a:endParaRPr lang="fr-FR"/>
        </a:p>
      </dgm:t>
    </dgm:pt>
    <dgm:pt modelId="{8E12E176-124E-45C6-9031-E46A7D74B9E5}">
      <dgm:prSet custT="1"/>
      <dgm:spPr/>
      <dgm:t>
        <a:bodyPr/>
        <a:lstStyle/>
        <a:p>
          <a:r>
            <a:rPr lang="fr-FR" sz="800"/>
            <a:t>Diffusion</a:t>
          </a:r>
        </a:p>
      </dgm:t>
    </dgm:pt>
    <dgm:pt modelId="{F491EC08-3AC2-4D56-94E0-35DFA12F7D38}" type="parTrans" cxnId="{2E64E805-AD7E-4875-A725-236EF9BA84F3}">
      <dgm:prSet/>
      <dgm:spPr/>
      <dgm:t>
        <a:bodyPr/>
        <a:lstStyle/>
        <a:p>
          <a:endParaRPr lang="fr-FR"/>
        </a:p>
      </dgm:t>
    </dgm:pt>
    <dgm:pt modelId="{EC2ABCE9-BB84-46E8-8D1B-71536D47F0A0}" type="sibTrans" cxnId="{2E64E805-AD7E-4875-A725-236EF9BA84F3}">
      <dgm:prSet/>
      <dgm:spPr/>
      <dgm:t>
        <a:bodyPr/>
        <a:lstStyle/>
        <a:p>
          <a:endParaRPr lang="fr-FR"/>
        </a:p>
      </dgm:t>
    </dgm:pt>
    <dgm:pt modelId="{DFB5C66B-BF51-4A87-B22F-8F4600829247}" type="pres">
      <dgm:prSet presAssocID="{24BA6384-AB6A-441D-8A39-C2EF6FAD81A8}" presName="cycle" presStyleCnt="0">
        <dgm:presLayoutVars>
          <dgm:dir/>
          <dgm:resizeHandles val="exact"/>
        </dgm:presLayoutVars>
      </dgm:prSet>
      <dgm:spPr/>
    </dgm:pt>
    <dgm:pt modelId="{E22285FC-C0F5-4F19-9674-0722ABB8F10F}" type="pres">
      <dgm:prSet presAssocID="{7E4810E9-C06B-4C94-BECF-3C60CD6C579E}" presName="node" presStyleLbl="node1" presStyleIdx="0" presStyleCnt="4" custScaleX="114777" custScaleY="114470" custRadScaleRad="94676" custRadScaleInc="-7699">
        <dgm:presLayoutVars>
          <dgm:bulletEnabled val="1"/>
        </dgm:presLayoutVars>
      </dgm:prSet>
      <dgm:spPr/>
    </dgm:pt>
    <dgm:pt modelId="{5083D3B9-58D9-4176-A584-9E5BBAAE8F40}" type="pres">
      <dgm:prSet presAssocID="{7E4810E9-C06B-4C94-BECF-3C60CD6C579E}" presName="spNode" presStyleCnt="0"/>
      <dgm:spPr/>
    </dgm:pt>
    <dgm:pt modelId="{5044995E-67D6-43C6-ABB1-17E4C696CD8A}" type="pres">
      <dgm:prSet presAssocID="{3F7DD091-2B8B-495A-BA27-F8103EA0DA8E}" presName="sibTrans" presStyleLbl="sibTrans1D1" presStyleIdx="0" presStyleCnt="4"/>
      <dgm:spPr/>
    </dgm:pt>
    <dgm:pt modelId="{E65AAC1A-E02A-4D85-A649-F8487D4870AD}" type="pres">
      <dgm:prSet presAssocID="{A26822B2-9151-4323-9C27-E92BF4ACAD4E}" presName="node" presStyleLbl="node1" presStyleIdx="1" presStyleCnt="4" custScaleX="113137" custScaleY="104916" custRadScaleRad="80998">
        <dgm:presLayoutVars>
          <dgm:bulletEnabled val="1"/>
        </dgm:presLayoutVars>
      </dgm:prSet>
      <dgm:spPr/>
    </dgm:pt>
    <dgm:pt modelId="{4C0A9391-8A1B-4341-9D6A-C37F611989D6}" type="pres">
      <dgm:prSet presAssocID="{A26822B2-9151-4323-9C27-E92BF4ACAD4E}" presName="spNode" presStyleCnt="0"/>
      <dgm:spPr/>
    </dgm:pt>
    <dgm:pt modelId="{0C890AB1-999D-44B2-B775-1A3C18250562}" type="pres">
      <dgm:prSet presAssocID="{5B10AA1D-3E6E-4214-8741-4605CF212F21}" presName="sibTrans" presStyleLbl="sibTrans1D1" presStyleIdx="1" presStyleCnt="4"/>
      <dgm:spPr/>
    </dgm:pt>
    <dgm:pt modelId="{24B01FC6-DA8C-4FEC-8920-8E2D91E7FEA7}" type="pres">
      <dgm:prSet presAssocID="{DBE1D03D-4E34-4832-BE1F-32A9D9522BA1}" presName="node" presStyleLbl="node1" presStyleIdx="2" presStyleCnt="4" custScaleX="126288" custScaleY="121694" custRadScaleRad="94535">
        <dgm:presLayoutVars>
          <dgm:bulletEnabled val="1"/>
        </dgm:presLayoutVars>
      </dgm:prSet>
      <dgm:spPr/>
    </dgm:pt>
    <dgm:pt modelId="{D95A2729-111B-4346-A1DD-8DB3CF3B9EC5}" type="pres">
      <dgm:prSet presAssocID="{DBE1D03D-4E34-4832-BE1F-32A9D9522BA1}" presName="spNode" presStyleCnt="0"/>
      <dgm:spPr/>
    </dgm:pt>
    <dgm:pt modelId="{543BBAD1-E266-42A1-B6B6-C3926A91ACAD}" type="pres">
      <dgm:prSet presAssocID="{E56FC065-1895-490A-BB94-8DC7B51A4287}" presName="sibTrans" presStyleLbl="sibTrans1D1" presStyleIdx="2" presStyleCnt="4"/>
      <dgm:spPr/>
    </dgm:pt>
    <dgm:pt modelId="{7B1DA764-7B97-41F5-8FA9-919C14766A75}" type="pres">
      <dgm:prSet presAssocID="{8E12E176-124E-45C6-9031-E46A7D74B9E5}" presName="node" presStyleLbl="node1" presStyleIdx="3" presStyleCnt="4" custScaleX="119092" custScaleY="102359" custRadScaleRad="78632" custRadScaleInc="2885">
        <dgm:presLayoutVars>
          <dgm:bulletEnabled val="1"/>
        </dgm:presLayoutVars>
      </dgm:prSet>
      <dgm:spPr/>
    </dgm:pt>
    <dgm:pt modelId="{544214C8-1D22-41EC-BD79-5A975E3F2E8F}" type="pres">
      <dgm:prSet presAssocID="{8E12E176-124E-45C6-9031-E46A7D74B9E5}" presName="spNode" presStyleCnt="0"/>
      <dgm:spPr/>
    </dgm:pt>
    <dgm:pt modelId="{9F351090-7BAA-4F07-AF7F-B9F5AF46AC98}" type="pres">
      <dgm:prSet presAssocID="{EC2ABCE9-BB84-46E8-8D1B-71536D47F0A0}" presName="sibTrans" presStyleLbl="sibTrans1D1" presStyleIdx="3" presStyleCnt="4"/>
      <dgm:spPr/>
    </dgm:pt>
  </dgm:ptLst>
  <dgm:cxnLst>
    <dgm:cxn modelId="{2E64E805-AD7E-4875-A725-236EF9BA84F3}" srcId="{24BA6384-AB6A-441D-8A39-C2EF6FAD81A8}" destId="{8E12E176-124E-45C6-9031-E46A7D74B9E5}" srcOrd="3" destOrd="0" parTransId="{F491EC08-3AC2-4D56-94E0-35DFA12F7D38}" sibTransId="{EC2ABCE9-BB84-46E8-8D1B-71536D47F0A0}"/>
    <dgm:cxn modelId="{4061E60A-8420-401F-BB04-743E0E485BE8}" srcId="{24BA6384-AB6A-441D-8A39-C2EF6FAD81A8}" destId="{DBE1D03D-4E34-4832-BE1F-32A9D9522BA1}" srcOrd="2" destOrd="0" parTransId="{1A17BAAA-C789-4873-8F86-F8869453265E}" sibTransId="{E56FC065-1895-490A-BB94-8DC7B51A4287}"/>
    <dgm:cxn modelId="{BEFF9437-7C8C-4FA4-9399-F361020EE5FD}" srcId="{24BA6384-AB6A-441D-8A39-C2EF6FAD81A8}" destId="{A26822B2-9151-4323-9C27-E92BF4ACAD4E}" srcOrd="1" destOrd="0" parTransId="{B0955CD6-2A99-44E1-A527-35ED815BDB92}" sibTransId="{5B10AA1D-3E6E-4214-8741-4605CF212F21}"/>
    <dgm:cxn modelId="{7F1C5A47-55B9-4CEA-A6DD-A9AC16D7F79E}" type="presOf" srcId="{24BA6384-AB6A-441D-8A39-C2EF6FAD81A8}" destId="{DFB5C66B-BF51-4A87-B22F-8F4600829247}" srcOrd="0" destOrd="0" presId="urn:microsoft.com/office/officeart/2005/8/layout/cycle5"/>
    <dgm:cxn modelId="{63673F55-4B7C-4FCA-AD33-1557B4801CFA}" type="presOf" srcId="{3F7DD091-2B8B-495A-BA27-F8103EA0DA8E}" destId="{5044995E-67D6-43C6-ABB1-17E4C696CD8A}" srcOrd="0" destOrd="0" presId="urn:microsoft.com/office/officeart/2005/8/layout/cycle5"/>
    <dgm:cxn modelId="{38215455-9DE4-4F87-8D9C-3D17F425D5BE}" type="presOf" srcId="{EC2ABCE9-BB84-46E8-8D1B-71536D47F0A0}" destId="{9F351090-7BAA-4F07-AF7F-B9F5AF46AC98}" srcOrd="0" destOrd="0" presId="urn:microsoft.com/office/officeart/2005/8/layout/cycle5"/>
    <dgm:cxn modelId="{26CC6557-2891-4981-90F4-990709CD76B1}" type="presOf" srcId="{8E12E176-124E-45C6-9031-E46A7D74B9E5}" destId="{7B1DA764-7B97-41F5-8FA9-919C14766A75}" srcOrd="0" destOrd="0" presId="urn:microsoft.com/office/officeart/2005/8/layout/cycle5"/>
    <dgm:cxn modelId="{E0E2F358-FC67-45F2-B323-D054D2C8A390}" type="presOf" srcId="{5B10AA1D-3E6E-4214-8741-4605CF212F21}" destId="{0C890AB1-999D-44B2-B775-1A3C18250562}" srcOrd="0" destOrd="0" presId="urn:microsoft.com/office/officeart/2005/8/layout/cycle5"/>
    <dgm:cxn modelId="{F8C3B982-67FC-4CDD-AFD4-DB76B2A48CB4}" type="presOf" srcId="{7E4810E9-C06B-4C94-BECF-3C60CD6C579E}" destId="{E22285FC-C0F5-4F19-9674-0722ABB8F10F}" srcOrd="0" destOrd="0" presId="urn:microsoft.com/office/officeart/2005/8/layout/cycle5"/>
    <dgm:cxn modelId="{672A048F-10F5-453D-B570-6B5D7F96F542}" type="presOf" srcId="{DBE1D03D-4E34-4832-BE1F-32A9D9522BA1}" destId="{24B01FC6-DA8C-4FEC-8920-8E2D91E7FEA7}" srcOrd="0" destOrd="0" presId="urn:microsoft.com/office/officeart/2005/8/layout/cycle5"/>
    <dgm:cxn modelId="{819390C4-0798-48E5-9CF2-EA2894DDE995}" srcId="{24BA6384-AB6A-441D-8A39-C2EF6FAD81A8}" destId="{7E4810E9-C06B-4C94-BECF-3C60CD6C579E}" srcOrd="0" destOrd="0" parTransId="{D6ACDFB7-3E85-4886-A4B8-3E31AA43350B}" sibTransId="{3F7DD091-2B8B-495A-BA27-F8103EA0DA8E}"/>
    <dgm:cxn modelId="{B1C236CF-DD0A-40D1-9E69-4ED85730A8AC}" type="presOf" srcId="{A26822B2-9151-4323-9C27-E92BF4ACAD4E}" destId="{E65AAC1A-E02A-4D85-A649-F8487D4870AD}" srcOrd="0" destOrd="0" presId="urn:microsoft.com/office/officeart/2005/8/layout/cycle5"/>
    <dgm:cxn modelId="{E0E885FA-6B30-4F01-8381-C1455B5DB20E}" type="presOf" srcId="{E56FC065-1895-490A-BB94-8DC7B51A4287}" destId="{543BBAD1-E266-42A1-B6B6-C3926A91ACAD}" srcOrd="0" destOrd="0" presId="urn:microsoft.com/office/officeart/2005/8/layout/cycle5"/>
    <dgm:cxn modelId="{DF2B22A4-1253-48A8-8159-818EF43930E5}" type="presParOf" srcId="{DFB5C66B-BF51-4A87-B22F-8F4600829247}" destId="{E22285FC-C0F5-4F19-9674-0722ABB8F10F}" srcOrd="0" destOrd="0" presId="urn:microsoft.com/office/officeart/2005/8/layout/cycle5"/>
    <dgm:cxn modelId="{BDA54963-27AC-45DA-B217-D15386CB15B0}" type="presParOf" srcId="{DFB5C66B-BF51-4A87-B22F-8F4600829247}" destId="{5083D3B9-58D9-4176-A584-9E5BBAAE8F40}" srcOrd="1" destOrd="0" presId="urn:microsoft.com/office/officeart/2005/8/layout/cycle5"/>
    <dgm:cxn modelId="{3EB62B3F-65B5-4BA9-96E7-C721AB8A1956}" type="presParOf" srcId="{DFB5C66B-BF51-4A87-B22F-8F4600829247}" destId="{5044995E-67D6-43C6-ABB1-17E4C696CD8A}" srcOrd="2" destOrd="0" presId="urn:microsoft.com/office/officeart/2005/8/layout/cycle5"/>
    <dgm:cxn modelId="{49702531-CF04-46FB-BF76-0EB1A20350F6}" type="presParOf" srcId="{DFB5C66B-BF51-4A87-B22F-8F4600829247}" destId="{E65AAC1A-E02A-4D85-A649-F8487D4870AD}" srcOrd="3" destOrd="0" presId="urn:microsoft.com/office/officeart/2005/8/layout/cycle5"/>
    <dgm:cxn modelId="{71619E8A-D6E2-42BF-A713-4564B52F4730}" type="presParOf" srcId="{DFB5C66B-BF51-4A87-B22F-8F4600829247}" destId="{4C0A9391-8A1B-4341-9D6A-C37F611989D6}" srcOrd="4" destOrd="0" presId="urn:microsoft.com/office/officeart/2005/8/layout/cycle5"/>
    <dgm:cxn modelId="{69DBDDD5-2019-4096-A8EF-D227D8C64F5E}" type="presParOf" srcId="{DFB5C66B-BF51-4A87-B22F-8F4600829247}" destId="{0C890AB1-999D-44B2-B775-1A3C18250562}" srcOrd="5" destOrd="0" presId="urn:microsoft.com/office/officeart/2005/8/layout/cycle5"/>
    <dgm:cxn modelId="{C8659CE4-C675-481E-89F0-62AC0D750EF2}" type="presParOf" srcId="{DFB5C66B-BF51-4A87-B22F-8F4600829247}" destId="{24B01FC6-DA8C-4FEC-8920-8E2D91E7FEA7}" srcOrd="6" destOrd="0" presId="urn:microsoft.com/office/officeart/2005/8/layout/cycle5"/>
    <dgm:cxn modelId="{AC40B693-F700-43E5-83B2-C1E8D42CECC3}" type="presParOf" srcId="{DFB5C66B-BF51-4A87-B22F-8F4600829247}" destId="{D95A2729-111B-4346-A1DD-8DB3CF3B9EC5}" srcOrd="7" destOrd="0" presId="urn:microsoft.com/office/officeart/2005/8/layout/cycle5"/>
    <dgm:cxn modelId="{FB0E1F6A-90C0-4EBE-BF64-0BCEA6077594}" type="presParOf" srcId="{DFB5C66B-BF51-4A87-B22F-8F4600829247}" destId="{543BBAD1-E266-42A1-B6B6-C3926A91ACAD}" srcOrd="8" destOrd="0" presId="urn:microsoft.com/office/officeart/2005/8/layout/cycle5"/>
    <dgm:cxn modelId="{146AEF83-8589-488D-8217-603D55903B31}" type="presParOf" srcId="{DFB5C66B-BF51-4A87-B22F-8F4600829247}" destId="{7B1DA764-7B97-41F5-8FA9-919C14766A75}" srcOrd="9" destOrd="0" presId="urn:microsoft.com/office/officeart/2005/8/layout/cycle5"/>
    <dgm:cxn modelId="{F6880709-563F-4318-8C4A-29561C686872}" type="presParOf" srcId="{DFB5C66B-BF51-4A87-B22F-8F4600829247}" destId="{544214C8-1D22-41EC-BD79-5A975E3F2E8F}" srcOrd="10" destOrd="0" presId="urn:microsoft.com/office/officeart/2005/8/layout/cycle5"/>
    <dgm:cxn modelId="{E0499A08-C034-42DC-80A4-4F24BCEDDD18}" type="presParOf" srcId="{DFB5C66B-BF51-4A87-B22F-8F4600829247}" destId="{9F351090-7BAA-4F07-AF7F-B9F5AF46AC98}" srcOrd="11" destOrd="0" presId="urn:microsoft.com/office/officeart/2005/8/layout/cycle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4BA6384-AB6A-441D-8A39-C2EF6FAD81A8}" type="doc">
      <dgm:prSet loTypeId="urn:microsoft.com/office/officeart/2005/8/layout/cycle5" loCatId="cycle" qsTypeId="urn:microsoft.com/office/officeart/2005/8/quickstyle/3d2" qsCatId="3D" csTypeId="urn:microsoft.com/office/officeart/2005/8/colors/accent1_2" csCatId="accent1" phldr="1"/>
      <dgm:spPr/>
    </dgm:pt>
    <dgm:pt modelId="{7E4810E9-C06B-4C94-BECF-3C60CD6C579E}">
      <dgm:prSet phldrT="[Texte]" custT="1"/>
      <dgm:spPr/>
      <dgm:t>
        <a:bodyPr/>
        <a:lstStyle/>
        <a:p>
          <a:r>
            <a:rPr lang="fr-FR" sz="800"/>
            <a:t>Collecte</a:t>
          </a:r>
        </a:p>
      </dgm:t>
    </dgm:pt>
    <dgm:pt modelId="{D6ACDFB7-3E85-4886-A4B8-3E31AA43350B}" type="parTrans" cxnId="{819390C4-0798-48E5-9CF2-EA2894DDE995}">
      <dgm:prSet/>
      <dgm:spPr/>
      <dgm:t>
        <a:bodyPr/>
        <a:lstStyle/>
        <a:p>
          <a:endParaRPr lang="fr-FR"/>
        </a:p>
      </dgm:t>
    </dgm:pt>
    <dgm:pt modelId="{3F7DD091-2B8B-495A-BA27-F8103EA0DA8E}" type="sibTrans" cxnId="{819390C4-0798-48E5-9CF2-EA2894DDE995}">
      <dgm:prSet/>
      <dgm:spPr/>
      <dgm:t>
        <a:bodyPr/>
        <a:lstStyle/>
        <a:p>
          <a:endParaRPr lang="fr-FR"/>
        </a:p>
      </dgm:t>
    </dgm:pt>
    <dgm:pt modelId="{A26822B2-9151-4323-9C27-E92BF4ACAD4E}">
      <dgm:prSet phldrT="[Texte]" custT="1"/>
      <dgm:spPr/>
      <dgm:t>
        <a:bodyPr/>
        <a:lstStyle/>
        <a:p>
          <a:r>
            <a:rPr lang="fr-FR" sz="800"/>
            <a:t>Saisie</a:t>
          </a:r>
        </a:p>
      </dgm:t>
    </dgm:pt>
    <dgm:pt modelId="{B0955CD6-2A99-44E1-A527-35ED815BDB92}" type="parTrans" cxnId="{BEFF9437-7C8C-4FA4-9399-F361020EE5FD}">
      <dgm:prSet/>
      <dgm:spPr/>
      <dgm:t>
        <a:bodyPr/>
        <a:lstStyle/>
        <a:p>
          <a:endParaRPr lang="fr-FR"/>
        </a:p>
      </dgm:t>
    </dgm:pt>
    <dgm:pt modelId="{5B10AA1D-3E6E-4214-8741-4605CF212F21}" type="sibTrans" cxnId="{BEFF9437-7C8C-4FA4-9399-F361020EE5FD}">
      <dgm:prSet/>
      <dgm:spPr/>
      <dgm:t>
        <a:bodyPr/>
        <a:lstStyle/>
        <a:p>
          <a:endParaRPr lang="fr-FR"/>
        </a:p>
      </dgm:t>
    </dgm:pt>
    <dgm:pt modelId="{DBE1D03D-4E34-4832-BE1F-32A9D9522BA1}">
      <dgm:prSet phldrT="[Texte]" custT="1"/>
      <dgm:spPr/>
      <dgm:t>
        <a:bodyPr/>
        <a:lstStyle/>
        <a:p>
          <a:r>
            <a:rPr lang="fr-FR" sz="800"/>
            <a:t>Traitement</a:t>
          </a:r>
          <a:endParaRPr lang="fr-FR" sz="1100"/>
        </a:p>
      </dgm:t>
    </dgm:pt>
    <dgm:pt modelId="{1A17BAAA-C789-4873-8F86-F8869453265E}" type="parTrans" cxnId="{4061E60A-8420-401F-BB04-743E0E485BE8}">
      <dgm:prSet/>
      <dgm:spPr/>
      <dgm:t>
        <a:bodyPr/>
        <a:lstStyle/>
        <a:p>
          <a:endParaRPr lang="fr-FR"/>
        </a:p>
      </dgm:t>
    </dgm:pt>
    <dgm:pt modelId="{E56FC065-1895-490A-BB94-8DC7B51A4287}" type="sibTrans" cxnId="{4061E60A-8420-401F-BB04-743E0E485BE8}">
      <dgm:prSet/>
      <dgm:spPr/>
      <dgm:t>
        <a:bodyPr/>
        <a:lstStyle/>
        <a:p>
          <a:endParaRPr lang="fr-FR"/>
        </a:p>
      </dgm:t>
    </dgm:pt>
    <dgm:pt modelId="{8E12E176-124E-45C6-9031-E46A7D74B9E5}">
      <dgm:prSet custT="1"/>
      <dgm:spPr/>
      <dgm:t>
        <a:bodyPr/>
        <a:lstStyle/>
        <a:p>
          <a:r>
            <a:rPr lang="fr-FR" sz="800"/>
            <a:t>Diffusion</a:t>
          </a:r>
        </a:p>
      </dgm:t>
    </dgm:pt>
    <dgm:pt modelId="{F491EC08-3AC2-4D56-94E0-35DFA12F7D38}" type="parTrans" cxnId="{2E64E805-AD7E-4875-A725-236EF9BA84F3}">
      <dgm:prSet/>
      <dgm:spPr/>
      <dgm:t>
        <a:bodyPr/>
        <a:lstStyle/>
        <a:p>
          <a:endParaRPr lang="fr-FR"/>
        </a:p>
      </dgm:t>
    </dgm:pt>
    <dgm:pt modelId="{EC2ABCE9-BB84-46E8-8D1B-71536D47F0A0}" type="sibTrans" cxnId="{2E64E805-AD7E-4875-A725-236EF9BA84F3}">
      <dgm:prSet/>
      <dgm:spPr/>
      <dgm:t>
        <a:bodyPr/>
        <a:lstStyle/>
        <a:p>
          <a:endParaRPr lang="fr-FR"/>
        </a:p>
      </dgm:t>
    </dgm:pt>
    <dgm:pt modelId="{DFB5C66B-BF51-4A87-B22F-8F4600829247}" type="pres">
      <dgm:prSet presAssocID="{24BA6384-AB6A-441D-8A39-C2EF6FAD81A8}" presName="cycle" presStyleCnt="0">
        <dgm:presLayoutVars>
          <dgm:dir/>
          <dgm:resizeHandles val="exact"/>
        </dgm:presLayoutVars>
      </dgm:prSet>
      <dgm:spPr/>
    </dgm:pt>
    <dgm:pt modelId="{E22285FC-C0F5-4F19-9674-0722ABB8F10F}" type="pres">
      <dgm:prSet presAssocID="{7E4810E9-C06B-4C94-BECF-3C60CD6C579E}" presName="node" presStyleLbl="node1" presStyleIdx="0" presStyleCnt="4" custScaleX="114777" custScaleY="114470" custRadScaleRad="94676" custRadScaleInc="-7699">
        <dgm:presLayoutVars>
          <dgm:bulletEnabled val="1"/>
        </dgm:presLayoutVars>
      </dgm:prSet>
      <dgm:spPr/>
    </dgm:pt>
    <dgm:pt modelId="{5083D3B9-58D9-4176-A584-9E5BBAAE8F40}" type="pres">
      <dgm:prSet presAssocID="{7E4810E9-C06B-4C94-BECF-3C60CD6C579E}" presName="spNode" presStyleCnt="0"/>
      <dgm:spPr/>
    </dgm:pt>
    <dgm:pt modelId="{5044995E-67D6-43C6-ABB1-17E4C696CD8A}" type="pres">
      <dgm:prSet presAssocID="{3F7DD091-2B8B-495A-BA27-F8103EA0DA8E}" presName="sibTrans" presStyleLbl="sibTrans1D1" presStyleIdx="0" presStyleCnt="4"/>
      <dgm:spPr/>
    </dgm:pt>
    <dgm:pt modelId="{E65AAC1A-E02A-4D85-A649-F8487D4870AD}" type="pres">
      <dgm:prSet presAssocID="{A26822B2-9151-4323-9C27-E92BF4ACAD4E}" presName="node" presStyleLbl="node1" presStyleIdx="1" presStyleCnt="4" custScaleX="113137" custScaleY="104916" custRadScaleRad="80998">
        <dgm:presLayoutVars>
          <dgm:bulletEnabled val="1"/>
        </dgm:presLayoutVars>
      </dgm:prSet>
      <dgm:spPr/>
    </dgm:pt>
    <dgm:pt modelId="{4C0A9391-8A1B-4341-9D6A-C37F611989D6}" type="pres">
      <dgm:prSet presAssocID="{A26822B2-9151-4323-9C27-E92BF4ACAD4E}" presName="spNode" presStyleCnt="0"/>
      <dgm:spPr/>
    </dgm:pt>
    <dgm:pt modelId="{0C890AB1-999D-44B2-B775-1A3C18250562}" type="pres">
      <dgm:prSet presAssocID="{5B10AA1D-3E6E-4214-8741-4605CF212F21}" presName="sibTrans" presStyleLbl="sibTrans1D1" presStyleIdx="1" presStyleCnt="4"/>
      <dgm:spPr/>
    </dgm:pt>
    <dgm:pt modelId="{24B01FC6-DA8C-4FEC-8920-8E2D91E7FEA7}" type="pres">
      <dgm:prSet presAssocID="{DBE1D03D-4E34-4832-BE1F-32A9D9522BA1}" presName="node" presStyleLbl="node1" presStyleIdx="2" presStyleCnt="4" custScaleX="126288" custScaleY="121694" custRadScaleRad="94535">
        <dgm:presLayoutVars>
          <dgm:bulletEnabled val="1"/>
        </dgm:presLayoutVars>
      </dgm:prSet>
      <dgm:spPr/>
    </dgm:pt>
    <dgm:pt modelId="{D95A2729-111B-4346-A1DD-8DB3CF3B9EC5}" type="pres">
      <dgm:prSet presAssocID="{DBE1D03D-4E34-4832-BE1F-32A9D9522BA1}" presName="spNode" presStyleCnt="0"/>
      <dgm:spPr/>
    </dgm:pt>
    <dgm:pt modelId="{543BBAD1-E266-42A1-B6B6-C3926A91ACAD}" type="pres">
      <dgm:prSet presAssocID="{E56FC065-1895-490A-BB94-8DC7B51A4287}" presName="sibTrans" presStyleLbl="sibTrans1D1" presStyleIdx="2" presStyleCnt="4"/>
      <dgm:spPr/>
    </dgm:pt>
    <dgm:pt modelId="{7B1DA764-7B97-41F5-8FA9-919C14766A75}" type="pres">
      <dgm:prSet presAssocID="{8E12E176-124E-45C6-9031-E46A7D74B9E5}" presName="node" presStyleLbl="node1" presStyleIdx="3" presStyleCnt="4" custScaleX="119092" custScaleY="102359" custRadScaleRad="78632" custRadScaleInc="2885">
        <dgm:presLayoutVars>
          <dgm:bulletEnabled val="1"/>
        </dgm:presLayoutVars>
      </dgm:prSet>
      <dgm:spPr/>
    </dgm:pt>
    <dgm:pt modelId="{544214C8-1D22-41EC-BD79-5A975E3F2E8F}" type="pres">
      <dgm:prSet presAssocID="{8E12E176-124E-45C6-9031-E46A7D74B9E5}" presName="spNode" presStyleCnt="0"/>
      <dgm:spPr/>
    </dgm:pt>
    <dgm:pt modelId="{9F351090-7BAA-4F07-AF7F-B9F5AF46AC98}" type="pres">
      <dgm:prSet presAssocID="{EC2ABCE9-BB84-46E8-8D1B-71536D47F0A0}" presName="sibTrans" presStyleLbl="sibTrans1D1" presStyleIdx="3" presStyleCnt="4"/>
      <dgm:spPr/>
    </dgm:pt>
  </dgm:ptLst>
  <dgm:cxnLst>
    <dgm:cxn modelId="{81716702-A38E-4ACC-AC3B-15B30D05BD59}" type="presOf" srcId="{E56FC065-1895-490A-BB94-8DC7B51A4287}" destId="{543BBAD1-E266-42A1-B6B6-C3926A91ACAD}" srcOrd="0" destOrd="0" presId="urn:microsoft.com/office/officeart/2005/8/layout/cycle5"/>
    <dgm:cxn modelId="{2E64E805-AD7E-4875-A725-236EF9BA84F3}" srcId="{24BA6384-AB6A-441D-8A39-C2EF6FAD81A8}" destId="{8E12E176-124E-45C6-9031-E46A7D74B9E5}" srcOrd="3" destOrd="0" parTransId="{F491EC08-3AC2-4D56-94E0-35DFA12F7D38}" sibTransId="{EC2ABCE9-BB84-46E8-8D1B-71536D47F0A0}"/>
    <dgm:cxn modelId="{4061E60A-8420-401F-BB04-743E0E485BE8}" srcId="{24BA6384-AB6A-441D-8A39-C2EF6FAD81A8}" destId="{DBE1D03D-4E34-4832-BE1F-32A9D9522BA1}" srcOrd="2" destOrd="0" parTransId="{1A17BAAA-C789-4873-8F86-F8869453265E}" sibTransId="{E56FC065-1895-490A-BB94-8DC7B51A4287}"/>
    <dgm:cxn modelId="{DED66616-CEA3-44F6-9A8C-61425DC144FF}" type="presOf" srcId="{EC2ABCE9-BB84-46E8-8D1B-71536D47F0A0}" destId="{9F351090-7BAA-4F07-AF7F-B9F5AF46AC98}" srcOrd="0" destOrd="0" presId="urn:microsoft.com/office/officeart/2005/8/layout/cycle5"/>
    <dgm:cxn modelId="{BEFF9437-7C8C-4FA4-9399-F361020EE5FD}" srcId="{24BA6384-AB6A-441D-8A39-C2EF6FAD81A8}" destId="{A26822B2-9151-4323-9C27-E92BF4ACAD4E}" srcOrd="1" destOrd="0" parTransId="{B0955CD6-2A99-44E1-A527-35ED815BDB92}" sibTransId="{5B10AA1D-3E6E-4214-8741-4605CF212F21}"/>
    <dgm:cxn modelId="{F4A8315C-3D15-4626-82E1-2F107B07E95F}" type="presOf" srcId="{DBE1D03D-4E34-4832-BE1F-32A9D9522BA1}" destId="{24B01FC6-DA8C-4FEC-8920-8E2D91E7FEA7}" srcOrd="0" destOrd="0" presId="urn:microsoft.com/office/officeart/2005/8/layout/cycle5"/>
    <dgm:cxn modelId="{18C15B6E-CBAF-436E-9D90-B7CC073A6708}" type="presOf" srcId="{3F7DD091-2B8B-495A-BA27-F8103EA0DA8E}" destId="{5044995E-67D6-43C6-ABB1-17E4C696CD8A}" srcOrd="0" destOrd="0" presId="urn:microsoft.com/office/officeart/2005/8/layout/cycle5"/>
    <dgm:cxn modelId="{1DA0716F-45F2-4AE5-82F9-DD9CD456A5AB}" type="presOf" srcId="{7E4810E9-C06B-4C94-BECF-3C60CD6C579E}" destId="{E22285FC-C0F5-4F19-9674-0722ABB8F10F}" srcOrd="0" destOrd="0" presId="urn:microsoft.com/office/officeart/2005/8/layout/cycle5"/>
    <dgm:cxn modelId="{76435287-794A-4C70-929C-F15CA2649DD8}" type="presOf" srcId="{A26822B2-9151-4323-9C27-E92BF4ACAD4E}" destId="{E65AAC1A-E02A-4D85-A649-F8487D4870AD}" srcOrd="0" destOrd="0" presId="urn:microsoft.com/office/officeart/2005/8/layout/cycle5"/>
    <dgm:cxn modelId="{8C03818D-81D8-44B9-B08E-738BBDE2C05D}" type="presOf" srcId="{5B10AA1D-3E6E-4214-8741-4605CF212F21}" destId="{0C890AB1-999D-44B2-B775-1A3C18250562}" srcOrd="0" destOrd="0" presId="urn:microsoft.com/office/officeart/2005/8/layout/cycle5"/>
    <dgm:cxn modelId="{004EA5BD-DCE9-41AF-8A29-91F29BC49467}" type="presOf" srcId="{24BA6384-AB6A-441D-8A39-C2EF6FAD81A8}" destId="{DFB5C66B-BF51-4A87-B22F-8F4600829247}" srcOrd="0" destOrd="0" presId="urn:microsoft.com/office/officeart/2005/8/layout/cycle5"/>
    <dgm:cxn modelId="{819390C4-0798-48E5-9CF2-EA2894DDE995}" srcId="{24BA6384-AB6A-441D-8A39-C2EF6FAD81A8}" destId="{7E4810E9-C06B-4C94-BECF-3C60CD6C579E}" srcOrd="0" destOrd="0" parTransId="{D6ACDFB7-3E85-4886-A4B8-3E31AA43350B}" sibTransId="{3F7DD091-2B8B-495A-BA27-F8103EA0DA8E}"/>
    <dgm:cxn modelId="{BD9A1BD8-2161-464D-8AB0-7455A6E15FBC}" type="presOf" srcId="{8E12E176-124E-45C6-9031-E46A7D74B9E5}" destId="{7B1DA764-7B97-41F5-8FA9-919C14766A75}" srcOrd="0" destOrd="0" presId="urn:microsoft.com/office/officeart/2005/8/layout/cycle5"/>
    <dgm:cxn modelId="{541E4C40-E4DB-4D4E-9985-BFFB784FF18B}" type="presParOf" srcId="{DFB5C66B-BF51-4A87-B22F-8F4600829247}" destId="{E22285FC-C0F5-4F19-9674-0722ABB8F10F}" srcOrd="0" destOrd="0" presId="urn:microsoft.com/office/officeart/2005/8/layout/cycle5"/>
    <dgm:cxn modelId="{C3E61C1C-E82A-4B43-8E59-3018AFB3DAA2}" type="presParOf" srcId="{DFB5C66B-BF51-4A87-B22F-8F4600829247}" destId="{5083D3B9-58D9-4176-A584-9E5BBAAE8F40}" srcOrd="1" destOrd="0" presId="urn:microsoft.com/office/officeart/2005/8/layout/cycle5"/>
    <dgm:cxn modelId="{A105F34A-963C-440F-8B10-603D0F3F0528}" type="presParOf" srcId="{DFB5C66B-BF51-4A87-B22F-8F4600829247}" destId="{5044995E-67D6-43C6-ABB1-17E4C696CD8A}" srcOrd="2" destOrd="0" presId="urn:microsoft.com/office/officeart/2005/8/layout/cycle5"/>
    <dgm:cxn modelId="{F9F07653-7526-46A4-A9EF-0B3B881CBF21}" type="presParOf" srcId="{DFB5C66B-BF51-4A87-B22F-8F4600829247}" destId="{E65AAC1A-E02A-4D85-A649-F8487D4870AD}" srcOrd="3" destOrd="0" presId="urn:microsoft.com/office/officeart/2005/8/layout/cycle5"/>
    <dgm:cxn modelId="{6C956832-0C63-476E-BCF7-6F788E4B50D4}" type="presParOf" srcId="{DFB5C66B-BF51-4A87-B22F-8F4600829247}" destId="{4C0A9391-8A1B-4341-9D6A-C37F611989D6}" srcOrd="4" destOrd="0" presId="urn:microsoft.com/office/officeart/2005/8/layout/cycle5"/>
    <dgm:cxn modelId="{6172AC66-D40E-49C7-B3EB-8E9AC8F8B764}" type="presParOf" srcId="{DFB5C66B-BF51-4A87-B22F-8F4600829247}" destId="{0C890AB1-999D-44B2-B775-1A3C18250562}" srcOrd="5" destOrd="0" presId="urn:microsoft.com/office/officeart/2005/8/layout/cycle5"/>
    <dgm:cxn modelId="{6B82C50A-C34E-424C-9321-CBC9A4B8587B}" type="presParOf" srcId="{DFB5C66B-BF51-4A87-B22F-8F4600829247}" destId="{24B01FC6-DA8C-4FEC-8920-8E2D91E7FEA7}" srcOrd="6" destOrd="0" presId="urn:microsoft.com/office/officeart/2005/8/layout/cycle5"/>
    <dgm:cxn modelId="{881437BF-5AF4-4B53-9114-AB5A34B4946B}" type="presParOf" srcId="{DFB5C66B-BF51-4A87-B22F-8F4600829247}" destId="{D95A2729-111B-4346-A1DD-8DB3CF3B9EC5}" srcOrd="7" destOrd="0" presId="urn:microsoft.com/office/officeart/2005/8/layout/cycle5"/>
    <dgm:cxn modelId="{61B0D4E9-19B9-42AB-AADA-EDAB70F68F57}" type="presParOf" srcId="{DFB5C66B-BF51-4A87-B22F-8F4600829247}" destId="{543BBAD1-E266-42A1-B6B6-C3926A91ACAD}" srcOrd="8" destOrd="0" presId="urn:microsoft.com/office/officeart/2005/8/layout/cycle5"/>
    <dgm:cxn modelId="{FD180D06-ECF7-4B53-B8CB-FEAF9B92481A}" type="presParOf" srcId="{DFB5C66B-BF51-4A87-B22F-8F4600829247}" destId="{7B1DA764-7B97-41F5-8FA9-919C14766A75}" srcOrd="9" destOrd="0" presId="urn:microsoft.com/office/officeart/2005/8/layout/cycle5"/>
    <dgm:cxn modelId="{881408D5-B61D-442F-AA6A-48E9BE837907}" type="presParOf" srcId="{DFB5C66B-BF51-4A87-B22F-8F4600829247}" destId="{544214C8-1D22-41EC-BD79-5A975E3F2E8F}" srcOrd="10" destOrd="0" presId="urn:microsoft.com/office/officeart/2005/8/layout/cycle5"/>
    <dgm:cxn modelId="{F895D28D-625E-4736-99A7-C3938B85F142}" type="presParOf" srcId="{DFB5C66B-BF51-4A87-B22F-8F4600829247}" destId="{9F351090-7BAA-4F07-AF7F-B9F5AF46AC98}" srcOrd="11" destOrd="0" presId="urn:microsoft.com/office/officeart/2005/8/layout/cycle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DF62DB79-7EC5-4787-BE09-CC4DBB390FE5}" type="doc">
      <dgm:prSet loTypeId="urn:microsoft.com/office/officeart/2005/8/layout/process1" loCatId="process" qsTypeId="urn:microsoft.com/office/officeart/2005/8/quickstyle/simple5" qsCatId="simple" csTypeId="urn:microsoft.com/office/officeart/2005/8/colors/accent1_2" csCatId="accent1" phldr="1"/>
      <dgm:spPr/>
    </dgm:pt>
    <dgm:pt modelId="{68C32B71-8994-4BCD-8AD5-AE8747BF8154}">
      <dgm:prSet phldrT="[Texte]" custT="1"/>
      <dgm:spPr/>
      <dgm:t>
        <a:bodyPr/>
        <a:lstStyle/>
        <a:p>
          <a:r>
            <a:rPr lang="fr-FR" sz="1600" b="1" dirty="0">
              <a:solidFill>
                <a:schemeClr val="bg1"/>
              </a:solidFill>
              <a:latin typeface="Arial" panose="020B0604020202020204" pitchFamily="34" charset="0"/>
              <a:cs typeface="Arial" panose="020B0604020202020204" pitchFamily="34" charset="0"/>
            </a:rPr>
            <a:t>Causes</a:t>
          </a:r>
        </a:p>
        <a:p>
          <a:r>
            <a:rPr lang="fr-FR" sz="1600" b="1" dirty="0">
              <a:solidFill>
                <a:schemeClr val="bg1"/>
              </a:solidFill>
              <a:latin typeface="Arial" panose="020B0604020202020204" pitchFamily="34" charset="0"/>
              <a:cs typeface="Arial" panose="020B0604020202020204" pitchFamily="34" charset="0"/>
            </a:rPr>
            <a:t>(Évènement déclencheur)</a:t>
          </a:r>
        </a:p>
      </dgm:t>
    </dgm:pt>
    <dgm:pt modelId="{4C23B635-7A85-4E4C-AEB5-89735C5C0D44}" type="parTrans" cxnId="{F86D9822-35A1-4880-AF18-1CE356355586}">
      <dgm:prSet/>
      <dgm:spPr/>
      <dgm:t>
        <a:bodyPr/>
        <a:lstStyle/>
        <a:p>
          <a:endParaRPr lang="fr-FR" sz="1600" b="1">
            <a:solidFill>
              <a:schemeClr val="bg1"/>
            </a:solidFill>
            <a:latin typeface="Arial" panose="020B0604020202020204" pitchFamily="34" charset="0"/>
            <a:cs typeface="Arial" panose="020B0604020202020204" pitchFamily="34" charset="0"/>
          </a:endParaRPr>
        </a:p>
      </dgm:t>
    </dgm:pt>
    <dgm:pt modelId="{B75BF0FA-CA7B-4FD0-BEC8-8D4F57939733}" type="sibTrans" cxnId="{F86D9822-35A1-4880-AF18-1CE356355586}">
      <dgm:prSet custT="1"/>
      <dgm:spPr/>
      <dgm:t>
        <a:bodyPr/>
        <a:lstStyle/>
        <a:p>
          <a:endParaRPr lang="fr-FR" sz="1600" b="1">
            <a:solidFill>
              <a:schemeClr val="bg1"/>
            </a:solidFill>
            <a:latin typeface="Arial" panose="020B0604020202020204" pitchFamily="34" charset="0"/>
            <a:cs typeface="Arial" panose="020B0604020202020204" pitchFamily="34" charset="0"/>
          </a:endParaRPr>
        </a:p>
      </dgm:t>
    </dgm:pt>
    <dgm:pt modelId="{A8D40345-2CC7-4183-B253-011DA4BBBF5B}">
      <dgm:prSet phldrT="[Texte]" custT="1"/>
      <dgm:spPr/>
      <dgm:t>
        <a:bodyPr/>
        <a:lstStyle/>
        <a:p>
          <a:r>
            <a:rPr lang="fr-FR" sz="1600" b="1" dirty="0">
              <a:solidFill>
                <a:schemeClr val="bg1"/>
              </a:solidFill>
              <a:latin typeface="Arial" panose="020B0604020202020204" pitchFamily="34" charset="0"/>
              <a:cs typeface="Arial" panose="020B0604020202020204" pitchFamily="34" charset="0"/>
            </a:rPr>
            <a:t>Traitements</a:t>
          </a:r>
        </a:p>
      </dgm:t>
    </dgm:pt>
    <dgm:pt modelId="{2D9C7C95-C734-4C7C-A99C-936A3AAEB70C}" type="parTrans" cxnId="{DC9F48CD-BCF5-4E25-9970-949AB3DB2ECB}">
      <dgm:prSet/>
      <dgm:spPr/>
      <dgm:t>
        <a:bodyPr/>
        <a:lstStyle/>
        <a:p>
          <a:endParaRPr lang="fr-FR" sz="1600" b="1">
            <a:solidFill>
              <a:schemeClr val="bg1"/>
            </a:solidFill>
            <a:latin typeface="Arial" panose="020B0604020202020204" pitchFamily="34" charset="0"/>
            <a:cs typeface="Arial" panose="020B0604020202020204" pitchFamily="34" charset="0"/>
          </a:endParaRPr>
        </a:p>
      </dgm:t>
    </dgm:pt>
    <dgm:pt modelId="{882DC464-D93A-45EE-AD4A-7928EE06B70B}" type="sibTrans" cxnId="{DC9F48CD-BCF5-4E25-9970-949AB3DB2ECB}">
      <dgm:prSet custT="1"/>
      <dgm:spPr/>
      <dgm:t>
        <a:bodyPr/>
        <a:lstStyle/>
        <a:p>
          <a:endParaRPr lang="fr-FR" sz="1600" b="1">
            <a:solidFill>
              <a:schemeClr val="bg1"/>
            </a:solidFill>
            <a:latin typeface="Arial" panose="020B0604020202020204" pitchFamily="34" charset="0"/>
            <a:cs typeface="Arial" panose="020B0604020202020204" pitchFamily="34" charset="0"/>
          </a:endParaRPr>
        </a:p>
      </dgm:t>
    </dgm:pt>
    <dgm:pt modelId="{0A1D47BB-EBFB-4E53-AB6B-E2FF2AA78109}">
      <dgm:prSet phldrT="[Texte]" custT="1"/>
      <dgm:spPr/>
      <dgm:t>
        <a:bodyPr/>
        <a:lstStyle/>
        <a:p>
          <a:r>
            <a:rPr lang="fr-FR" sz="1600" b="1" dirty="0">
              <a:solidFill>
                <a:schemeClr val="bg1"/>
              </a:solidFill>
              <a:latin typeface="Arial" panose="020B0604020202020204" pitchFamily="34" charset="0"/>
              <a:cs typeface="Arial" panose="020B0604020202020204" pitchFamily="34" charset="0"/>
            </a:rPr>
            <a:t>Résultats</a:t>
          </a:r>
        </a:p>
        <a:p>
          <a:r>
            <a:rPr lang="fr-FR" sz="1600" b="1" dirty="0">
              <a:solidFill>
                <a:schemeClr val="bg1"/>
              </a:solidFill>
              <a:latin typeface="Arial" panose="020B0604020202020204" pitchFamily="34" charset="0"/>
              <a:cs typeface="Arial" panose="020B0604020202020204" pitchFamily="34" charset="0"/>
            </a:rPr>
            <a:t>(Évènements résultants) </a:t>
          </a:r>
        </a:p>
      </dgm:t>
    </dgm:pt>
    <dgm:pt modelId="{5F60A250-4F98-4B29-B59D-450C64474FD5}" type="parTrans" cxnId="{561F55EE-1D1A-463D-AD95-7961405E3417}">
      <dgm:prSet/>
      <dgm:spPr/>
      <dgm:t>
        <a:bodyPr/>
        <a:lstStyle/>
        <a:p>
          <a:endParaRPr lang="fr-FR" sz="1600" b="1">
            <a:solidFill>
              <a:schemeClr val="bg1"/>
            </a:solidFill>
            <a:latin typeface="Arial" panose="020B0604020202020204" pitchFamily="34" charset="0"/>
            <a:cs typeface="Arial" panose="020B0604020202020204" pitchFamily="34" charset="0"/>
          </a:endParaRPr>
        </a:p>
      </dgm:t>
    </dgm:pt>
    <dgm:pt modelId="{91B452DF-0FF8-4E1B-94C5-801D9C8CE256}" type="sibTrans" cxnId="{561F55EE-1D1A-463D-AD95-7961405E3417}">
      <dgm:prSet/>
      <dgm:spPr/>
      <dgm:t>
        <a:bodyPr/>
        <a:lstStyle/>
        <a:p>
          <a:endParaRPr lang="fr-FR" sz="1600" b="1">
            <a:solidFill>
              <a:schemeClr val="bg1"/>
            </a:solidFill>
            <a:latin typeface="Arial" panose="020B0604020202020204" pitchFamily="34" charset="0"/>
            <a:cs typeface="Arial" panose="020B0604020202020204" pitchFamily="34" charset="0"/>
          </a:endParaRPr>
        </a:p>
      </dgm:t>
    </dgm:pt>
    <dgm:pt modelId="{D45CBF8E-EDE8-497C-95B4-CD84897F8C11}">
      <dgm:prSet phldrT="[Texte]" custT="1"/>
      <dgm:spPr/>
      <dgm:t>
        <a:bodyPr/>
        <a:lstStyle/>
        <a:p>
          <a:r>
            <a:rPr lang="fr-FR" sz="1600" b="1" dirty="0">
              <a:solidFill>
                <a:schemeClr val="bg1"/>
              </a:solidFill>
              <a:latin typeface="Arial" panose="020B0604020202020204" pitchFamily="34" charset="0"/>
              <a:cs typeface="Arial" panose="020B0604020202020204" pitchFamily="34" charset="0"/>
            </a:rPr>
            <a:t>Conditions de réalisation</a:t>
          </a:r>
        </a:p>
      </dgm:t>
    </dgm:pt>
    <dgm:pt modelId="{115112A0-4387-4930-8598-61D4A06F3644}" type="parTrans" cxnId="{D2EF48D0-B4BC-4CCC-BDCC-41B7DBA41166}">
      <dgm:prSet/>
      <dgm:spPr/>
      <dgm:t>
        <a:bodyPr/>
        <a:lstStyle/>
        <a:p>
          <a:endParaRPr lang="fr-FR" b="1">
            <a:solidFill>
              <a:schemeClr val="bg1"/>
            </a:solidFill>
          </a:endParaRPr>
        </a:p>
      </dgm:t>
    </dgm:pt>
    <dgm:pt modelId="{400A8791-921F-44B7-B512-26F164730F94}" type="sibTrans" cxnId="{D2EF48D0-B4BC-4CCC-BDCC-41B7DBA41166}">
      <dgm:prSet/>
      <dgm:spPr/>
      <dgm:t>
        <a:bodyPr/>
        <a:lstStyle/>
        <a:p>
          <a:endParaRPr lang="fr-FR" b="1">
            <a:solidFill>
              <a:schemeClr val="bg1"/>
            </a:solidFill>
          </a:endParaRPr>
        </a:p>
      </dgm:t>
    </dgm:pt>
    <dgm:pt modelId="{F5D1062A-4482-44A8-B2B0-8633C504224A}" type="pres">
      <dgm:prSet presAssocID="{DF62DB79-7EC5-4787-BE09-CC4DBB390FE5}" presName="Name0" presStyleCnt="0">
        <dgm:presLayoutVars>
          <dgm:dir/>
          <dgm:resizeHandles val="exact"/>
        </dgm:presLayoutVars>
      </dgm:prSet>
      <dgm:spPr/>
    </dgm:pt>
    <dgm:pt modelId="{DA1A3601-BC65-4FD7-B8F2-6135D69A34C1}" type="pres">
      <dgm:prSet presAssocID="{68C32B71-8994-4BCD-8AD5-AE8747BF8154}" presName="node" presStyleLbl="node1" presStyleIdx="0" presStyleCnt="4" custScaleX="113763">
        <dgm:presLayoutVars>
          <dgm:bulletEnabled val="1"/>
        </dgm:presLayoutVars>
      </dgm:prSet>
      <dgm:spPr/>
    </dgm:pt>
    <dgm:pt modelId="{A1A3C765-9772-49DB-B33A-2190D022F285}" type="pres">
      <dgm:prSet presAssocID="{B75BF0FA-CA7B-4FD0-BEC8-8D4F57939733}" presName="sibTrans" presStyleLbl="sibTrans2D1" presStyleIdx="0" presStyleCnt="3"/>
      <dgm:spPr/>
    </dgm:pt>
    <dgm:pt modelId="{053E1509-2D89-4B25-810B-EA5C77A7A17A}" type="pres">
      <dgm:prSet presAssocID="{B75BF0FA-CA7B-4FD0-BEC8-8D4F57939733}" presName="connectorText" presStyleLbl="sibTrans2D1" presStyleIdx="0" presStyleCnt="3"/>
      <dgm:spPr/>
    </dgm:pt>
    <dgm:pt modelId="{620F27CB-1124-4779-9DE3-9ACD2876A745}" type="pres">
      <dgm:prSet presAssocID="{D45CBF8E-EDE8-497C-95B4-CD84897F8C11}" presName="node" presStyleLbl="node1" presStyleIdx="1" presStyleCnt="4">
        <dgm:presLayoutVars>
          <dgm:bulletEnabled val="1"/>
        </dgm:presLayoutVars>
      </dgm:prSet>
      <dgm:spPr/>
    </dgm:pt>
    <dgm:pt modelId="{E129BFCC-E40F-4152-9F59-FD710C05B988}" type="pres">
      <dgm:prSet presAssocID="{400A8791-921F-44B7-B512-26F164730F94}" presName="sibTrans" presStyleLbl="sibTrans2D1" presStyleIdx="1" presStyleCnt="3"/>
      <dgm:spPr/>
    </dgm:pt>
    <dgm:pt modelId="{42DEEE67-4D71-4DAE-9498-6A43A4AED20F}" type="pres">
      <dgm:prSet presAssocID="{400A8791-921F-44B7-B512-26F164730F94}" presName="connectorText" presStyleLbl="sibTrans2D1" presStyleIdx="1" presStyleCnt="3"/>
      <dgm:spPr/>
    </dgm:pt>
    <dgm:pt modelId="{4D50A335-3972-4D61-88EA-1A3C1DA40623}" type="pres">
      <dgm:prSet presAssocID="{A8D40345-2CC7-4183-B253-011DA4BBBF5B}" presName="node" presStyleLbl="node1" presStyleIdx="2" presStyleCnt="4">
        <dgm:presLayoutVars>
          <dgm:bulletEnabled val="1"/>
        </dgm:presLayoutVars>
      </dgm:prSet>
      <dgm:spPr/>
    </dgm:pt>
    <dgm:pt modelId="{C834F092-5560-4FDF-8363-7CB5FA48BBB3}" type="pres">
      <dgm:prSet presAssocID="{882DC464-D93A-45EE-AD4A-7928EE06B70B}" presName="sibTrans" presStyleLbl="sibTrans2D1" presStyleIdx="2" presStyleCnt="3"/>
      <dgm:spPr/>
    </dgm:pt>
    <dgm:pt modelId="{F2DD0A7F-405D-4695-8F64-A43DC1EE0C23}" type="pres">
      <dgm:prSet presAssocID="{882DC464-D93A-45EE-AD4A-7928EE06B70B}" presName="connectorText" presStyleLbl="sibTrans2D1" presStyleIdx="2" presStyleCnt="3"/>
      <dgm:spPr/>
    </dgm:pt>
    <dgm:pt modelId="{485379FC-7B02-4A93-9E73-3FEB80293F37}" type="pres">
      <dgm:prSet presAssocID="{0A1D47BB-EBFB-4E53-AB6B-E2FF2AA78109}" presName="node" presStyleLbl="node1" presStyleIdx="3" presStyleCnt="4" custScaleX="130752">
        <dgm:presLayoutVars>
          <dgm:bulletEnabled val="1"/>
        </dgm:presLayoutVars>
      </dgm:prSet>
      <dgm:spPr/>
    </dgm:pt>
  </dgm:ptLst>
  <dgm:cxnLst>
    <dgm:cxn modelId="{D2DBCB02-D8D4-4538-B496-F8F9E61653C3}" type="presOf" srcId="{B75BF0FA-CA7B-4FD0-BEC8-8D4F57939733}" destId="{A1A3C765-9772-49DB-B33A-2190D022F285}" srcOrd="0" destOrd="0" presId="urn:microsoft.com/office/officeart/2005/8/layout/process1"/>
    <dgm:cxn modelId="{54C5330F-5E01-43F7-A231-E662F3D26C44}" type="presOf" srcId="{DF62DB79-7EC5-4787-BE09-CC4DBB390FE5}" destId="{F5D1062A-4482-44A8-B2B0-8633C504224A}" srcOrd="0" destOrd="0" presId="urn:microsoft.com/office/officeart/2005/8/layout/process1"/>
    <dgm:cxn modelId="{0AE6571F-C75B-4A7E-AD7A-7223C5486530}" type="presOf" srcId="{400A8791-921F-44B7-B512-26F164730F94}" destId="{42DEEE67-4D71-4DAE-9498-6A43A4AED20F}" srcOrd="1" destOrd="0" presId="urn:microsoft.com/office/officeart/2005/8/layout/process1"/>
    <dgm:cxn modelId="{F86D9822-35A1-4880-AF18-1CE356355586}" srcId="{DF62DB79-7EC5-4787-BE09-CC4DBB390FE5}" destId="{68C32B71-8994-4BCD-8AD5-AE8747BF8154}" srcOrd="0" destOrd="0" parTransId="{4C23B635-7A85-4E4C-AEB5-89735C5C0D44}" sibTransId="{B75BF0FA-CA7B-4FD0-BEC8-8D4F57939733}"/>
    <dgm:cxn modelId="{C4B0DA2C-8A3B-454A-86E1-FD926CBDB7CC}" type="presOf" srcId="{B75BF0FA-CA7B-4FD0-BEC8-8D4F57939733}" destId="{053E1509-2D89-4B25-810B-EA5C77A7A17A}" srcOrd="1" destOrd="0" presId="urn:microsoft.com/office/officeart/2005/8/layout/process1"/>
    <dgm:cxn modelId="{26D6662E-9217-4903-89EF-293F03B40EBF}" type="presOf" srcId="{68C32B71-8994-4BCD-8AD5-AE8747BF8154}" destId="{DA1A3601-BC65-4FD7-B8F2-6135D69A34C1}" srcOrd="0" destOrd="0" presId="urn:microsoft.com/office/officeart/2005/8/layout/process1"/>
    <dgm:cxn modelId="{8D882838-C0E1-419E-9E92-DEABC816C4E3}" type="presOf" srcId="{400A8791-921F-44B7-B512-26F164730F94}" destId="{E129BFCC-E40F-4152-9F59-FD710C05B988}" srcOrd="0" destOrd="0" presId="urn:microsoft.com/office/officeart/2005/8/layout/process1"/>
    <dgm:cxn modelId="{BE3D5C64-8BC7-4CCF-A324-04ACC0305D26}" type="presOf" srcId="{A8D40345-2CC7-4183-B253-011DA4BBBF5B}" destId="{4D50A335-3972-4D61-88EA-1A3C1DA40623}" srcOrd="0" destOrd="0" presId="urn:microsoft.com/office/officeart/2005/8/layout/process1"/>
    <dgm:cxn modelId="{502A29B1-7D60-46AD-8404-BE4D984AC022}" type="presOf" srcId="{882DC464-D93A-45EE-AD4A-7928EE06B70B}" destId="{F2DD0A7F-405D-4695-8F64-A43DC1EE0C23}" srcOrd="1" destOrd="0" presId="urn:microsoft.com/office/officeart/2005/8/layout/process1"/>
    <dgm:cxn modelId="{D6A58BC5-9B7B-4634-A0FA-363F1418703D}" type="presOf" srcId="{D45CBF8E-EDE8-497C-95B4-CD84897F8C11}" destId="{620F27CB-1124-4779-9DE3-9ACD2876A745}" srcOrd="0" destOrd="0" presId="urn:microsoft.com/office/officeart/2005/8/layout/process1"/>
    <dgm:cxn modelId="{DC9F48CD-BCF5-4E25-9970-949AB3DB2ECB}" srcId="{DF62DB79-7EC5-4787-BE09-CC4DBB390FE5}" destId="{A8D40345-2CC7-4183-B253-011DA4BBBF5B}" srcOrd="2" destOrd="0" parTransId="{2D9C7C95-C734-4C7C-A99C-936A3AAEB70C}" sibTransId="{882DC464-D93A-45EE-AD4A-7928EE06B70B}"/>
    <dgm:cxn modelId="{D2EF48D0-B4BC-4CCC-BDCC-41B7DBA41166}" srcId="{DF62DB79-7EC5-4787-BE09-CC4DBB390FE5}" destId="{D45CBF8E-EDE8-497C-95B4-CD84897F8C11}" srcOrd="1" destOrd="0" parTransId="{115112A0-4387-4930-8598-61D4A06F3644}" sibTransId="{400A8791-921F-44B7-B512-26F164730F94}"/>
    <dgm:cxn modelId="{ED5842D8-54E6-41F5-9158-6764BA35F109}" type="presOf" srcId="{882DC464-D93A-45EE-AD4A-7928EE06B70B}" destId="{C834F092-5560-4FDF-8363-7CB5FA48BBB3}" srcOrd="0" destOrd="0" presId="urn:microsoft.com/office/officeart/2005/8/layout/process1"/>
    <dgm:cxn modelId="{BAEB4CDF-90F5-48D3-8718-D13EE4E7C6B0}" type="presOf" srcId="{0A1D47BB-EBFB-4E53-AB6B-E2FF2AA78109}" destId="{485379FC-7B02-4A93-9E73-3FEB80293F37}" srcOrd="0" destOrd="0" presId="urn:microsoft.com/office/officeart/2005/8/layout/process1"/>
    <dgm:cxn modelId="{561F55EE-1D1A-463D-AD95-7961405E3417}" srcId="{DF62DB79-7EC5-4787-BE09-CC4DBB390FE5}" destId="{0A1D47BB-EBFB-4E53-AB6B-E2FF2AA78109}" srcOrd="3" destOrd="0" parTransId="{5F60A250-4F98-4B29-B59D-450C64474FD5}" sibTransId="{91B452DF-0FF8-4E1B-94C5-801D9C8CE256}"/>
    <dgm:cxn modelId="{7D48C6D3-C3DD-4E89-A5B9-B9197391691D}" type="presParOf" srcId="{F5D1062A-4482-44A8-B2B0-8633C504224A}" destId="{DA1A3601-BC65-4FD7-B8F2-6135D69A34C1}" srcOrd="0" destOrd="0" presId="urn:microsoft.com/office/officeart/2005/8/layout/process1"/>
    <dgm:cxn modelId="{2F6E9113-71DD-458D-8FEE-169E8A038F2D}" type="presParOf" srcId="{F5D1062A-4482-44A8-B2B0-8633C504224A}" destId="{A1A3C765-9772-49DB-B33A-2190D022F285}" srcOrd="1" destOrd="0" presId="urn:microsoft.com/office/officeart/2005/8/layout/process1"/>
    <dgm:cxn modelId="{315FCDB2-F570-4769-8C3F-67B37CFE17CE}" type="presParOf" srcId="{A1A3C765-9772-49DB-B33A-2190D022F285}" destId="{053E1509-2D89-4B25-810B-EA5C77A7A17A}" srcOrd="0" destOrd="0" presId="urn:microsoft.com/office/officeart/2005/8/layout/process1"/>
    <dgm:cxn modelId="{EE0C42B3-0938-4777-88A9-E4DFFA4D93BE}" type="presParOf" srcId="{F5D1062A-4482-44A8-B2B0-8633C504224A}" destId="{620F27CB-1124-4779-9DE3-9ACD2876A745}" srcOrd="2" destOrd="0" presId="urn:microsoft.com/office/officeart/2005/8/layout/process1"/>
    <dgm:cxn modelId="{E539DAF6-6C88-4E00-AB24-3F33AA0382BE}" type="presParOf" srcId="{F5D1062A-4482-44A8-B2B0-8633C504224A}" destId="{E129BFCC-E40F-4152-9F59-FD710C05B988}" srcOrd="3" destOrd="0" presId="urn:microsoft.com/office/officeart/2005/8/layout/process1"/>
    <dgm:cxn modelId="{7C85F43C-144D-44A4-BD50-C9856C98835C}" type="presParOf" srcId="{E129BFCC-E40F-4152-9F59-FD710C05B988}" destId="{42DEEE67-4D71-4DAE-9498-6A43A4AED20F}" srcOrd="0" destOrd="0" presId="urn:microsoft.com/office/officeart/2005/8/layout/process1"/>
    <dgm:cxn modelId="{673B9D79-F4ED-4202-B6BD-9B5D11B51CCB}" type="presParOf" srcId="{F5D1062A-4482-44A8-B2B0-8633C504224A}" destId="{4D50A335-3972-4D61-88EA-1A3C1DA40623}" srcOrd="4" destOrd="0" presId="urn:microsoft.com/office/officeart/2005/8/layout/process1"/>
    <dgm:cxn modelId="{3BB91483-79A5-4941-9FF4-AFB73E38A0E5}" type="presParOf" srcId="{F5D1062A-4482-44A8-B2B0-8633C504224A}" destId="{C834F092-5560-4FDF-8363-7CB5FA48BBB3}" srcOrd="5" destOrd="0" presId="urn:microsoft.com/office/officeart/2005/8/layout/process1"/>
    <dgm:cxn modelId="{EB648A4B-9FBC-49B9-9CD3-44DCA9C484F0}" type="presParOf" srcId="{C834F092-5560-4FDF-8363-7CB5FA48BBB3}" destId="{F2DD0A7F-405D-4695-8F64-A43DC1EE0C23}" srcOrd="0" destOrd="0" presId="urn:microsoft.com/office/officeart/2005/8/layout/process1"/>
    <dgm:cxn modelId="{67F32E75-8B98-4AD5-9DBC-849A97A11563}" type="presParOf" srcId="{F5D1062A-4482-44A8-B2B0-8633C504224A}" destId="{485379FC-7B02-4A93-9E73-3FEB80293F37}" srcOrd="6" destOrd="0" presId="urn:microsoft.com/office/officeart/2005/8/layout/process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24BA6384-AB6A-441D-8A39-C2EF6FAD81A8}" type="doc">
      <dgm:prSet loTypeId="urn:microsoft.com/office/officeart/2005/8/layout/cycle5" loCatId="cycle" qsTypeId="urn:microsoft.com/office/officeart/2005/8/quickstyle/3d2" qsCatId="3D" csTypeId="urn:microsoft.com/office/officeart/2005/8/colors/accent1_2" csCatId="accent1" phldr="1"/>
      <dgm:spPr/>
    </dgm:pt>
    <dgm:pt modelId="{7E4810E9-C06B-4C94-BECF-3C60CD6C579E}">
      <dgm:prSet phldrT="[Texte]" custT="1"/>
      <dgm:spPr/>
      <dgm:t>
        <a:bodyPr/>
        <a:lstStyle/>
        <a:p>
          <a:r>
            <a:rPr lang="fr-FR" sz="800"/>
            <a:t>Collecte</a:t>
          </a:r>
        </a:p>
      </dgm:t>
    </dgm:pt>
    <dgm:pt modelId="{D6ACDFB7-3E85-4886-A4B8-3E31AA43350B}" type="parTrans" cxnId="{819390C4-0798-48E5-9CF2-EA2894DDE995}">
      <dgm:prSet/>
      <dgm:spPr/>
      <dgm:t>
        <a:bodyPr/>
        <a:lstStyle/>
        <a:p>
          <a:endParaRPr lang="fr-FR"/>
        </a:p>
      </dgm:t>
    </dgm:pt>
    <dgm:pt modelId="{3F7DD091-2B8B-495A-BA27-F8103EA0DA8E}" type="sibTrans" cxnId="{819390C4-0798-48E5-9CF2-EA2894DDE995}">
      <dgm:prSet/>
      <dgm:spPr/>
      <dgm:t>
        <a:bodyPr/>
        <a:lstStyle/>
        <a:p>
          <a:endParaRPr lang="fr-FR"/>
        </a:p>
      </dgm:t>
    </dgm:pt>
    <dgm:pt modelId="{A26822B2-9151-4323-9C27-E92BF4ACAD4E}">
      <dgm:prSet phldrT="[Texte]" custT="1"/>
      <dgm:spPr/>
      <dgm:t>
        <a:bodyPr/>
        <a:lstStyle/>
        <a:p>
          <a:r>
            <a:rPr lang="fr-FR" sz="800"/>
            <a:t>Saisie</a:t>
          </a:r>
        </a:p>
      </dgm:t>
    </dgm:pt>
    <dgm:pt modelId="{B0955CD6-2A99-44E1-A527-35ED815BDB92}" type="parTrans" cxnId="{BEFF9437-7C8C-4FA4-9399-F361020EE5FD}">
      <dgm:prSet/>
      <dgm:spPr/>
      <dgm:t>
        <a:bodyPr/>
        <a:lstStyle/>
        <a:p>
          <a:endParaRPr lang="fr-FR"/>
        </a:p>
      </dgm:t>
    </dgm:pt>
    <dgm:pt modelId="{5B10AA1D-3E6E-4214-8741-4605CF212F21}" type="sibTrans" cxnId="{BEFF9437-7C8C-4FA4-9399-F361020EE5FD}">
      <dgm:prSet/>
      <dgm:spPr/>
      <dgm:t>
        <a:bodyPr/>
        <a:lstStyle/>
        <a:p>
          <a:endParaRPr lang="fr-FR"/>
        </a:p>
      </dgm:t>
    </dgm:pt>
    <dgm:pt modelId="{DBE1D03D-4E34-4832-BE1F-32A9D9522BA1}">
      <dgm:prSet phldrT="[Texte]" custT="1"/>
      <dgm:spPr/>
      <dgm:t>
        <a:bodyPr/>
        <a:lstStyle/>
        <a:p>
          <a:r>
            <a:rPr lang="fr-FR" sz="800"/>
            <a:t>Traitement</a:t>
          </a:r>
          <a:endParaRPr lang="fr-FR" sz="1100"/>
        </a:p>
      </dgm:t>
    </dgm:pt>
    <dgm:pt modelId="{1A17BAAA-C789-4873-8F86-F8869453265E}" type="parTrans" cxnId="{4061E60A-8420-401F-BB04-743E0E485BE8}">
      <dgm:prSet/>
      <dgm:spPr/>
      <dgm:t>
        <a:bodyPr/>
        <a:lstStyle/>
        <a:p>
          <a:endParaRPr lang="fr-FR"/>
        </a:p>
      </dgm:t>
    </dgm:pt>
    <dgm:pt modelId="{E56FC065-1895-490A-BB94-8DC7B51A4287}" type="sibTrans" cxnId="{4061E60A-8420-401F-BB04-743E0E485BE8}">
      <dgm:prSet/>
      <dgm:spPr/>
      <dgm:t>
        <a:bodyPr/>
        <a:lstStyle/>
        <a:p>
          <a:endParaRPr lang="fr-FR"/>
        </a:p>
      </dgm:t>
    </dgm:pt>
    <dgm:pt modelId="{8E12E176-124E-45C6-9031-E46A7D74B9E5}">
      <dgm:prSet custT="1"/>
      <dgm:spPr/>
      <dgm:t>
        <a:bodyPr/>
        <a:lstStyle/>
        <a:p>
          <a:r>
            <a:rPr lang="fr-FR" sz="800"/>
            <a:t>Diffusion</a:t>
          </a:r>
        </a:p>
      </dgm:t>
    </dgm:pt>
    <dgm:pt modelId="{F491EC08-3AC2-4D56-94E0-35DFA12F7D38}" type="parTrans" cxnId="{2E64E805-AD7E-4875-A725-236EF9BA84F3}">
      <dgm:prSet/>
      <dgm:spPr/>
      <dgm:t>
        <a:bodyPr/>
        <a:lstStyle/>
        <a:p>
          <a:endParaRPr lang="fr-FR"/>
        </a:p>
      </dgm:t>
    </dgm:pt>
    <dgm:pt modelId="{EC2ABCE9-BB84-46E8-8D1B-71536D47F0A0}" type="sibTrans" cxnId="{2E64E805-AD7E-4875-A725-236EF9BA84F3}">
      <dgm:prSet/>
      <dgm:spPr/>
      <dgm:t>
        <a:bodyPr/>
        <a:lstStyle/>
        <a:p>
          <a:endParaRPr lang="fr-FR"/>
        </a:p>
      </dgm:t>
    </dgm:pt>
    <dgm:pt modelId="{DFB5C66B-BF51-4A87-B22F-8F4600829247}" type="pres">
      <dgm:prSet presAssocID="{24BA6384-AB6A-441D-8A39-C2EF6FAD81A8}" presName="cycle" presStyleCnt="0">
        <dgm:presLayoutVars>
          <dgm:dir/>
          <dgm:resizeHandles val="exact"/>
        </dgm:presLayoutVars>
      </dgm:prSet>
      <dgm:spPr/>
    </dgm:pt>
    <dgm:pt modelId="{E22285FC-C0F5-4F19-9674-0722ABB8F10F}" type="pres">
      <dgm:prSet presAssocID="{7E4810E9-C06B-4C94-BECF-3C60CD6C579E}" presName="node" presStyleLbl="node1" presStyleIdx="0" presStyleCnt="4" custScaleX="114777" custScaleY="114470" custRadScaleRad="94676" custRadScaleInc="-7699">
        <dgm:presLayoutVars>
          <dgm:bulletEnabled val="1"/>
        </dgm:presLayoutVars>
      </dgm:prSet>
      <dgm:spPr/>
    </dgm:pt>
    <dgm:pt modelId="{5083D3B9-58D9-4176-A584-9E5BBAAE8F40}" type="pres">
      <dgm:prSet presAssocID="{7E4810E9-C06B-4C94-BECF-3C60CD6C579E}" presName="spNode" presStyleCnt="0"/>
      <dgm:spPr/>
    </dgm:pt>
    <dgm:pt modelId="{5044995E-67D6-43C6-ABB1-17E4C696CD8A}" type="pres">
      <dgm:prSet presAssocID="{3F7DD091-2B8B-495A-BA27-F8103EA0DA8E}" presName="sibTrans" presStyleLbl="sibTrans1D1" presStyleIdx="0" presStyleCnt="4"/>
      <dgm:spPr/>
    </dgm:pt>
    <dgm:pt modelId="{E65AAC1A-E02A-4D85-A649-F8487D4870AD}" type="pres">
      <dgm:prSet presAssocID="{A26822B2-9151-4323-9C27-E92BF4ACAD4E}" presName="node" presStyleLbl="node1" presStyleIdx="1" presStyleCnt="4" custScaleX="113137" custScaleY="104916" custRadScaleRad="80998">
        <dgm:presLayoutVars>
          <dgm:bulletEnabled val="1"/>
        </dgm:presLayoutVars>
      </dgm:prSet>
      <dgm:spPr/>
    </dgm:pt>
    <dgm:pt modelId="{4C0A9391-8A1B-4341-9D6A-C37F611989D6}" type="pres">
      <dgm:prSet presAssocID="{A26822B2-9151-4323-9C27-E92BF4ACAD4E}" presName="spNode" presStyleCnt="0"/>
      <dgm:spPr/>
    </dgm:pt>
    <dgm:pt modelId="{0C890AB1-999D-44B2-B775-1A3C18250562}" type="pres">
      <dgm:prSet presAssocID="{5B10AA1D-3E6E-4214-8741-4605CF212F21}" presName="sibTrans" presStyleLbl="sibTrans1D1" presStyleIdx="1" presStyleCnt="4"/>
      <dgm:spPr/>
    </dgm:pt>
    <dgm:pt modelId="{24B01FC6-DA8C-4FEC-8920-8E2D91E7FEA7}" type="pres">
      <dgm:prSet presAssocID="{DBE1D03D-4E34-4832-BE1F-32A9D9522BA1}" presName="node" presStyleLbl="node1" presStyleIdx="2" presStyleCnt="4" custScaleX="126288" custScaleY="121694" custRadScaleRad="94535">
        <dgm:presLayoutVars>
          <dgm:bulletEnabled val="1"/>
        </dgm:presLayoutVars>
      </dgm:prSet>
      <dgm:spPr/>
    </dgm:pt>
    <dgm:pt modelId="{D95A2729-111B-4346-A1DD-8DB3CF3B9EC5}" type="pres">
      <dgm:prSet presAssocID="{DBE1D03D-4E34-4832-BE1F-32A9D9522BA1}" presName="spNode" presStyleCnt="0"/>
      <dgm:spPr/>
    </dgm:pt>
    <dgm:pt modelId="{543BBAD1-E266-42A1-B6B6-C3926A91ACAD}" type="pres">
      <dgm:prSet presAssocID="{E56FC065-1895-490A-BB94-8DC7B51A4287}" presName="sibTrans" presStyleLbl="sibTrans1D1" presStyleIdx="2" presStyleCnt="4"/>
      <dgm:spPr/>
    </dgm:pt>
    <dgm:pt modelId="{7B1DA764-7B97-41F5-8FA9-919C14766A75}" type="pres">
      <dgm:prSet presAssocID="{8E12E176-124E-45C6-9031-E46A7D74B9E5}" presName="node" presStyleLbl="node1" presStyleIdx="3" presStyleCnt="4" custScaleX="119092" custScaleY="102359" custRadScaleRad="78632" custRadScaleInc="2885">
        <dgm:presLayoutVars>
          <dgm:bulletEnabled val="1"/>
        </dgm:presLayoutVars>
      </dgm:prSet>
      <dgm:spPr/>
    </dgm:pt>
    <dgm:pt modelId="{544214C8-1D22-41EC-BD79-5A975E3F2E8F}" type="pres">
      <dgm:prSet presAssocID="{8E12E176-124E-45C6-9031-E46A7D74B9E5}" presName="spNode" presStyleCnt="0"/>
      <dgm:spPr/>
    </dgm:pt>
    <dgm:pt modelId="{9F351090-7BAA-4F07-AF7F-B9F5AF46AC98}" type="pres">
      <dgm:prSet presAssocID="{EC2ABCE9-BB84-46E8-8D1B-71536D47F0A0}" presName="sibTrans" presStyleLbl="sibTrans1D1" presStyleIdx="3" presStyleCnt="4"/>
      <dgm:spPr/>
    </dgm:pt>
  </dgm:ptLst>
  <dgm:cxnLst>
    <dgm:cxn modelId="{2E64E805-AD7E-4875-A725-236EF9BA84F3}" srcId="{24BA6384-AB6A-441D-8A39-C2EF6FAD81A8}" destId="{8E12E176-124E-45C6-9031-E46A7D74B9E5}" srcOrd="3" destOrd="0" parTransId="{F491EC08-3AC2-4D56-94E0-35DFA12F7D38}" sibTransId="{EC2ABCE9-BB84-46E8-8D1B-71536D47F0A0}"/>
    <dgm:cxn modelId="{4061E60A-8420-401F-BB04-743E0E485BE8}" srcId="{24BA6384-AB6A-441D-8A39-C2EF6FAD81A8}" destId="{DBE1D03D-4E34-4832-BE1F-32A9D9522BA1}" srcOrd="2" destOrd="0" parTransId="{1A17BAAA-C789-4873-8F86-F8869453265E}" sibTransId="{E56FC065-1895-490A-BB94-8DC7B51A4287}"/>
    <dgm:cxn modelId="{BEFF9437-7C8C-4FA4-9399-F361020EE5FD}" srcId="{24BA6384-AB6A-441D-8A39-C2EF6FAD81A8}" destId="{A26822B2-9151-4323-9C27-E92BF4ACAD4E}" srcOrd="1" destOrd="0" parTransId="{B0955CD6-2A99-44E1-A527-35ED815BDB92}" sibTransId="{5B10AA1D-3E6E-4214-8741-4605CF212F21}"/>
    <dgm:cxn modelId="{7F1C5A47-55B9-4CEA-A6DD-A9AC16D7F79E}" type="presOf" srcId="{24BA6384-AB6A-441D-8A39-C2EF6FAD81A8}" destId="{DFB5C66B-BF51-4A87-B22F-8F4600829247}" srcOrd="0" destOrd="0" presId="urn:microsoft.com/office/officeart/2005/8/layout/cycle5"/>
    <dgm:cxn modelId="{63673F55-4B7C-4FCA-AD33-1557B4801CFA}" type="presOf" srcId="{3F7DD091-2B8B-495A-BA27-F8103EA0DA8E}" destId="{5044995E-67D6-43C6-ABB1-17E4C696CD8A}" srcOrd="0" destOrd="0" presId="urn:microsoft.com/office/officeart/2005/8/layout/cycle5"/>
    <dgm:cxn modelId="{38215455-9DE4-4F87-8D9C-3D17F425D5BE}" type="presOf" srcId="{EC2ABCE9-BB84-46E8-8D1B-71536D47F0A0}" destId="{9F351090-7BAA-4F07-AF7F-B9F5AF46AC98}" srcOrd="0" destOrd="0" presId="urn:microsoft.com/office/officeart/2005/8/layout/cycle5"/>
    <dgm:cxn modelId="{26CC6557-2891-4981-90F4-990709CD76B1}" type="presOf" srcId="{8E12E176-124E-45C6-9031-E46A7D74B9E5}" destId="{7B1DA764-7B97-41F5-8FA9-919C14766A75}" srcOrd="0" destOrd="0" presId="urn:microsoft.com/office/officeart/2005/8/layout/cycle5"/>
    <dgm:cxn modelId="{E0E2F358-FC67-45F2-B323-D054D2C8A390}" type="presOf" srcId="{5B10AA1D-3E6E-4214-8741-4605CF212F21}" destId="{0C890AB1-999D-44B2-B775-1A3C18250562}" srcOrd="0" destOrd="0" presId="urn:microsoft.com/office/officeart/2005/8/layout/cycle5"/>
    <dgm:cxn modelId="{F8C3B982-67FC-4CDD-AFD4-DB76B2A48CB4}" type="presOf" srcId="{7E4810E9-C06B-4C94-BECF-3C60CD6C579E}" destId="{E22285FC-C0F5-4F19-9674-0722ABB8F10F}" srcOrd="0" destOrd="0" presId="urn:microsoft.com/office/officeart/2005/8/layout/cycle5"/>
    <dgm:cxn modelId="{672A048F-10F5-453D-B570-6B5D7F96F542}" type="presOf" srcId="{DBE1D03D-4E34-4832-BE1F-32A9D9522BA1}" destId="{24B01FC6-DA8C-4FEC-8920-8E2D91E7FEA7}" srcOrd="0" destOrd="0" presId="urn:microsoft.com/office/officeart/2005/8/layout/cycle5"/>
    <dgm:cxn modelId="{819390C4-0798-48E5-9CF2-EA2894DDE995}" srcId="{24BA6384-AB6A-441D-8A39-C2EF6FAD81A8}" destId="{7E4810E9-C06B-4C94-BECF-3C60CD6C579E}" srcOrd="0" destOrd="0" parTransId="{D6ACDFB7-3E85-4886-A4B8-3E31AA43350B}" sibTransId="{3F7DD091-2B8B-495A-BA27-F8103EA0DA8E}"/>
    <dgm:cxn modelId="{B1C236CF-DD0A-40D1-9E69-4ED85730A8AC}" type="presOf" srcId="{A26822B2-9151-4323-9C27-E92BF4ACAD4E}" destId="{E65AAC1A-E02A-4D85-A649-F8487D4870AD}" srcOrd="0" destOrd="0" presId="urn:microsoft.com/office/officeart/2005/8/layout/cycle5"/>
    <dgm:cxn modelId="{E0E885FA-6B30-4F01-8381-C1455B5DB20E}" type="presOf" srcId="{E56FC065-1895-490A-BB94-8DC7B51A4287}" destId="{543BBAD1-E266-42A1-B6B6-C3926A91ACAD}" srcOrd="0" destOrd="0" presId="urn:microsoft.com/office/officeart/2005/8/layout/cycle5"/>
    <dgm:cxn modelId="{DF2B22A4-1253-48A8-8159-818EF43930E5}" type="presParOf" srcId="{DFB5C66B-BF51-4A87-B22F-8F4600829247}" destId="{E22285FC-C0F5-4F19-9674-0722ABB8F10F}" srcOrd="0" destOrd="0" presId="urn:microsoft.com/office/officeart/2005/8/layout/cycle5"/>
    <dgm:cxn modelId="{BDA54963-27AC-45DA-B217-D15386CB15B0}" type="presParOf" srcId="{DFB5C66B-BF51-4A87-B22F-8F4600829247}" destId="{5083D3B9-58D9-4176-A584-9E5BBAAE8F40}" srcOrd="1" destOrd="0" presId="urn:microsoft.com/office/officeart/2005/8/layout/cycle5"/>
    <dgm:cxn modelId="{3EB62B3F-65B5-4BA9-96E7-C721AB8A1956}" type="presParOf" srcId="{DFB5C66B-BF51-4A87-B22F-8F4600829247}" destId="{5044995E-67D6-43C6-ABB1-17E4C696CD8A}" srcOrd="2" destOrd="0" presId="urn:microsoft.com/office/officeart/2005/8/layout/cycle5"/>
    <dgm:cxn modelId="{49702531-CF04-46FB-BF76-0EB1A20350F6}" type="presParOf" srcId="{DFB5C66B-BF51-4A87-B22F-8F4600829247}" destId="{E65AAC1A-E02A-4D85-A649-F8487D4870AD}" srcOrd="3" destOrd="0" presId="urn:microsoft.com/office/officeart/2005/8/layout/cycle5"/>
    <dgm:cxn modelId="{71619E8A-D6E2-42BF-A713-4564B52F4730}" type="presParOf" srcId="{DFB5C66B-BF51-4A87-B22F-8F4600829247}" destId="{4C0A9391-8A1B-4341-9D6A-C37F611989D6}" srcOrd="4" destOrd="0" presId="urn:microsoft.com/office/officeart/2005/8/layout/cycle5"/>
    <dgm:cxn modelId="{69DBDDD5-2019-4096-A8EF-D227D8C64F5E}" type="presParOf" srcId="{DFB5C66B-BF51-4A87-B22F-8F4600829247}" destId="{0C890AB1-999D-44B2-B775-1A3C18250562}" srcOrd="5" destOrd="0" presId="urn:microsoft.com/office/officeart/2005/8/layout/cycle5"/>
    <dgm:cxn modelId="{C8659CE4-C675-481E-89F0-62AC0D750EF2}" type="presParOf" srcId="{DFB5C66B-BF51-4A87-B22F-8F4600829247}" destId="{24B01FC6-DA8C-4FEC-8920-8E2D91E7FEA7}" srcOrd="6" destOrd="0" presId="urn:microsoft.com/office/officeart/2005/8/layout/cycle5"/>
    <dgm:cxn modelId="{AC40B693-F700-43E5-83B2-C1E8D42CECC3}" type="presParOf" srcId="{DFB5C66B-BF51-4A87-B22F-8F4600829247}" destId="{D95A2729-111B-4346-A1DD-8DB3CF3B9EC5}" srcOrd="7" destOrd="0" presId="urn:microsoft.com/office/officeart/2005/8/layout/cycle5"/>
    <dgm:cxn modelId="{FB0E1F6A-90C0-4EBE-BF64-0BCEA6077594}" type="presParOf" srcId="{DFB5C66B-BF51-4A87-B22F-8F4600829247}" destId="{543BBAD1-E266-42A1-B6B6-C3926A91ACAD}" srcOrd="8" destOrd="0" presId="urn:microsoft.com/office/officeart/2005/8/layout/cycle5"/>
    <dgm:cxn modelId="{146AEF83-8589-488D-8217-603D55903B31}" type="presParOf" srcId="{DFB5C66B-BF51-4A87-B22F-8F4600829247}" destId="{7B1DA764-7B97-41F5-8FA9-919C14766A75}" srcOrd="9" destOrd="0" presId="urn:microsoft.com/office/officeart/2005/8/layout/cycle5"/>
    <dgm:cxn modelId="{F6880709-563F-4318-8C4A-29561C686872}" type="presParOf" srcId="{DFB5C66B-BF51-4A87-B22F-8F4600829247}" destId="{544214C8-1D22-41EC-BD79-5A975E3F2E8F}" srcOrd="10" destOrd="0" presId="urn:microsoft.com/office/officeart/2005/8/layout/cycle5"/>
    <dgm:cxn modelId="{E0499A08-C034-42DC-80A4-4F24BCEDDD18}" type="presParOf" srcId="{DFB5C66B-BF51-4A87-B22F-8F4600829247}" destId="{9F351090-7BAA-4F07-AF7F-B9F5AF46AC98}" srcOrd="11" destOrd="0" presId="urn:microsoft.com/office/officeart/2005/8/layout/cycle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F25CF71A-246A-48E5-B123-880FBF423964}" type="doc">
      <dgm:prSet loTypeId="urn:microsoft.com/office/officeart/2005/8/layout/hProcess9" loCatId="process" qsTypeId="urn:microsoft.com/office/officeart/2005/8/quickstyle/simple1" qsCatId="simple" csTypeId="urn:microsoft.com/office/officeart/2005/8/colors/accent1_2" csCatId="accent1" phldr="1"/>
      <dgm:spPr/>
      <dgm:t>
        <a:bodyPr/>
        <a:lstStyle/>
        <a:p>
          <a:endParaRPr lang="fr-FR"/>
        </a:p>
      </dgm:t>
    </dgm:pt>
    <dgm:pt modelId="{546A260A-52CB-4406-905E-BFFEDB150739}">
      <dgm:prSet phldrT="[Texte]" custT="1"/>
      <dgm:spPr/>
      <dgm:t>
        <a:bodyPr/>
        <a:lstStyle/>
        <a:p>
          <a:r>
            <a:rPr lang="fr-FR" sz="1800" dirty="0">
              <a:solidFill>
                <a:schemeClr val="bg1"/>
              </a:solidFill>
              <a:latin typeface="Arial" panose="020B0604020202020204" pitchFamily="34" charset="0"/>
              <a:ea typeface="Calibri" panose="020F0502020204030204" pitchFamily="34" charset="0"/>
              <a:cs typeface="Times New Roman" panose="02020603050405020304" pitchFamily="18" charset="0"/>
            </a:rPr>
            <a:t>Identifier les évènements déclencheurs</a:t>
          </a:r>
          <a:endParaRPr lang="fr-FR" sz="1800" dirty="0">
            <a:solidFill>
              <a:schemeClr val="bg1"/>
            </a:solidFill>
          </a:endParaRPr>
        </a:p>
      </dgm:t>
    </dgm:pt>
    <dgm:pt modelId="{A820CC30-1084-40CD-9426-9DC0A73B5A86}" type="parTrans" cxnId="{E9C18105-A79C-4DA3-AADD-6359617A8B91}">
      <dgm:prSet/>
      <dgm:spPr/>
      <dgm:t>
        <a:bodyPr/>
        <a:lstStyle/>
        <a:p>
          <a:endParaRPr lang="fr-FR">
            <a:solidFill>
              <a:schemeClr val="bg1"/>
            </a:solidFill>
          </a:endParaRPr>
        </a:p>
      </dgm:t>
    </dgm:pt>
    <dgm:pt modelId="{F58A5951-83CB-45D4-B7AE-45D81903CBFE}" type="sibTrans" cxnId="{E9C18105-A79C-4DA3-AADD-6359617A8B91}">
      <dgm:prSet/>
      <dgm:spPr/>
      <dgm:t>
        <a:bodyPr/>
        <a:lstStyle/>
        <a:p>
          <a:endParaRPr lang="fr-FR">
            <a:solidFill>
              <a:schemeClr val="bg1"/>
            </a:solidFill>
          </a:endParaRPr>
        </a:p>
      </dgm:t>
    </dgm:pt>
    <dgm:pt modelId="{A451D3BB-2835-415E-A975-4E6395C4DD4D}">
      <dgm:prSet custT="1"/>
      <dgm:spPr/>
      <dgm:t>
        <a:bodyPr/>
        <a:lstStyle/>
        <a:p>
          <a:r>
            <a:rPr lang="fr-FR" sz="1800" dirty="0">
              <a:solidFill>
                <a:schemeClr val="bg1"/>
              </a:solidFill>
              <a:latin typeface="Arial" panose="020B0604020202020204" pitchFamily="34" charset="0"/>
              <a:ea typeface="Calibri" panose="020F0502020204030204" pitchFamily="34" charset="0"/>
              <a:cs typeface="Times New Roman" panose="02020603050405020304" pitchFamily="18" charset="0"/>
            </a:rPr>
            <a:t>Inscrire l’action produite par l’évènement déclencheur dans le haut du rectangle.</a:t>
          </a:r>
        </a:p>
      </dgm:t>
    </dgm:pt>
    <dgm:pt modelId="{C90511F2-625D-4FF4-B316-3D6072DC4AEC}" type="parTrans" cxnId="{BF3E4A4C-B3F0-4C3C-8852-78C874042EF6}">
      <dgm:prSet/>
      <dgm:spPr/>
      <dgm:t>
        <a:bodyPr/>
        <a:lstStyle/>
        <a:p>
          <a:endParaRPr lang="fr-FR">
            <a:solidFill>
              <a:schemeClr val="bg1"/>
            </a:solidFill>
          </a:endParaRPr>
        </a:p>
      </dgm:t>
    </dgm:pt>
    <dgm:pt modelId="{B3A39BF4-5CB6-4B9A-A545-6051803D844A}" type="sibTrans" cxnId="{BF3E4A4C-B3F0-4C3C-8852-78C874042EF6}">
      <dgm:prSet/>
      <dgm:spPr/>
      <dgm:t>
        <a:bodyPr/>
        <a:lstStyle/>
        <a:p>
          <a:endParaRPr lang="fr-FR">
            <a:solidFill>
              <a:schemeClr val="bg1"/>
            </a:solidFill>
          </a:endParaRPr>
        </a:p>
      </dgm:t>
    </dgm:pt>
    <dgm:pt modelId="{8A389B35-6AE4-401C-9105-3ED35ABE0DF3}">
      <dgm:prSet custT="1"/>
      <dgm:spPr/>
      <dgm:t>
        <a:bodyPr/>
        <a:lstStyle/>
        <a:p>
          <a:r>
            <a:rPr lang="fr-FR" sz="1800" dirty="0">
              <a:solidFill>
                <a:schemeClr val="bg1"/>
              </a:solidFill>
              <a:latin typeface="Arial" panose="020B0604020202020204" pitchFamily="34" charset="0"/>
              <a:ea typeface="Calibri" panose="020F0502020204030204" pitchFamily="34" charset="0"/>
              <a:cs typeface="Times New Roman" panose="02020603050405020304" pitchFamily="18" charset="0"/>
            </a:rPr>
            <a:t>Inscrire les conditions préalables à l’action (synchronisation par ET ou </a:t>
          </a:r>
          <a:r>
            <a:rPr lang="fr-FR" sz="1800" dirty="0" err="1">
              <a:solidFill>
                <a:schemeClr val="bg1"/>
              </a:solidFill>
              <a:latin typeface="Arial" panose="020B0604020202020204" pitchFamily="34" charset="0"/>
              <a:ea typeface="Calibri" panose="020F0502020204030204" pitchFamily="34" charset="0"/>
              <a:cs typeface="Times New Roman" panose="02020603050405020304" pitchFamily="18" charset="0"/>
            </a:rPr>
            <a:t>OU</a:t>
          </a:r>
          <a:r>
            <a:rPr lang="fr-FR" sz="1800" dirty="0">
              <a:solidFill>
                <a:schemeClr val="bg1"/>
              </a:solidFill>
              <a:latin typeface="Arial" panose="020B0604020202020204" pitchFamily="34" charset="0"/>
              <a:ea typeface="Calibri" panose="020F0502020204030204" pitchFamily="34" charset="0"/>
              <a:cs typeface="Times New Roman" panose="02020603050405020304" pitchFamily="18" charset="0"/>
            </a:rPr>
            <a:t>) et placer au-dessus le symbole. </a:t>
          </a:r>
        </a:p>
      </dgm:t>
    </dgm:pt>
    <dgm:pt modelId="{F2A615C8-5F55-4AA9-B88B-36BDE6918E65}" type="parTrans" cxnId="{B74888C0-7E6F-4657-81D1-E5FFA73DC308}">
      <dgm:prSet/>
      <dgm:spPr/>
      <dgm:t>
        <a:bodyPr/>
        <a:lstStyle/>
        <a:p>
          <a:endParaRPr lang="fr-FR">
            <a:solidFill>
              <a:schemeClr val="bg1"/>
            </a:solidFill>
          </a:endParaRPr>
        </a:p>
      </dgm:t>
    </dgm:pt>
    <dgm:pt modelId="{F2C47F20-77DB-4AF9-92AB-1BF7D2C374BA}" type="sibTrans" cxnId="{B74888C0-7E6F-4657-81D1-E5FFA73DC308}">
      <dgm:prSet/>
      <dgm:spPr/>
      <dgm:t>
        <a:bodyPr/>
        <a:lstStyle/>
        <a:p>
          <a:endParaRPr lang="fr-FR">
            <a:solidFill>
              <a:schemeClr val="bg1"/>
            </a:solidFill>
          </a:endParaRPr>
        </a:p>
      </dgm:t>
    </dgm:pt>
    <dgm:pt modelId="{D578A61A-CCB3-4F51-B0FB-09EE99E1965B}">
      <dgm:prSet custT="1"/>
      <dgm:spPr/>
      <dgm:t>
        <a:bodyPr/>
        <a:lstStyle/>
        <a:p>
          <a:r>
            <a:rPr lang="fr-FR" sz="1800" dirty="0">
              <a:solidFill>
                <a:schemeClr val="bg1"/>
              </a:solidFill>
              <a:latin typeface="Arial" panose="020B0604020202020204" pitchFamily="34" charset="0"/>
              <a:ea typeface="Calibri" panose="020F0502020204030204" pitchFamily="34" charset="0"/>
              <a:cs typeface="Times New Roman" panose="02020603050405020304" pitchFamily="18" charset="0"/>
            </a:rPr>
            <a:t>Identifier les résultats possibles au bas du rectangle de l’action.</a:t>
          </a:r>
        </a:p>
      </dgm:t>
    </dgm:pt>
    <dgm:pt modelId="{2F90DFB7-8AFA-4D5C-ABCD-7484C7CDF843}" type="parTrans" cxnId="{C95F9804-50E2-4CA1-A52D-5C2A5F948BD3}">
      <dgm:prSet/>
      <dgm:spPr/>
      <dgm:t>
        <a:bodyPr/>
        <a:lstStyle/>
        <a:p>
          <a:endParaRPr lang="fr-FR">
            <a:solidFill>
              <a:schemeClr val="bg1"/>
            </a:solidFill>
          </a:endParaRPr>
        </a:p>
      </dgm:t>
    </dgm:pt>
    <dgm:pt modelId="{B0824CBF-F4C8-4FAD-B661-CC3A40A074C5}" type="sibTrans" cxnId="{C95F9804-50E2-4CA1-A52D-5C2A5F948BD3}">
      <dgm:prSet/>
      <dgm:spPr/>
      <dgm:t>
        <a:bodyPr/>
        <a:lstStyle/>
        <a:p>
          <a:endParaRPr lang="fr-FR">
            <a:solidFill>
              <a:schemeClr val="bg1"/>
            </a:solidFill>
          </a:endParaRPr>
        </a:p>
      </dgm:t>
    </dgm:pt>
    <dgm:pt modelId="{A1217D27-F4C8-4EA2-9C3E-5847A08CA8B1}">
      <dgm:prSet custT="1"/>
      <dgm:spPr/>
      <dgm:t>
        <a:bodyPr/>
        <a:lstStyle/>
        <a:p>
          <a:r>
            <a:rPr lang="fr-FR" sz="1800" dirty="0">
              <a:solidFill>
                <a:schemeClr val="bg1"/>
              </a:solidFill>
              <a:latin typeface="Arial" panose="020B0604020202020204" pitchFamily="34" charset="0"/>
              <a:ea typeface="Calibri" panose="020F0502020204030204" pitchFamily="34" charset="0"/>
              <a:cs typeface="Times New Roman" panose="02020603050405020304" pitchFamily="18" charset="0"/>
            </a:rPr>
            <a:t>Recenser les évènements résultants.</a:t>
          </a:r>
        </a:p>
      </dgm:t>
    </dgm:pt>
    <dgm:pt modelId="{8BD6D6D2-D712-40BD-BD02-43C252405561}" type="parTrans" cxnId="{AB03CA5B-6987-404F-9484-59D6CA8404F5}">
      <dgm:prSet/>
      <dgm:spPr/>
      <dgm:t>
        <a:bodyPr/>
        <a:lstStyle/>
        <a:p>
          <a:endParaRPr lang="fr-FR">
            <a:solidFill>
              <a:schemeClr val="bg1"/>
            </a:solidFill>
          </a:endParaRPr>
        </a:p>
      </dgm:t>
    </dgm:pt>
    <dgm:pt modelId="{73D10251-C974-46C6-A5DD-FDA1F26C7EE9}" type="sibTrans" cxnId="{AB03CA5B-6987-404F-9484-59D6CA8404F5}">
      <dgm:prSet/>
      <dgm:spPr/>
      <dgm:t>
        <a:bodyPr/>
        <a:lstStyle/>
        <a:p>
          <a:endParaRPr lang="fr-FR">
            <a:solidFill>
              <a:schemeClr val="bg1"/>
            </a:solidFill>
          </a:endParaRPr>
        </a:p>
      </dgm:t>
    </dgm:pt>
    <dgm:pt modelId="{0DEAA087-556F-4798-B555-6E3707E2F3A2}" type="pres">
      <dgm:prSet presAssocID="{F25CF71A-246A-48E5-B123-880FBF423964}" presName="CompostProcess" presStyleCnt="0">
        <dgm:presLayoutVars>
          <dgm:dir/>
          <dgm:resizeHandles val="exact"/>
        </dgm:presLayoutVars>
      </dgm:prSet>
      <dgm:spPr/>
    </dgm:pt>
    <dgm:pt modelId="{3031C952-ED37-4679-9311-0A4C1E4CBA06}" type="pres">
      <dgm:prSet presAssocID="{F25CF71A-246A-48E5-B123-880FBF423964}" presName="arrow" presStyleLbl="bgShp" presStyleIdx="0" presStyleCnt="1"/>
      <dgm:spPr/>
    </dgm:pt>
    <dgm:pt modelId="{4C1C7043-21B7-451D-946E-D906E35A3E17}" type="pres">
      <dgm:prSet presAssocID="{F25CF71A-246A-48E5-B123-880FBF423964}" presName="linearProcess" presStyleCnt="0"/>
      <dgm:spPr/>
    </dgm:pt>
    <dgm:pt modelId="{AB17BE40-4DBE-4977-BCAF-CCA3BD298657}" type="pres">
      <dgm:prSet presAssocID="{546A260A-52CB-4406-905E-BFFEDB150739}" presName="textNode" presStyleLbl="node1" presStyleIdx="0" presStyleCnt="5" custScaleX="95412">
        <dgm:presLayoutVars>
          <dgm:bulletEnabled val="1"/>
        </dgm:presLayoutVars>
      </dgm:prSet>
      <dgm:spPr/>
    </dgm:pt>
    <dgm:pt modelId="{7FE2E77D-D94D-4E51-B1CD-FF4395903060}" type="pres">
      <dgm:prSet presAssocID="{F58A5951-83CB-45D4-B7AE-45D81903CBFE}" presName="sibTrans" presStyleCnt="0"/>
      <dgm:spPr/>
    </dgm:pt>
    <dgm:pt modelId="{46ACE04D-A3B9-4107-97EA-807059674FFF}" type="pres">
      <dgm:prSet presAssocID="{A451D3BB-2835-415E-A975-4E6395C4DD4D}" presName="textNode" presStyleLbl="node1" presStyleIdx="1" presStyleCnt="5" custScaleX="116576">
        <dgm:presLayoutVars>
          <dgm:bulletEnabled val="1"/>
        </dgm:presLayoutVars>
      </dgm:prSet>
      <dgm:spPr/>
    </dgm:pt>
    <dgm:pt modelId="{B2D1B214-21D0-4458-BD8C-CF4500E2E396}" type="pres">
      <dgm:prSet presAssocID="{B3A39BF4-5CB6-4B9A-A545-6051803D844A}" presName="sibTrans" presStyleCnt="0"/>
      <dgm:spPr/>
    </dgm:pt>
    <dgm:pt modelId="{6AD8510D-D4AB-45EA-9CE4-15B9C08EC7F4}" type="pres">
      <dgm:prSet presAssocID="{8A389B35-6AE4-401C-9105-3ED35ABE0DF3}" presName="textNode" presStyleLbl="node1" presStyleIdx="2" presStyleCnt="5" custScaleX="143352">
        <dgm:presLayoutVars>
          <dgm:bulletEnabled val="1"/>
        </dgm:presLayoutVars>
      </dgm:prSet>
      <dgm:spPr/>
    </dgm:pt>
    <dgm:pt modelId="{D86CC6AD-C503-4223-92E3-9F3932A0D252}" type="pres">
      <dgm:prSet presAssocID="{F2C47F20-77DB-4AF9-92AB-1BF7D2C374BA}" presName="sibTrans" presStyleCnt="0"/>
      <dgm:spPr/>
    </dgm:pt>
    <dgm:pt modelId="{06A63CFD-C8AC-4207-ACFD-B5C79AA3BF38}" type="pres">
      <dgm:prSet presAssocID="{D578A61A-CCB3-4F51-B0FB-09EE99E1965B}" presName="textNode" presStyleLbl="node1" presStyleIdx="3" presStyleCnt="5" custScaleX="87382">
        <dgm:presLayoutVars>
          <dgm:bulletEnabled val="1"/>
        </dgm:presLayoutVars>
      </dgm:prSet>
      <dgm:spPr/>
    </dgm:pt>
    <dgm:pt modelId="{BDD00094-344D-47C3-A96E-482D336199F9}" type="pres">
      <dgm:prSet presAssocID="{B0824CBF-F4C8-4FAD-B661-CC3A40A074C5}" presName="sibTrans" presStyleCnt="0"/>
      <dgm:spPr/>
    </dgm:pt>
    <dgm:pt modelId="{7902750A-4D01-4582-B100-B7AFFE9DD83C}" type="pres">
      <dgm:prSet presAssocID="{A1217D27-F4C8-4EA2-9C3E-5847A08CA8B1}" presName="textNode" presStyleLbl="node1" presStyleIdx="4" presStyleCnt="5" custScaleX="83798">
        <dgm:presLayoutVars>
          <dgm:bulletEnabled val="1"/>
        </dgm:presLayoutVars>
      </dgm:prSet>
      <dgm:spPr/>
    </dgm:pt>
  </dgm:ptLst>
  <dgm:cxnLst>
    <dgm:cxn modelId="{C95F9804-50E2-4CA1-A52D-5C2A5F948BD3}" srcId="{F25CF71A-246A-48E5-B123-880FBF423964}" destId="{D578A61A-CCB3-4F51-B0FB-09EE99E1965B}" srcOrd="3" destOrd="0" parTransId="{2F90DFB7-8AFA-4D5C-ABCD-7484C7CDF843}" sibTransId="{B0824CBF-F4C8-4FAD-B661-CC3A40A074C5}"/>
    <dgm:cxn modelId="{E9C18105-A79C-4DA3-AADD-6359617A8B91}" srcId="{F25CF71A-246A-48E5-B123-880FBF423964}" destId="{546A260A-52CB-4406-905E-BFFEDB150739}" srcOrd="0" destOrd="0" parTransId="{A820CC30-1084-40CD-9426-9DC0A73B5A86}" sibTransId="{F58A5951-83CB-45D4-B7AE-45D81903CBFE}"/>
    <dgm:cxn modelId="{AB03CA5B-6987-404F-9484-59D6CA8404F5}" srcId="{F25CF71A-246A-48E5-B123-880FBF423964}" destId="{A1217D27-F4C8-4EA2-9C3E-5847A08CA8B1}" srcOrd="4" destOrd="0" parTransId="{8BD6D6D2-D712-40BD-BD02-43C252405561}" sibTransId="{73D10251-C974-46C6-A5DD-FDA1F26C7EE9}"/>
    <dgm:cxn modelId="{D3049B61-4ACF-4E9D-AD7E-EDEBF0977CAB}" type="presOf" srcId="{A451D3BB-2835-415E-A975-4E6395C4DD4D}" destId="{46ACE04D-A3B9-4107-97EA-807059674FFF}" srcOrd="0" destOrd="0" presId="urn:microsoft.com/office/officeart/2005/8/layout/hProcess9"/>
    <dgm:cxn modelId="{A7DCDA6B-6279-4071-910C-5313C4491F4C}" type="presOf" srcId="{8A389B35-6AE4-401C-9105-3ED35ABE0DF3}" destId="{6AD8510D-D4AB-45EA-9CE4-15B9C08EC7F4}" srcOrd="0" destOrd="0" presId="urn:microsoft.com/office/officeart/2005/8/layout/hProcess9"/>
    <dgm:cxn modelId="{BF3E4A4C-B3F0-4C3C-8852-78C874042EF6}" srcId="{F25CF71A-246A-48E5-B123-880FBF423964}" destId="{A451D3BB-2835-415E-A975-4E6395C4DD4D}" srcOrd="1" destOrd="0" parTransId="{C90511F2-625D-4FF4-B316-3D6072DC4AEC}" sibTransId="{B3A39BF4-5CB6-4B9A-A545-6051803D844A}"/>
    <dgm:cxn modelId="{1D250C87-2F1E-4308-9AEC-34C1AC0B3585}" type="presOf" srcId="{A1217D27-F4C8-4EA2-9C3E-5847A08CA8B1}" destId="{7902750A-4D01-4582-B100-B7AFFE9DD83C}" srcOrd="0" destOrd="0" presId="urn:microsoft.com/office/officeart/2005/8/layout/hProcess9"/>
    <dgm:cxn modelId="{51E4CF8A-420C-4E77-8CF5-800396E79B14}" type="presOf" srcId="{F25CF71A-246A-48E5-B123-880FBF423964}" destId="{0DEAA087-556F-4798-B555-6E3707E2F3A2}" srcOrd="0" destOrd="0" presId="urn:microsoft.com/office/officeart/2005/8/layout/hProcess9"/>
    <dgm:cxn modelId="{B74888C0-7E6F-4657-81D1-E5FFA73DC308}" srcId="{F25CF71A-246A-48E5-B123-880FBF423964}" destId="{8A389B35-6AE4-401C-9105-3ED35ABE0DF3}" srcOrd="2" destOrd="0" parTransId="{F2A615C8-5F55-4AA9-B88B-36BDE6918E65}" sibTransId="{F2C47F20-77DB-4AF9-92AB-1BF7D2C374BA}"/>
    <dgm:cxn modelId="{7EF41ED3-D607-4FB0-9DBB-FE374C2E30AD}" type="presOf" srcId="{546A260A-52CB-4406-905E-BFFEDB150739}" destId="{AB17BE40-4DBE-4977-BCAF-CCA3BD298657}" srcOrd="0" destOrd="0" presId="urn:microsoft.com/office/officeart/2005/8/layout/hProcess9"/>
    <dgm:cxn modelId="{3D82E3F2-5BAD-4DBC-8B03-89E7CE07383D}" type="presOf" srcId="{D578A61A-CCB3-4F51-B0FB-09EE99E1965B}" destId="{06A63CFD-C8AC-4207-ACFD-B5C79AA3BF38}" srcOrd="0" destOrd="0" presId="urn:microsoft.com/office/officeart/2005/8/layout/hProcess9"/>
    <dgm:cxn modelId="{B8152A58-9EF2-41F4-A3F2-9286499F523F}" type="presParOf" srcId="{0DEAA087-556F-4798-B555-6E3707E2F3A2}" destId="{3031C952-ED37-4679-9311-0A4C1E4CBA06}" srcOrd="0" destOrd="0" presId="urn:microsoft.com/office/officeart/2005/8/layout/hProcess9"/>
    <dgm:cxn modelId="{A29E72A2-11A9-420B-A440-1DEC8BBD3140}" type="presParOf" srcId="{0DEAA087-556F-4798-B555-6E3707E2F3A2}" destId="{4C1C7043-21B7-451D-946E-D906E35A3E17}" srcOrd="1" destOrd="0" presId="urn:microsoft.com/office/officeart/2005/8/layout/hProcess9"/>
    <dgm:cxn modelId="{140869D4-8439-4704-80A7-7289E3947796}" type="presParOf" srcId="{4C1C7043-21B7-451D-946E-D906E35A3E17}" destId="{AB17BE40-4DBE-4977-BCAF-CCA3BD298657}" srcOrd="0" destOrd="0" presId="urn:microsoft.com/office/officeart/2005/8/layout/hProcess9"/>
    <dgm:cxn modelId="{84E1D0AB-2DBE-4B25-AAE2-AD6365D0602B}" type="presParOf" srcId="{4C1C7043-21B7-451D-946E-D906E35A3E17}" destId="{7FE2E77D-D94D-4E51-B1CD-FF4395903060}" srcOrd="1" destOrd="0" presId="urn:microsoft.com/office/officeart/2005/8/layout/hProcess9"/>
    <dgm:cxn modelId="{C1156F42-E201-4813-8B31-E50693EF3384}" type="presParOf" srcId="{4C1C7043-21B7-451D-946E-D906E35A3E17}" destId="{46ACE04D-A3B9-4107-97EA-807059674FFF}" srcOrd="2" destOrd="0" presId="urn:microsoft.com/office/officeart/2005/8/layout/hProcess9"/>
    <dgm:cxn modelId="{B00A4F87-AB5E-4861-9D08-3FED6CE30260}" type="presParOf" srcId="{4C1C7043-21B7-451D-946E-D906E35A3E17}" destId="{B2D1B214-21D0-4458-BD8C-CF4500E2E396}" srcOrd="3" destOrd="0" presId="urn:microsoft.com/office/officeart/2005/8/layout/hProcess9"/>
    <dgm:cxn modelId="{0A62FF43-3A36-43EC-8481-56C83A163EA7}" type="presParOf" srcId="{4C1C7043-21B7-451D-946E-D906E35A3E17}" destId="{6AD8510D-D4AB-45EA-9CE4-15B9C08EC7F4}" srcOrd="4" destOrd="0" presId="urn:microsoft.com/office/officeart/2005/8/layout/hProcess9"/>
    <dgm:cxn modelId="{E31C0006-5372-45D2-9E0F-A77DBCD89299}" type="presParOf" srcId="{4C1C7043-21B7-451D-946E-D906E35A3E17}" destId="{D86CC6AD-C503-4223-92E3-9F3932A0D252}" srcOrd="5" destOrd="0" presId="urn:microsoft.com/office/officeart/2005/8/layout/hProcess9"/>
    <dgm:cxn modelId="{D8622C2D-F4BB-4909-AE03-0DC733471EC8}" type="presParOf" srcId="{4C1C7043-21B7-451D-946E-D906E35A3E17}" destId="{06A63CFD-C8AC-4207-ACFD-B5C79AA3BF38}" srcOrd="6" destOrd="0" presId="urn:microsoft.com/office/officeart/2005/8/layout/hProcess9"/>
    <dgm:cxn modelId="{9332F68F-3E2A-46F0-BE06-A304597E0CDA}" type="presParOf" srcId="{4C1C7043-21B7-451D-946E-D906E35A3E17}" destId="{BDD00094-344D-47C3-A96E-482D336199F9}" srcOrd="7" destOrd="0" presId="urn:microsoft.com/office/officeart/2005/8/layout/hProcess9"/>
    <dgm:cxn modelId="{DD33CA41-2434-4B5C-88D5-A7B0CB45174E}" type="presParOf" srcId="{4C1C7043-21B7-451D-946E-D906E35A3E17}" destId="{7902750A-4D01-4582-B100-B7AFFE9DD83C}" srcOrd="8" destOrd="0" presId="urn:microsoft.com/office/officeart/2005/8/layout/hProcess9"/>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2285FC-C0F5-4F19-9674-0722ABB8F10F}">
      <dsp:nvSpPr>
        <dsp:cNvPr id="0" name=""/>
        <dsp:cNvSpPr/>
      </dsp:nvSpPr>
      <dsp:spPr>
        <a:xfrm>
          <a:off x="509857" y="-135"/>
          <a:ext cx="542493" cy="351677"/>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t>Collecte</a:t>
          </a:r>
        </a:p>
      </dsp:txBody>
      <dsp:txXfrm>
        <a:off x="527024" y="17032"/>
        <a:ext cx="508159" cy="317343"/>
      </dsp:txXfrm>
    </dsp:sp>
    <dsp:sp modelId="{5044995E-67D6-43C6-ABB1-17E4C696CD8A}">
      <dsp:nvSpPr>
        <dsp:cNvPr id="0" name=""/>
        <dsp:cNvSpPr/>
      </dsp:nvSpPr>
      <dsp:spPr>
        <a:xfrm>
          <a:off x="173053" y="84573"/>
          <a:ext cx="1015022" cy="1015022"/>
        </a:xfrm>
        <a:custGeom>
          <a:avLst/>
          <a:gdLst/>
          <a:ahLst/>
          <a:cxnLst/>
          <a:rect l="0" t="0" r="0" b="0"/>
          <a:pathLst>
            <a:path>
              <a:moveTo>
                <a:pt x="914877" y="204822"/>
              </a:moveTo>
              <a:arcTo wR="507511" hR="507511" stAng="19403175" swAng="1155597"/>
            </a:path>
          </a:pathLst>
        </a:custGeom>
        <a:noFill/>
        <a:ln w="9525" cap="rnd"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 modelId="{E65AAC1A-E02A-4D85-A649-F8487D4870AD}">
      <dsp:nvSpPr>
        <dsp:cNvPr id="0" name=""/>
        <dsp:cNvSpPr/>
      </dsp:nvSpPr>
      <dsp:spPr>
        <a:xfrm>
          <a:off x="944172" y="494641"/>
          <a:ext cx="534742" cy="322325"/>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t>Saisie</a:t>
          </a:r>
        </a:p>
      </dsp:txBody>
      <dsp:txXfrm>
        <a:off x="959907" y="510376"/>
        <a:ext cx="503272" cy="290855"/>
      </dsp:txXfrm>
    </dsp:sp>
    <dsp:sp modelId="{0C890AB1-999D-44B2-B775-1A3C18250562}">
      <dsp:nvSpPr>
        <dsp:cNvPr id="0" name=""/>
        <dsp:cNvSpPr/>
      </dsp:nvSpPr>
      <dsp:spPr>
        <a:xfrm>
          <a:off x="167791" y="244447"/>
          <a:ext cx="1015022" cy="1015022"/>
        </a:xfrm>
        <a:custGeom>
          <a:avLst/>
          <a:gdLst/>
          <a:ahLst/>
          <a:cxnLst/>
          <a:rect l="0" t="0" r="0" b="0"/>
          <a:pathLst>
            <a:path>
              <a:moveTo>
                <a:pt x="1002943" y="617580"/>
              </a:moveTo>
              <a:arcTo wR="507511" hR="507511" stAng="751552" swAng="943419"/>
            </a:path>
          </a:pathLst>
        </a:custGeom>
        <a:noFill/>
        <a:ln w="9525" cap="rnd"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 modelId="{24B01FC6-DA8C-4FEC-8920-8E2D91E7FEA7}">
      <dsp:nvSpPr>
        <dsp:cNvPr id="0" name=""/>
        <dsp:cNvSpPr/>
      </dsp:nvSpPr>
      <dsp:spPr>
        <a:xfrm>
          <a:off x="502018" y="948644"/>
          <a:ext cx="596900" cy="373871"/>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t>Traitement</a:t>
          </a:r>
          <a:endParaRPr lang="fr-FR" sz="1100" kern="1200"/>
        </a:p>
      </dsp:txBody>
      <dsp:txXfrm>
        <a:off x="520269" y="966895"/>
        <a:ext cx="560398" cy="337369"/>
      </dsp:txXfrm>
    </dsp:sp>
    <dsp:sp modelId="{543BBAD1-E266-42A1-B6B6-C3926A91ACAD}">
      <dsp:nvSpPr>
        <dsp:cNvPr id="0" name=""/>
        <dsp:cNvSpPr/>
      </dsp:nvSpPr>
      <dsp:spPr>
        <a:xfrm>
          <a:off x="429850" y="263089"/>
          <a:ext cx="1015022" cy="1015022"/>
        </a:xfrm>
        <a:custGeom>
          <a:avLst/>
          <a:gdLst/>
          <a:ahLst/>
          <a:cxnLst/>
          <a:rect l="0" t="0" r="0" b="0"/>
          <a:pathLst>
            <a:path>
              <a:moveTo>
                <a:pt x="49879" y="726921"/>
              </a:moveTo>
              <a:arcTo wR="507511" hR="507511" stAng="9263082" swAng="971214"/>
            </a:path>
          </a:pathLst>
        </a:custGeom>
        <a:noFill/>
        <a:ln w="9525" cap="rnd"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 modelId="{7B1DA764-7B97-41F5-8FA9-919C14766A75}">
      <dsp:nvSpPr>
        <dsp:cNvPr id="0" name=""/>
        <dsp:cNvSpPr/>
      </dsp:nvSpPr>
      <dsp:spPr>
        <a:xfrm>
          <a:off x="120003" y="492541"/>
          <a:ext cx="562888" cy="314470"/>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t>Diffusion</a:t>
          </a:r>
        </a:p>
      </dsp:txBody>
      <dsp:txXfrm>
        <a:off x="135354" y="507892"/>
        <a:ext cx="532186" cy="283768"/>
      </dsp:txXfrm>
    </dsp:sp>
    <dsp:sp modelId="{9F351090-7BAA-4F07-AF7F-B9F5AF46AC98}">
      <dsp:nvSpPr>
        <dsp:cNvPr id="0" name=""/>
        <dsp:cNvSpPr/>
      </dsp:nvSpPr>
      <dsp:spPr>
        <a:xfrm>
          <a:off x="434113" y="32377"/>
          <a:ext cx="1015022" cy="1015022"/>
        </a:xfrm>
        <a:custGeom>
          <a:avLst/>
          <a:gdLst/>
          <a:ahLst/>
          <a:cxnLst/>
          <a:rect l="0" t="0" r="0" b="0"/>
          <a:pathLst>
            <a:path>
              <a:moveTo>
                <a:pt x="8623" y="414350"/>
              </a:moveTo>
              <a:arcTo wR="507511" hR="507511" stAng="11434644" swAng="954272"/>
            </a:path>
          </a:pathLst>
        </a:custGeom>
        <a:noFill/>
        <a:ln w="9525" cap="rnd"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2285FC-C0F5-4F19-9674-0722ABB8F10F}">
      <dsp:nvSpPr>
        <dsp:cNvPr id="0" name=""/>
        <dsp:cNvSpPr/>
      </dsp:nvSpPr>
      <dsp:spPr>
        <a:xfrm>
          <a:off x="509857" y="-135"/>
          <a:ext cx="542493" cy="351677"/>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t>Collecte</a:t>
          </a:r>
        </a:p>
      </dsp:txBody>
      <dsp:txXfrm>
        <a:off x="527024" y="17032"/>
        <a:ext cx="508159" cy="317343"/>
      </dsp:txXfrm>
    </dsp:sp>
    <dsp:sp modelId="{5044995E-67D6-43C6-ABB1-17E4C696CD8A}">
      <dsp:nvSpPr>
        <dsp:cNvPr id="0" name=""/>
        <dsp:cNvSpPr/>
      </dsp:nvSpPr>
      <dsp:spPr>
        <a:xfrm>
          <a:off x="173053" y="84573"/>
          <a:ext cx="1015022" cy="1015022"/>
        </a:xfrm>
        <a:custGeom>
          <a:avLst/>
          <a:gdLst/>
          <a:ahLst/>
          <a:cxnLst/>
          <a:rect l="0" t="0" r="0" b="0"/>
          <a:pathLst>
            <a:path>
              <a:moveTo>
                <a:pt x="914877" y="204822"/>
              </a:moveTo>
              <a:arcTo wR="507511" hR="507511" stAng="19403175" swAng="1155597"/>
            </a:path>
          </a:pathLst>
        </a:custGeom>
        <a:noFill/>
        <a:ln w="9525" cap="rnd"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 modelId="{E65AAC1A-E02A-4D85-A649-F8487D4870AD}">
      <dsp:nvSpPr>
        <dsp:cNvPr id="0" name=""/>
        <dsp:cNvSpPr/>
      </dsp:nvSpPr>
      <dsp:spPr>
        <a:xfrm>
          <a:off x="944172" y="494641"/>
          <a:ext cx="534742" cy="322325"/>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t>Saisie</a:t>
          </a:r>
        </a:p>
      </dsp:txBody>
      <dsp:txXfrm>
        <a:off x="959907" y="510376"/>
        <a:ext cx="503272" cy="290855"/>
      </dsp:txXfrm>
    </dsp:sp>
    <dsp:sp modelId="{0C890AB1-999D-44B2-B775-1A3C18250562}">
      <dsp:nvSpPr>
        <dsp:cNvPr id="0" name=""/>
        <dsp:cNvSpPr/>
      </dsp:nvSpPr>
      <dsp:spPr>
        <a:xfrm>
          <a:off x="167791" y="244447"/>
          <a:ext cx="1015022" cy="1015022"/>
        </a:xfrm>
        <a:custGeom>
          <a:avLst/>
          <a:gdLst/>
          <a:ahLst/>
          <a:cxnLst/>
          <a:rect l="0" t="0" r="0" b="0"/>
          <a:pathLst>
            <a:path>
              <a:moveTo>
                <a:pt x="1002943" y="617580"/>
              </a:moveTo>
              <a:arcTo wR="507511" hR="507511" stAng="751552" swAng="943419"/>
            </a:path>
          </a:pathLst>
        </a:custGeom>
        <a:noFill/>
        <a:ln w="9525" cap="rnd"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 modelId="{24B01FC6-DA8C-4FEC-8920-8E2D91E7FEA7}">
      <dsp:nvSpPr>
        <dsp:cNvPr id="0" name=""/>
        <dsp:cNvSpPr/>
      </dsp:nvSpPr>
      <dsp:spPr>
        <a:xfrm>
          <a:off x="502018" y="948644"/>
          <a:ext cx="596900" cy="373871"/>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t>Traitement</a:t>
          </a:r>
          <a:endParaRPr lang="fr-FR" sz="1100" kern="1200"/>
        </a:p>
      </dsp:txBody>
      <dsp:txXfrm>
        <a:off x="520269" y="966895"/>
        <a:ext cx="560398" cy="337369"/>
      </dsp:txXfrm>
    </dsp:sp>
    <dsp:sp modelId="{543BBAD1-E266-42A1-B6B6-C3926A91ACAD}">
      <dsp:nvSpPr>
        <dsp:cNvPr id="0" name=""/>
        <dsp:cNvSpPr/>
      </dsp:nvSpPr>
      <dsp:spPr>
        <a:xfrm>
          <a:off x="429850" y="263089"/>
          <a:ext cx="1015022" cy="1015022"/>
        </a:xfrm>
        <a:custGeom>
          <a:avLst/>
          <a:gdLst/>
          <a:ahLst/>
          <a:cxnLst/>
          <a:rect l="0" t="0" r="0" b="0"/>
          <a:pathLst>
            <a:path>
              <a:moveTo>
                <a:pt x="49879" y="726921"/>
              </a:moveTo>
              <a:arcTo wR="507511" hR="507511" stAng="9263082" swAng="971214"/>
            </a:path>
          </a:pathLst>
        </a:custGeom>
        <a:noFill/>
        <a:ln w="9525" cap="rnd"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 modelId="{7B1DA764-7B97-41F5-8FA9-919C14766A75}">
      <dsp:nvSpPr>
        <dsp:cNvPr id="0" name=""/>
        <dsp:cNvSpPr/>
      </dsp:nvSpPr>
      <dsp:spPr>
        <a:xfrm>
          <a:off x="120003" y="492541"/>
          <a:ext cx="562888" cy="314470"/>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t>Diffusion</a:t>
          </a:r>
        </a:p>
      </dsp:txBody>
      <dsp:txXfrm>
        <a:off x="135354" y="507892"/>
        <a:ext cx="532186" cy="283768"/>
      </dsp:txXfrm>
    </dsp:sp>
    <dsp:sp modelId="{9F351090-7BAA-4F07-AF7F-B9F5AF46AC98}">
      <dsp:nvSpPr>
        <dsp:cNvPr id="0" name=""/>
        <dsp:cNvSpPr/>
      </dsp:nvSpPr>
      <dsp:spPr>
        <a:xfrm>
          <a:off x="434113" y="32377"/>
          <a:ext cx="1015022" cy="1015022"/>
        </a:xfrm>
        <a:custGeom>
          <a:avLst/>
          <a:gdLst/>
          <a:ahLst/>
          <a:cxnLst/>
          <a:rect l="0" t="0" r="0" b="0"/>
          <a:pathLst>
            <a:path>
              <a:moveTo>
                <a:pt x="8623" y="414350"/>
              </a:moveTo>
              <a:arcTo wR="507511" hR="507511" stAng="11434644" swAng="954272"/>
            </a:path>
          </a:pathLst>
        </a:custGeom>
        <a:noFill/>
        <a:ln w="9525" cap="rnd"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3EFCDF-74DD-43B5-A7EE-9F26AB90D39A}">
      <dsp:nvSpPr>
        <dsp:cNvPr id="0" name=""/>
        <dsp:cNvSpPr/>
      </dsp:nvSpPr>
      <dsp:spPr>
        <a:xfrm>
          <a:off x="-4350071" y="-667273"/>
          <a:ext cx="5182647" cy="5182647"/>
        </a:xfrm>
        <a:prstGeom prst="blockArc">
          <a:avLst>
            <a:gd name="adj1" fmla="val 18900000"/>
            <a:gd name="adj2" fmla="val 2700000"/>
            <a:gd name="adj3" fmla="val 417"/>
          </a:avLst>
        </a:pr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E21C795-C88E-498C-A570-AB43CBCC11A7}">
      <dsp:nvSpPr>
        <dsp:cNvPr id="0" name=""/>
        <dsp:cNvSpPr/>
      </dsp:nvSpPr>
      <dsp:spPr>
        <a:xfrm>
          <a:off x="311099" y="202640"/>
          <a:ext cx="10537956" cy="405128"/>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1570" tIns="43180" rIns="43180" bIns="43180" numCol="1" spcCol="1270" anchor="ctr" anchorCtr="0">
          <a:noAutofit/>
        </a:bodyPr>
        <a:lstStyle/>
        <a:p>
          <a:pPr marL="0" lvl="0" indent="0" algn="l" defTabSz="755650">
            <a:lnSpc>
              <a:spcPct val="90000"/>
            </a:lnSpc>
            <a:spcBef>
              <a:spcPct val="0"/>
            </a:spcBef>
            <a:spcAft>
              <a:spcPct val="35000"/>
            </a:spcAft>
            <a:buFont typeface="Calibri" panose="020F0502020204030204" pitchFamily="34" charset="0"/>
            <a:buNone/>
          </a:pPr>
          <a:r>
            <a:rPr lang="fr-FR" sz="1700" b="1" kern="1200">
              <a:solidFill>
                <a:schemeClr val="bg1"/>
              </a:solidFill>
              <a:latin typeface="Arial" panose="020B0604020202020204" pitchFamily="34" charset="0"/>
              <a:ea typeface="Calibri" panose="020F0502020204030204" pitchFamily="34" charset="0"/>
              <a:cs typeface="Arial" panose="020B0604020202020204" pitchFamily="34" charset="0"/>
            </a:rPr>
            <a:t>Un acteur correspond à une colonne.</a:t>
          </a:r>
          <a:endParaRPr lang="fr-FR" sz="1700" b="1" kern="1200">
            <a:solidFill>
              <a:schemeClr val="bg1"/>
            </a:solidFill>
          </a:endParaRPr>
        </a:p>
      </dsp:txBody>
      <dsp:txXfrm>
        <a:off x="311099" y="202640"/>
        <a:ext cx="10537956" cy="405128"/>
      </dsp:txXfrm>
    </dsp:sp>
    <dsp:sp modelId="{5913F040-8B65-479D-B2D0-6DDC74990E14}">
      <dsp:nvSpPr>
        <dsp:cNvPr id="0" name=""/>
        <dsp:cNvSpPr/>
      </dsp:nvSpPr>
      <dsp:spPr>
        <a:xfrm>
          <a:off x="57894" y="151999"/>
          <a:ext cx="506410" cy="506410"/>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D2B032E-FFBC-472B-B509-4EA5C409603F}">
      <dsp:nvSpPr>
        <dsp:cNvPr id="0" name=""/>
        <dsp:cNvSpPr/>
      </dsp:nvSpPr>
      <dsp:spPr>
        <a:xfrm>
          <a:off x="644344" y="810256"/>
          <a:ext cx="10204710" cy="405128"/>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1570" tIns="43180" rIns="43180" bIns="43180" numCol="1" spcCol="1270" anchor="ctr" anchorCtr="0">
          <a:noAutofit/>
        </a:bodyPr>
        <a:lstStyle/>
        <a:p>
          <a:pPr marL="0" lvl="0" indent="0" algn="l" defTabSz="755650">
            <a:lnSpc>
              <a:spcPct val="90000"/>
            </a:lnSpc>
            <a:spcBef>
              <a:spcPct val="0"/>
            </a:spcBef>
            <a:spcAft>
              <a:spcPct val="35000"/>
            </a:spcAft>
            <a:buNone/>
          </a:pPr>
          <a:r>
            <a:rPr lang="fr-FR" sz="1700" b="1" kern="1200">
              <a:solidFill>
                <a:schemeClr val="bg1"/>
              </a:solidFill>
              <a:latin typeface="Arial" panose="020B0604020202020204" pitchFamily="34" charset="0"/>
              <a:ea typeface="Calibri" panose="020F0502020204030204" pitchFamily="34" charset="0"/>
              <a:cs typeface="Arial" panose="020B0604020202020204" pitchFamily="34" charset="0"/>
            </a:rPr>
            <a:t>Un acteur émet au moins un évènement ou reçoit au moins un résultat.</a:t>
          </a:r>
          <a:endParaRPr lang="fr-FR" sz="1700" b="1" kern="1200" dirty="0">
            <a:solidFill>
              <a:schemeClr val="bg1"/>
            </a:solidFill>
            <a:latin typeface="Arial" panose="020B0604020202020204" pitchFamily="34" charset="0"/>
            <a:ea typeface="Calibri" panose="020F0502020204030204" pitchFamily="34" charset="0"/>
            <a:cs typeface="Times New Roman" panose="02020603050405020304" pitchFamily="18" charset="0"/>
          </a:endParaRPr>
        </a:p>
      </dsp:txBody>
      <dsp:txXfrm>
        <a:off x="644344" y="810256"/>
        <a:ext cx="10204710" cy="405128"/>
      </dsp:txXfrm>
    </dsp:sp>
    <dsp:sp modelId="{111E099F-4F79-443C-86EB-A8C4AE32656D}">
      <dsp:nvSpPr>
        <dsp:cNvPr id="0" name=""/>
        <dsp:cNvSpPr/>
      </dsp:nvSpPr>
      <dsp:spPr>
        <a:xfrm>
          <a:off x="391139" y="759615"/>
          <a:ext cx="506410" cy="506410"/>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3B0A113-936A-4E74-A09F-3F8BB1A445D8}">
      <dsp:nvSpPr>
        <dsp:cNvPr id="0" name=""/>
        <dsp:cNvSpPr/>
      </dsp:nvSpPr>
      <dsp:spPr>
        <a:xfrm>
          <a:off x="796729" y="1417871"/>
          <a:ext cx="10052325" cy="405128"/>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1570" tIns="43180" rIns="43180" bIns="43180" numCol="1" spcCol="1270" anchor="ctr" anchorCtr="0">
          <a:noAutofit/>
        </a:bodyPr>
        <a:lstStyle/>
        <a:p>
          <a:pPr marL="0" lvl="0" indent="0" algn="l" defTabSz="755650">
            <a:lnSpc>
              <a:spcPct val="90000"/>
            </a:lnSpc>
            <a:spcBef>
              <a:spcPct val="0"/>
            </a:spcBef>
            <a:spcAft>
              <a:spcPct val="35000"/>
            </a:spcAft>
            <a:buNone/>
          </a:pPr>
          <a:r>
            <a:rPr lang="fr-FR" sz="1700" b="1" kern="1200">
              <a:solidFill>
                <a:schemeClr val="bg1"/>
              </a:solidFill>
              <a:latin typeface="Arial" panose="020B0604020202020204" pitchFamily="34" charset="0"/>
              <a:ea typeface="Calibri" panose="020F0502020204030204" pitchFamily="34" charset="0"/>
              <a:cs typeface="Arial" panose="020B0604020202020204" pitchFamily="34" charset="0"/>
            </a:rPr>
            <a:t>Un évènement externe provient d’au moins un acteur.</a:t>
          </a:r>
          <a:endParaRPr lang="fr-FR" sz="1700" b="1" kern="1200" dirty="0">
            <a:solidFill>
              <a:schemeClr val="bg1"/>
            </a:solidFill>
            <a:latin typeface="Arial" panose="020B0604020202020204" pitchFamily="34" charset="0"/>
            <a:ea typeface="Calibri" panose="020F0502020204030204" pitchFamily="34" charset="0"/>
            <a:cs typeface="Times New Roman" panose="02020603050405020304" pitchFamily="18" charset="0"/>
          </a:endParaRPr>
        </a:p>
      </dsp:txBody>
      <dsp:txXfrm>
        <a:off x="796729" y="1417871"/>
        <a:ext cx="10052325" cy="405128"/>
      </dsp:txXfrm>
    </dsp:sp>
    <dsp:sp modelId="{79221306-C575-4B8A-99BF-AA1CA117679C}">
      <dsp:nvSpPr>
        <dsp:cNvPr id="0" name=""/>
        <dsp:cNvSpPr/>
      </dsp:nvSpPr>
      <dsp:spPr>
        <a:xfrm>
          <a:off x="543524" y="1367230"/>
          <a:ext cx="506410" cy="506410"/>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9194960-11EE-49DF-931D-FE21E20B0016}">
      <dsp:nvSpPr>
        <dsp:cNvPr id="0" name=""/>
        <dsp:cNvSpPr/>
      </dsp:nvSpPr>
      <dsp:spPr>
        <a:xfrm>
          <a:off x="796729" y="2025101"/>
          <a:ext cx="10052325" cy="405128"/>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1570" tIns="43180" rIns="43180" bIns="43180" numCol="1" spcCol="1270" anchor="ctr" anchorCtr="0">
          <a:noAutofit/>
        </a:bodyPr>
        <a:lstStyle/>
        <a:p>
          <a:pPr marL="0" lvl="0" indent="0" algn="l" defTabSz="755650">
            <a:lnSpc>
              <a:spcPct val="90000"/>
            </a:lnSpc>
            <a:spcBef>
              <a:spcPct val="0"/>
            </a:spcBef>
            <a:spcAft>
              <a:spcPct val="35000"/>
            </a:spcAft>
            <a:buNone/>
          </a:pPr>
          <a:r>
            <a:rPr lang="fr-FR" sz="1700" b="1" kern="1200">
              <a:solidFill>
                <a:schemeClr val="bg1"/>
              </a:solidFill>
              <a:latin typeface="Arial" panose="020B0604020202020204" pitchFamily="34" charset="0"/>
              <a:ea typeface="Calibri" panose="020F0502020204030204" pitchFamily="34" charset="0"/>
              <a:cs typeface="Arial" panose="020B0604020202020204" pitchFamily="34" charset="0"/>
            </a:rPr>
            <a:t>Un résultat provient d’au moins une activité.</a:t>
          </a:r>
          <a:endParaRPr lang="fr-FR" sz="1700" b="1" kern="1200" dirty="0">
            <a:solidFill>
              <a:schemeClr val="bg1"/>
            </a:solidFill>
            <a:latin typeface="Arial" panose="020B0604020202020204" pitchFamily="34" charset="0"/>
            <a:ea typeface="Calibri" panose="020F0502020204030204" pitchFamily="34" charset="0"/>
            <a:cs typeface="Times New Roman" panose="02020603050405020304" pitchFamily="18" charset="0"/>
          </a:endParaRPr>
        </a:p>
      </dsp:txBody>
      <dsp:txXfrm>
        <a:off x="796729" y="2025101"/>
        <a:ext cx="10052325" cy="405128"/>
      </dsp:txXfrm>
    </dsp:sp>
    <dsp:sp modelId="{57245077-5136-4FB5-A390-6BEE4E3E1ED2}">
      <dsp:nvSpPr>
        <dsp:cNvPr id="0" name=""/>
        <dsp:cNvSpPr/>
      </dsp:nvSpPr>
      <dsp:spPr>
        <a:xfrm>
          <a:off x="543524" y="1974460"/>
          <a:ext cx="506410" cy="506410"/>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20BC093-4BC8-493F-B80D-2EA1941315E1}">
      <dsp:nvSpPr>
        <dsp:cNvPr id="0" name=""/>
        <dsp:cNvSpPr/>
      </dsp:nvSpPr>
      <dsp:spPr>
        <a:xfrm>
          <a:off x="644344" y="2632716"/>
          <a:ext cx="10204710" cy="405128"/>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1570" tIns="43180" rIns="43180" bIns="43180" numCol="1" spcCol="1270" anchor="ctr" anchorCtr="0">
          <a:noAutofit/>
        </a:bodyPr>
        <a:lstStyle/>
        <a:p>
          <a:pPr marL="0" lvl="0" indent="0" algn="l" defTabSz="755650">
            <a:lnSpc>
              <a:spcPct val="90000"/>
            </a:lnSpc>
            <a:spcBef>
              <a:spcPct val="0"/>
            </a:spcBef>
            <a:spcAft>
              <a:spcPct val="35000"/>
            </a:spcAft>
            <a:buNone/>
          </a:pPr>
          <a:r>
            <a:rPr lang="fr-FR" sz="1700" b="1" kern="1200">
              <a:solidFill>
                <a:schemeClr val="bg1"/>
              </a:solidFill>
              <a:latin typeface="Arial" panose="020B0604020202020204" pitchFamily="34" charset="0"/>
              <a:ea typeface="Calibri" panose="020F0502020204030204" pitchFamily="34" charset="0"/>
              <a:cs typeface="Arial" panose="020B0604020202020204" pitchFamily="34" charset="0"/>
            </a:rPr>
            <a:t>Une activité est déclenchée par au moins un évènement et produit au moins un résultat.</a:t>
          </a:r>
          <a:endParaRPr lang="fr-FR" sz="1700" b="1" kern="1200" dirty="0">
            <a:solidFill>
              <a:schemeClr val="bg1"/>
            </a:solidFill>
            <a:latin typeface="Arial" panose="020B0604020202020204" pitchFamily="34" charset="0"/>
            <a:ea typeface="Calibri" panose="020F0502020204030204" pitchFamily="34" charset="0"/>
            <a:cs typeface="Times New Roman" panose="02020603050405020304" pitchFamily="18" charset="0"/>
          </a:endParaRPr>
        </a:p>
      </dsp:txBody>
      <dsp:txXfrm>
        <a:off x="644344" y="2632716"/>
        <a:ext cx="10204710" cy="405128"/>
      </dsp:txXfrm>
    </dsp:sp>
    <dsp:sp modelId="{87486AB9-8A86-4C3B-9DE8-3A603C60A86D}">
      <dsp:nvSpPr>
        <dsp:cNvPr id="0" name=""/>
        <dsp:cNvSpPr/>
      </dsp:nvSpPr>
      <dsp:spPr>
        <a:xfrm>
          <a:off x="391139" y="2582075"/>
          <a:ext cx="506410" cy="506410"/>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8EF36D0-C1C3-4A06-ABC7-E67ED6C17125}">
      <dsp:nvSpPr>
        <dsp:cNvPr id="0" name=""/>
        <dsp:cNvSpPr/>
      </dsp:nvSpPr>
      <dsp:spPr>
        <a:xfrm>
          <a:off x="311099" y="3240331"/>
          <a:ext cx="10537956" cy="405128"/>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1570" tIns="43180" rIns="43180" bIns="43180" numCol="1" spcCol="1270" anchor="ctr" anchorCtr="0">
          <a:noAutofit/>
        </a:bodyPr>
        <a:lstStyle/>
        <a:p>
          <a:pPr marL="0" lvl="0" indent="0" algn="l" defTabSz="755650">
            <a:lnSpc>
              <a:spcPct val="90000"/>
            </a:lnSpc>
            <a:spcBef>
              <a:spcPct val="0"/>
            </a:spcBef>
            <a:spcAft>
              <a:spcPct val="35000"/>
            </a:spcAft>
            <a:buNone/>
          </a:pPr>
          <a:r>
            <a:rPr lang="fr-FR" sz="1700" b="1" kern="1200">
              <a:solidFill>
                <a:schemeClr val="bg1"/>
              </a:solidFill>
              <a:latin typeface="Arial" panose="020B0604020202020204" pitchFamily="34" charset="0"/>
              <a:ea typeface="Calibri" panose="020F0502020204030204" pitchFamily="34" charset="0"/>
              <a:cs typeface="Arial" panose="020B0604020202020204" pitchFamily="34" charset="0"/>
            </a:rPr>
            <a:t>Un diagramme commence par au moins un évènement et se termine par au moins un évènement.</a:t>
          </a:r>
          <a:endParaRPr lang="fr-FR" sz="1700" b="1" kern="1200">
            <a:solidFill>
              <a:schemeClr val="bg1"/>
            </a:solidFill>
          </a:endParaRPr>
        </a:p>
      </dsp:txBody>
      <dsp:txXfrm>
        <a:off x="311099" y="3240331"/>
        <a:ext cx="10537956" cy="405128"/>
      </dsp:txXfrm>
    </dsp:sp>
    <dsp:sp modelId="{FE9F46C8-7BDC-40B1-BAAC-B7FC8A1E51EC}">
      <dsp:nvSpPr>
        <dsp:cNvPr id="0" name=""/>
        <dsp:cNvSpPr/>
      </dsp:nvSpPr>
      <dsp:spPr>
        <a:xfrm>
          <a:off x="57894" y="3189690"/>
          <a:ext cx="506410" cy="506410"/>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2285FC-C0F5-4F19-9674-0722ABB8F10F}">
      <dsp:nvSpPr>
        <dsp:cNvPr id="0" name=""/>
        <dsp:cNvSpPr/>
      </dsp:nvSpPr>
      <dsp:spPr>
        <a:xfrm>
          <a:off x="509857" y="-135"/>
          <a:ext cx="542493" cy="351677"/>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t>Collecte</a:t>
          </a:r>
        </a:p>
      </dsp:txBody>
      <dsp:txXfrm>
        <a:off x="527024" y="17032"/>
        <a:ext cx="508159" cy="317343"/>
      </dsp:txXfrm>
    </dsp:sp>
    <dsp:sp modelId="{5044995E-67D6-43C6-ABB1-17E4C696CD8A}">
      <dsp:nvSpPr>
        <dsp:cNvPr id="0" name=""/>
        <dsp:cNvSpPr/>
      </dsp:nvSpPr>
      <dsp:spPr>
        <a:xfrm>
          <a:off x="173053" y="84573"/>
          <a:ext cx="1015022" cy="1015022"/>
        </a:xfrm>
        <a:custGeom>
          <a:avLst/>
          <a:gdLst/>
          <a:ahLst/>
          <a:cxnLst/>
          <a:rect l="0" t="0" r="0" b="0"/>
          <a:pathLst>
            <a:path>
              <a:moveTo>
                <a:pt x="914877" y="204822"/>
              </a:moveTo>
              <a:arcTo wR="507511" hR="507511" stAng="19403175" swAng="1155597"/>
            </a:path>
          </a:pathLst>
        </a:custGeom>
        <a:noFill/>
        <a:ln w="9525" cap="rnd"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 modelId="{E65AAC1A-E02A-4D85-A649-F8487D4870AD}">
      <dsp:nvSpPr>
        <dsp:cNvPr id="0" name=""/>
        <dsp:cNvSpPr/>
      </dsp:nvSpPr>
      <dsp:spPr>
        <a:xfrm>
          <a:off x="944172" y="494641"/>
          <a:ext cx="534742" cy="322325"/>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t>Saisie</a:t>
          </a:r>
        </a:p>
      </dsp:txBody>
      <dsp:txXfrm>
        <a:off x="959907" y="510376"/>
        <a:ext cx="503272" cy="290855"/>
      </dsp:txXfrm>
    </dsp:sp>
    <dsp:sp modelId="{0C890AB1-999D-44B2-B775-1A3C18250562}">
      <dsp:nvSpPr>
        <dsp:cNvPr id="0" name=""/>
        <dsp:cNvSpPr/>
      </dsp:nvSpPr>
      <dsp:spPr>
        <a:xfrm>
          <a:off x="167791" y="244447"/>
          <a:ext cx="1015022" cy="1015022"/>
        </a:xfrm>
        <a:custGeom>
          <a:avLst/>
          <a:gdLst/>
          <a:ahLst/>
          <a:cxnLst/>
          <a:rect l="0" t="0" r="0" b="0"/>
          <a:pathLst>
            <a:path>
              <a:moveTo>
                <a:pt x="1002943" y="617580"/>
              </a:moveTo>
              <a:arcTo wR="507511" hR="507511" stAng="751552" swAng="943419"/>
            </a:path>
          </a:pathLst>
        </a:custGeom>
        <a:noFill/>
        <a:ln w="9525" cap="rnd"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 modelId="{24B01FC6-DA8C-4FEC-8920-8E2D91E7FEA7}">
      <dsp:nvSpPr>
        <dsp:cNvPr id="0" name=""/>
        <dsp:cNvSpPr/>
      </dsp:nvSpPr>
      <dsp:spPr>
        <a:xfrm>
          <a:off x="502018" y="948644"/>
          <a:ext cx="596900" cy="373871"/>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t>Traitement</a:t>
          </a:r>
          <a:endParaRPr lang="fr-FR" sz="1100" kern="1200"/>
        </a:p>
      </dsp:txBody>
      <dsp:txXfrm>
        <a:off x="520269" y="966895"/>
        <a:ext cx="560398" cy="337369"/>
      </dsp:txXfrm>
    </dsp:sp>
    <dsp:sp modelId="{543BBAD1-E266-42A1-B6B6-C3926A91ACAD}">
      <dsp:nvSpPr>
        <dsp:cNvPr id="0" name=""/>
        <dsp:cNvSpPr/>
      </dsp:nvSpPr>
      <dsp:spPr>
        <a:xfrm>
          <a:off x="429850" y="263089"/>
          <a:ext cx="1015022" cy="1015022"/>
        </a:xfrm>
        <a:custGeom>
          <a:avLst/>
          <a:gdLst/>
          <a:ahLst/>
          <a:cxnLst/>
          <a:rect l="0" t="0" r="0" b="0"/>
          <a:pathLst>
            <a:path>
              <a:moveTo>
                <a:pt x="49879" y="726921"/>
              </a:moveTo>
              <a:arcTo wR="507511" hR="507511" stAng="9263082" swAng="971214"/>
            </a:path>
          </a:pathLst>
        </a:custGeom>
        <a:noFill/>
        <a:ln w="9525" cap="rnd"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 modelId="{7B1DA764-7B97-41F5-8FA9-919C14766A75}">
      <dsp:nvSpPr>
        <dsp:cNvPr id="0" name=""/>
        <dsp:cNvSpPr/>
      </dsp:nvSpPr>
      <dsp:spPr>
        <a:xfrm>
          <a:off x="120003" y="492541"/>
          <a:ext cx="562888" cy="314470"/>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t>Diffusion</a:t>
          </a:r>
        </a:p>
      </dsp:txBody>
      <dsp:txXfrm>
        <a:off x="135354" y="507892"/>
        <a:ext cx="532186" cy="283768"/>
      </dsp:txXfrm>
    </dsp:sp>
    <dsp:sp modelId="{9F351090-7BAA-4F07-AF7F-B9F5AF46AC98}">
      <dsp:nvSpPr>
        <dsp:cNvPr id="0" name=""/>
        <dsp:cNvSpPr/>
      </dsp:nvSpPr>
      <dsp:spPr>
        <a:xfrm>
          <a:off x="434113" y="32377"/>
          <a:ext cx="1015022" cy="1015022"/>
        </a:xfrm>
        <a:custGeom>
          <a:avLst/>
          <a:gdLst/>
          <a:ahLst/>
          <a:cxnLst/>
          <a:rect l="0" t="0" r="0" b="0"/>
          <a:pathLst>
            <a:path>
              <a:moveTo>
                <a:pt x="8623" y="414350"/>
              </a:moveTo>
              <a:arcTo wR="507511" hR="507511" stAng="11434644" swAng="954272"/>
            </a:path>
          </a:pathLst>
        </a:custGeom>
        <a:noFill/>
        <a:ln w="9525" cap="rnd"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1A3601-BC65-4FD7-B8F2-6135D69A34C1}">
      <dsp:nvSpPr>
        <dsp:cNvPr id="0" name=""/>
        <dsp:cNvSpPr/>
      </dsp:nvSpPr>
      <dsp:spPr>
        <a:xfrm>
          <a:off x="14179" y="0"/>
          <a:ext cx="2723483" cy="724350"/>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fr-FR" sz="1800" b="1" kern="1200">
              <a:solidFill>
                <a:schemeClr val="bg1">
                  <a:lumMod val="95000"/>
                  <a:lumOff val="5000"/>
                </a:schemeClr>
              </a:solidFill>
              <a:latin typeface="Arial" panose="020B0604020202020204" pitchFamily="34" charset="0"/>
              <a:cs typeface="Arial" panose="020B0604020202020204" pitchFamily="34" charset="0"/>
            </a:rPr>
            <a:t>Causes</a:t>
          </a:r>
          <a:endParaRPr lang="fr-FR" sz="3200" b="1" kern="1200">
            <a:solidFill>
              <a:schemeClr val="bg1">
                <a:lumMod val="95000"/>
                <a:lumOff val="5000"/>
              </a:schemeClr>
            </a:solidFill>
            <a:latin typeface="Arial" panose="020B0604020202020204" pitchFamily="34" charset="0"/>
            <a:cs typeface="Arial" panose="020B0604020202020204" pitchFamily="34" charset="0"/>
          </a:endParaRPr>
        </a:p>
        <a:p>
          <a:pPr marL="0" lvl="0" indent="0" algn="ctr" defTabSz="800100">
            <a:lnSpc>
              <a:spcPct val="90000"/>
            </a:lnSpc>
            <a:spcBef>
              <a:spcPct val="0"/>
            </a:spcBef>
            <a:spcAft>
              <a:spcPct val="35000"/>
            </a:spcAft>
            <a:buNone/>
          </a:pPr>
          <a:r>
            <a:rPr lang="fr-FR" sz="1600" kern="1200">
              <a:solidFill>
                <a:schemeClr val="bg1">
                  <a:lumMod val="95000"/>
                  <a:lumOff val="5000"/>
                </a:schemeClr>
              </a:solidFill>
              <a:latin typeface="Arial" panose="020B0604020202020204" pitchFamily="34" charset="0"/>
              <a:cs typeface="Arial" panose="020B0604020202020204" pitchFamily="34" charset="0"/>
            </a:rPr>
            <a:t>Evènements déclencheurs</a:t>
          </a:r>
        </a:p>
      </dsp:txBody>
      <dsp:txXfrm>
        <a:off x="35394" y="21215"/>
        <a:ext cx="2681053" cy="681920"/>
      </dsp:txXfrm>
    </dsp:sp>
    <dsp:sp modelId="{A1A3C765-9772-49DB-B33A-2190D022F285}">
      <dsp:nvSpPr>
        <dsp:cNvPr id="0" name=""/>
        <dsp:cNvSpPr/>
      </dsp:nvSpPr>
      <dsp:spPr>
        <a:xfrm>
          <a:off x="3010010" y="24463"/>
          <a:ext cx="577378" cy="67542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400300">
            <a:lnSpc>
              <a:spcPct val="90000"/>
            </a:lnSpc>
            <a:spcBef>
              <a:spcPct val="0"/>
            </a:spcBef>
            <a:spcAft>
              <a:spcPct val="35000"/>
            </a:spcAft>
            <a:buNone/>
          </a:pPr>
          <a:endParaRPr lang="fr-FR" sz="5400" kern="1200">
            <a:solidFill>
              <a:schemeClr val="bg1">
                <a:lumMod val="95000"/>
                <a:lumOff val="5000"/>
              </a:schemeClr>
            </a:solidFill>
          </a:endParaRPr>
        </a:p>
      </dsp:txBody>
      <dsp:txXfrm>
        <a:off x="3010010" y="159548"/>
        <a:ext cx="404165" cy="405253"/>
      </dsp:txXfrm>
    </dsp:sp>
    <dsp:sp modelId="{4D50A335-3972-4D61-88EA-1A3C1DA40623}">
      <dsp:nvSpPr>
        <dsp:cNvPr id="0" name=""/>
        <dsp:cNvSpPr/>
      </dsp:nvSpPr>
      <dsp:spPr>
        <a:xfrm>
          <a:off x="3827055" y="0"/>
          <a:ext cx="2723483" cy="724350"/>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fr-FR" sz="2000" b="1" kern="1200">
              <a:solidFill>
                <a:schemeClr val="bg1">
                  <a:lumMod val="95000"/>
                  <a:lumOff val="5000"/>
                </a:schemeClr>
              </a:solidFill>
              <a:latin typeface="Arial" panose="020B0604020202020204" pitchFamily="34" charset="0"/>
              <a:cs typeface="Arial" panose="020B0604020202020204" pitchFamily="34" charset="0"/>
            </a:rPr>
            <a:t>Activités</a:t>
          </a:r>
          <a:endParaRPr lang="fr-FR" sz="3600" b="1" kern="1200">
            <a:solidFill>
              <a:schemeClr val="bg1">
                <a:lumMod val="95000"/>
                <a:lumOff val="5000"/>
              </a:schemeClr>
            </a:solidFill>
            <a:latin typeface="Arial" panose="020B0604020202020204" pitchFamily="34" charset="0"/>
            <a:cs typeface="Arial" panose="020B0604020202020204" pitchFamily="34" charset="0"/>
          </a:endParaRPr>
        </a:p>
        <a:p>
          <a:pPr marL="0" lvl="0" indent="0" algn="ctr" defTabSz="889000">
            <a:lnSpc>
              <a:spcPct val="90000"/>
            </a:lnSpc>
            <a:spcBef>
              <a:spcPct val="0"/>
            </a:spcBef>
            <a:spcAft>
              <a:spcPct val="35000"/>
            </a:spcAft>
            <a:buNone/>
          </a:pPr>
          <a:r>
            <a:rPr lang="fr-FR" sz="1400" kern="1200">
              <a:solidFill>
                <a:schemeClr val="bg1">
                  <a:lumMod val="95000"/>
                  <a:lumOff val="5000"/>
                </a:schemeClr>
              </a:solidFill>
              <a:latin typeface="Arial" panose="020B0604020202020204" pitchFamily="34" charset="0"/>
              <a:cs typeface="Arial" panose="020B0604020202020204" pitchFamily="34" charset="0"/>
            </a:rPr>
            <a:t>Traitements</a:t>
          </a:r>
        </a:p>
      </dsp:txBody>
      <dsp:txXfrm>
        <a:off x="3848270" y="21215"/>
        <a:ext cx="2681053" cy="681920"/>
      </dsp:txXfrm>
    </dsp:sp>
    <dsp:sp modelId="{C834F092-5560-4FDF-8363-7CB5FA48BBB3}">
      <dsp:nvSpPr>
        <dsp:cNvPr id="0" name=""/>
        <dsp:cNvSpPr/>
      </dsp:nvSpPr>
      <dsp:spPr>
        <a:xfrm>
          <a:off x="6822886" y="24463"/>
          <a:ext cx="577378" cy="67542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400300">
            <a:lnSpc>
              <a:spcPct val="90000"/>
            </a:lnSpc>
            <a:spcBef>
              <a:spcPct val="0"/>
            </a:spcBef>
            <a:spcAft>
              <a:spcPct val="35000"/>
            </a:spcAft>
            <a:buNone/>
          </a:pPr>
          <a:endParaRPr lang="fr-FR" sz="5400" kern="1200">
            <a:solidFill>
              <a:schemeClr val="bg1">
                <a:lumMod val="95000"/>
                <a:lumOff val="5000"/>
              </a:schemeClr>
            </a:solidFill>
          </a:endParaRPr>
        </a:p>
      </dsp:txBody>
      <dsp:txXfrm>
        <a:off x="6822886" y="159548"/>
        <a:ext cx="404165" cy="405253"/>
      </dsp:txXfrm>
    </dsp:sp>
    <dsp:sp modelId="{485379FC-7B02-4A93-9E73-3FEB80293F37}">
      <dsp:nvSpPr>
        <dsp:cNvPr id="0" name=""/>
        <dsp:cNvSpPr/>
      </dsp:nvSpPr>
      <dsp:spPr>
        <a:xfrm>
          <a:off x="7639931" y="0"/>
          <a:ext cx="2723483" cy="724350"/>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fr-FR" sz="2000" b="1" kern="1200">
              <a:solidFill>
                <a:schemeClr val="bg1">
                  <a:lumMod val="95000"/>
                  <a:lumOff val="5000"/>
                </a:schemeClr>
              </a:solidFill>
              <a:latin typeface="Arial" panose="020B0604020202020204" pitchFamily="34" charset="0"/>
              <a:cs typeface="Arial" panose="020B0604020202020204" pitchFamily="34" charset="0"/>
            </a:rPr>
            <a:t>Résultats</a:t>
          </a:r>
          <a:endParaRPr lang="fr-FR" sz="3200" b="1" kern="1200">
            <a:solidFill>
              <a:schemeClr val="bg1">
                <a:lumMod val="95000"/>
                <a:lumOff val="5000"/>
              </a:schemeClr>
            </a:solidFill>
            <a:latin typeface="Arial" panose="020B0604020202020204" pitchFamily="34" charset="0"/>
            <a:cs typeface="Arial" panose="020B0604020202020204" pitchFamily="34" charset="0"/>
          </a:endParaRPr>
        </a:p>
        <a:p>
          <a:pPr marL="0" lvl="0" indent="0" algn="ctr" defTabSz="889000">
            <a:lnSpc>
              <a:spcPct val="90000"/>
            </a:lnSpc>
            <a:spcBef>
              <a:spcPct val="0"/>
            </a:spcBef>
            <a:spcAft>
              <a:spcPct val="35000"/>
            </a:spcAft>
            <a:buNone/>
          </a:pPr>
          <a:r>
            <a:rPr lang="fr-FR" sz="1400" kern="1200">
              <a:solidFill>
                <a:schemeClr val="bg1">
                  <a:lumMod val="95000"/>
                  <a:lumOff val="5000"/>
                </a:schemeClr>
              </a:solidFill>
              <a:latin typeface="Arial" panose="020B0604020202020204" pitchFamily="34" charset="0"/>
              <a:cs typeface="Arial" panose="020B0604020202020204" pitchFamily="34" charset="0"/>
            </a:rPr>
            <a:t>Évènements résultants </a:t>
          </a:r>
        </a:p>
      </dsp:txBody>
      <dsp:txXfrm>
        <a:off x="7661146" y="21215"/>
        <a:ext cx="2681053" cy="68192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2285FC-C0F5-4F19-9674-0722ABB8F10F}">
      <dsp:nvSpPr>
        <dsp:cNvPr id="0" name=""/>
        <dsp:cNvSpPr/>
      </dsp:nvSpPr>
      <dsp:spPr>
        <a:xfrm>
          <a:off x="509857" y="-135"/>
          <a:ext cx="542493" cy="351677"/>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t>Collecte</a:t>
          </a:r>
        </a:p>
      </dsp:txBody>
      <dsp:txXfrm>
        <a:off x="527024" y="17032"/>
        <a:ext cx="508159" cy="317343"/>
      </dsp:txXfrm>
    </dsp:sp>
    <dsp:sp modelId="{5044995E-67D6-43C6-ABB1-17E4C696CD8A}">
      <dsp:nvSpPr>
        <dsp:cNvPr id="0" name=""/>
        <dsp:cNvSpPr/>
      </dsp:nvSpPr>
      <dsp:spPr>
        <a:xfrm>
          <a:off x="173053" y="84573"/>
          <a:ext cx="1015022" cy="1015022"/>
        </a:xfrm>
        <a:custGeom>
          <a:avLst/>
          <a:gdLst/>
          <a:ahLst/>
          <a:cxnLst/>
          <a:rect l="0" t="0" r="0" b="0"/>
          <a:pathLst>
            <a:path>
              <a:moveTo>
                <a:pt x="914877" y="204822"/>
              </a:moveTo>
              <a:arcTo wR="507511" hR="507511" stAng="19403175" swAng="1155597"/>
            </a:path>
          </a:pathLst>
        </a:custGeom>
        <a:noFill/>
        <a:ln w="9525" cap="rnd"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 modelId="{E65AAC1A-E02A-4D85-A649-F8487D4870AD}">
      <dsp:nvSpPr>
        <dsp:cNvPr id="0" name=""/>
        <dsp:cNvSpPr/>
      </dsp:nvSpPr>
      <dsp:spPr>
        <a:xfrm>
          <a:off x="944172" y="494641"/>
          <a:ext cx="534742" cy="322325"/>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t>Saisie</a:t>
          </a:r>
        </a:p>
      </dsp:txBody>
      <dsp:txXfrm>
        <a:off x="959907" y="510376"/>
        <a:ext cx="503272" cy="290855"/>
      </dsp:txXfrm>
    </dsp:sp>
    <dsp:sp modelId="{0C890AB1-999D-44B2-B775-1A3C18250562}">
      <dsp:nvSpPr>
        <dsp:cNvPr id="0" name=""/>
        <dsp:cNvSpPr/>
      </dsp:nvSpPr>
      <dsp:spPr>
        <a:xfrm>
          <a:off x="167791" y="244447"/>
          <a:ext cx="1015022" cy="1015022"/>
        </a:xfrm>
        <a:custGeom>
          <a:avLst/>
          <a:gdLst/>
          <a:ahLst/>
          <a:cxnLst/>
          <a:rect l="0" t="0" r="0" b="0"/>
          <a:pathLst>
            <a:path>
              <a:moveTo>
                <a:pt x="1002943" y="617580"/>
              </a:moveTo>
              <a:arcTo wR="507511" hR="507511" stAng="751552" swAng="943419"/>
            </a:path>
          </a:pathLst>
        </a:custGeom>
        <a:noFill/>
        <a:ln w="9525" cap="rnd"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 modelId="{24B01FC6-DA8C-4FEC-8920-8E2D91E7FEA7}">
      <dsp:nvSpPr>
        <dsp:cNvPr id="0" name=""/>
        <dsp:cNvSpPr/>
      </dsp:nvSpPr>
      <dsp:spPr>
        <a:xfrm>
          <a:off x="502018" y="948644"/>
          <a:ext cx="596900" cy="373871"/>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t>Traitement</a:t>
          </a:r>
          <a:endParaRPr lang="fr-FR" sz="1100" kern="1200"/>
        </a:p>
      </dsp:txBody>
      <dsp:txXfrm>
        <a:off x="520269" y="966895"/>
        <a:ext cx="560398" cy="337369"/>
      </dsp:txXfrm>
    </dsp:sp>
    <dsp:sp modelId="{543BBAD1-E266-42A1-B6B6-C3926A91ACAD}">
      <dsp:nvSpPr>
        <dsp:cNvPr id="0" name=""/>
        <dsp:cNvSpPr/>
      </dsp:nvSpPr>
      <dsp:spPr>
        <a:xfrm>
          <a:off x="429850" y="263089"/>
          <a:ext cx="1015022" cy="1015022"/>
        </a:xfrm>
        <a:custGeom>
          <a:avLst/>
          <a:gdLst/>
          <a:ahLst/>
          <a:cxnLst/>
          <a:rect l="0" t="0" r="0" b="0"/>
          <a:pathLst>
            <a:path>
              <a:moveTo>
                <a:pt x="49879" y="726921"/>
              </a:moveTo>
              <a:arcTo wR="507511" hR="507511" stAng="9263082" swAng="971214"/>
            </a:path>
          </a:pathLst>
        </a:custGeom>
        <a:noFill/>
        <a:ln w="9525" cap="rnd"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 modelId="{7B1DA764-7B97-41F5-8FA9-919C14766A75}">
      <dsp:nvSpPr>
        <dsp:cNvPr id="0" name=""/>
        <dsp:cNvSpPr/>
      </dsp:nvSpPr>
      <dsp:spPr>
        <a:xfrm>
          <a:off x="120003" y="492541"/>
          <a:ext cx="562888" cy="314470"/>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t>Diffusion</a:t>
          </a:r>
        </a:p>
      </dsp:txBody>
      <dsp:txXfrm>
        <a:off x="135354" y="507892"/>
        <a:ext cx="532186" cy="283768"/>
      </dsp:txXfrm>
    </dsp:sp>
    <dsp:sp modelId="{9F351090-7BAA-4F07-AF7F-B9F5AF46AC98}">
      <dsp:nvSpPr>
        <dsp:cNvPr id="0" name=""/>
        <dsp:cNvSpPr/>
      </dsp:nvSpPr>
      <dsp:spPr>
        <a:xfrm>
          <a:off x="434113" y="32377"/>
          <a:ext cx="1015022" cy="1015022"/>
        </a:xfrm>
        <a:custGeom>
          <a:avLst/>
          <a:gdLst/>
          <a:ahLst/>
          <a:cxnLst/>
          <a:rect l="0" t="0" r="0" b="0"/>
          <a:pathLst>
            <a:path>
              <a:moveTo>
                <a:pt x="8623" y="414350"/>
              </a:moveTo>
              <a:arcTo wR="507511" hR="507511" stAng="11434644" swAng="954272"/>
            </a:path>
          </a:pathLst>
        </a:custGeom>
        <a:noFill/>
        <a:ln w="9525" cap="rnd"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2285FC-C0F5-4F19-9674-0722ABB8F10F}">
      <dsp:nvSpPr>
        <dsp:cNvPr id="0" name=""/>
        <dsp:cNvSpPr/>
      </dsp:nvSpPr>
      <dsp:spPr>
        <a:xfrm>
          <a:off x="509857" y="-135"/>
          <a:ext cx="542493" cy="351677"/>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t>Collecte</a:t>
          </a:r>
        </a:p>
      </dsp:txBody>
      <dsp:txXfrm>
        <a:off x="527024" y="17032"/>
        <a:ext cx="508159" cy="317343"/>
      </dsp:txXfrm>
    </dsp:sp>
    <dsp:sp modelId="{5044995E-67D6-43C6-ABB1-17E4C696CD8A}">
      <dsp:nvSpPr>
        <dsp:cNvPr id="0" name=""/>
        <dsp:cNvSpPr/>
      </dsp:nvSpPr>
      <dsp:spPr>
        <a:xfrm>
          <a:off x="173053" y="84573"/>
          <a:ext cx="1015022" cy="1015022"/>
        </a:xfrm>
        <a:custGeom>
          <a:avLst/>
          <a:gdLst/>
          <a:ahLst/>
          <a:cxnLst/>
          <a:rect l="0" t="0" r="0" b="0"/>
          <a:pathLst>
            <a:path>
              <a:moveTo>
                <a:pt x="914877" y="204822"/>
              </a:moveTo>
              <a:arcTo wR="507511" hR="507511" stAng="19403175" swAng="1155597"/>
            </a:path>
          </a:pathLst>
        </a:custGeom>
        <a:noFill/>
        <a:ln w="9525" cap="rnd"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 modelId="{E65AAC1A-E02A-4D85-A649-F8487D4870AD}">
      <dsp:nvSpPr>
        <dsp:cNvPr id="0" name=""/>
        <dsp:cNvSpPr/>
      </dsp:nvSpPr>
      <dsp:spPr>
        <a:xfrm>
          <a:off x="944172" y="494641"/>
          <a:ext cx="534742" cy="322325"/>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t>Saisie</a:t>
          </a:r>
        </a:p>
      </dsp:txBody>
      <dsp:txXfrm>
        <a:off x="959907" y="510376"/>
        <a:ext cx="503272" cy="290855"/>
      </dsp:txXfrm>
    </dsp:sp>
    <dsp:sp modelId="{0C890AB1-999D-44B2-B775-1A3C18250562}">
      <dsp:nvSpPr>
        <dsp:cNvPr id="0" name=""/>
        <dsp:cNvSpPr/>
      </dsp:nvSpPr>
      <dsp:spPr>
        <a:xfrm>
          <a:off x="167791" y="244447"/>
          <a:ext cx="1015022" cy="1015022"/>
        </a:xfrm>
        <a:custGeom>
          <a:avLst/>
          <a:gdLst/>
          <a:ahLst/>
          <a:cxnLst/>
          <a:rect l="0" t="0" r="0" b="0"/>
          <a:pathLst>
            <a:path>
              <a:moveTo>
                <a:pt x="1002943" y="617580"/>
              </a:moveTo>
              <a:arcTo wR="507511" hR="507511" stAng="751552" swAng="943419"/>
            </a:path>
          </a:pathLst>
        </a:custGeom>
        <a:noFill/>
        <a:ln w="9525" cap="rnd"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 modelId="{24B01FC6-DA8C-4FEC-8920-8E2D91E7FEA7}">
      <dsp:nvSpPr>
        <dsp:cNvPr id="0" name=""/>
        <dsp:cNvSpPr/>
      </dsp:nvSpPr>
      <dsp:spPr>
        <a:xfrm>
          <a:off x="502018" y="948644"/>
          <a:ext cx="596900" cy="373871"/>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t>Traitement</a:t>
          </a:r>
          <a:endParaRPr lang="fr-FR" sz="1100" kern="1200"/>
        </a:p>
      </dsp:txBody>
      <dsp:txXfrm>
        <a:off x="520269" y="966895"/>
        <a:ext cx="560398" cy="337369"/>
      </dsp:txXfrm>
    </dsp:sp>
    <dsp:sp modelId="{543BBAD1-E266-42A1-B6B6-C3926A91ACAD}">
      <dsp:nvSpPr>
        <dsp:cNvPr id="0" name=""/>
        <dsp:cNvSpPr/>
      </dsp:nvSpPr>
      <dsp:spPr>
        <a:xfrm>
          <a:off x="429850" y="263089"/>
          <a:ext cx="1015022" cy="1015022"/>
        </a:xfrm>
        <a:custGeom>
          <a:avLst/>
          <a:gdLst/>
          <a:ahLst/>
          <a:cxnLst/>
          <a:rect l="0" t="0" r="0" b="0"/>
          <a:pathLst>
            <a:path>
              <a:moveTo>
                <a:pt x="49879" y="726921"/>
              </a:moveTo>
              <a:arcTo wR="507511" hR="507511" stAng="9263082" swAng="971214"/>
            </a:path>
          </a:pathLst>
        </a:custGeom>
        <a:noFill/>
        <a:ln w="9525" cap="rnd"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 modelId="{7B1DA764-7B97-41F5-8FA9-919C14766A75}">
      <dsp:nvSpPr>
        <dsp:cNvPr id="0" name=""/>
        <dsp:cNvSpPr/>
      </dsp:nvSpPr>
      <dsp:spPr>
        <a:xfrm>
          <a:off x="120003" y="492541"/>
          <a:ext cx="562888" cy="314470"/>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t>Diffusion</a:t>
          </a:r>
        </a:p>
      </dsp:txBody>
      <dsp:txXfrm>
        <a:off x="135354" y="507892"/>
        <a:ext cx="532186" cy="283768"/>
      </dsp:txXfrm>
    </dsp:sp>
    <dsp:sp modelId="{9F351090-7BAA-4F07-AF7F-B9F5AF46AC98}">
      <dsp:nvSpPr>
        <dsp:cNvPr id="0" name=""/>
        <dsp:cNvSpPr/>
      </dsp:nvSpPr>
      <dsp:spPr>
        <a:xfrm>
          <a:off x="434113" y="32377"/>
          <a:ext cx="1015022" cy="1015022"/>
        </a:xfrm>
        <a:custGeom>
          <a:avLst/>
          <a:gdLst/>
          <a:ahLst/>
          <a:cxnLst/>
          <a:rect l="0" t="0" r="0" b="0"/>
          <a:pathLst>
            <a:path>
              <a:moveTo>
                <a:pt x="8623" y="414350"/>
              </a:moveTo>
              <a:arcTo wR="507511" hR="507511" stAng="11434644" swAng="954272"/>
            </a:path>
          </a:pathLst>
        </a:custGeom>
        <a:noFill/>
        <a:ln w="9525" cap="rnd"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2285FC-C0F5-4F19-9674-0722ABB8F10F}">
      <dsp:nvSpPr>
        <dsp:cNvPr id="0" name=""/>
        <dsp:cNvSpPr/>
      </dsp:nvSpPr>
      <dsp:spPr>
        <a:xfrm>
          <a:off x="509857" y="-135"/>
          <a:ext cx="542493" cy="351677"/>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t>Collecte</a:t>
          </a:r>
        </a:p>
      </dsp:txBody>
      <dsp:txXfrm>
        <a:off x="527024" y="17032"/>
        <a:ext cx="508159" cy="317343"/>
      </dsp:txXfrm>
    </dsp:sp>
    <dsp:sp modelId="{5044995E-67D6-43C6-ABB1-17E4C696CD8A}">
      <dsp:nvSpPr>
        <dsp:cNvPr id="0" name=""/>
        <dsp:cNvSpPr/>
      </dsp:nvSpPr>
      <dsp:spPr>
        <a:xfrm>
          <a:off x="173053" y="84573"/>
          <a:ext cx="1015022" cy="1015022"/>
        </a:xfrm>
        <a:custGeom>
          <a:avLst/>
          <a:gdLst/>
          <a:ahLst/>
          <a:cxnLst/>
          <a:rect l="0" t="0" r="0" b="0"/>
          <a:pathLst>
            <a:path>
              <a:moveTo>
                <a:pt x="914877" y="204822"/>
              </a:moveTo>
              <a:arcTo wR="507511" hR="507511" stAng="19403175" swAng="1155597"/>
            </a:path>
          </a:pathLst>
        </a:custGeom>
        <a:noFill/>
        <a:ln w="9525" cap="rnd"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 modelId="{E65AAC1A-E02A-4D85-A649-F8487D4870AD}">
      <dsp:nvSpPr>
        <dsp:cNvPr id="0" name=""/>
        <dsp:cNvSpPr/>
      </dsp:nvSpPr>
      <dsp:spPr>
        <a:xfrm>
          <a:off x="944172" y="494641"/>
          <a:ext cx="534742" cy="322325"/>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t>Saisie</a:t>
          </a:r>
        </a:p>
      </dsp:txBody>
      <dsp:txXfrm>
        <a:off x="959907" y="510376"/>
        <a:ext cx="503272" cy="290855"/>
      </dsp:txXfrm>
    </dsp:sp>
    <dsp:sp modelId="{0C890AB1-999D-44B2-B775-1A3C18250562}">
      <dsp:nvSpPr>
        <dsp:cNvPr id="0" name=""/>
        <dsp:cNvSpPr/>
      </dsp:nvSpPr>
      <dsp:spPr>
        <a:xfrm>
          <a:off x="167791" y="244447"/>
          <a:ext cx="1015022" cy="1015022"/>
        </a:xfrm>
        <a:custGeom>
          <a:avLst/>
          <a:gdLst/>
          <a:ahLst/>
          <a:cxnLst/>
          <a:rect l="0" t="0" r="0" b="0"/>
          <a:pathLst>
            <a:path>
              <a:moveTo>
                <a:pt x="1002943" y="617580"/>
              </a:moveTo>
              <a:arcTo wR="507511" hR="507511" stAng="751552" swAng="943419"/>
            </a:path>
          </a:pathLst>
        </a:custGeom>
        <a:noFill/>
        <a:ln w="9525" cap="rnd"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 modelId="{24B01FC6-DA8C-4FEC-8920-8E2D91E7FEA7}">
      <dsp:nvSpPr>
        <dsp:cNvPr id="0" name=""/>
        <dsp:cNvSpPr/>
      </dsp:nvSpPr>
      <dsp:spPr>
        <a:xfrm>
          <a:off x="502018" y="948644"/>
          <a:ext cx="596900" cy="373871"/>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t>Traitement</a:t>
          </a:r>
          <a:endParaRPr lang="fr-FR" sz="1100" kern="1200"/>
        </a:p>
      </dsp:txBody>
      <dsp:txXfrm>
        <a:off x="520269" y="966895"/>
        <a:ext cx="560398" cy="337369"/>
      </dsp:txXfrm>
    </dsp:sp>
    <dsp:sp modelId="{543BBAD1-E266-42A1-B6B6-C3926A91ACAD}">
      <dsp:nvSpPr>
        <dsp:cNvPr id="0" name=""/>
        <dsp:cNvSpPr/>
      </dsp:nvSpPr>
      <dsp:spPr>
        <a:xfrm>
          <a:off x="429850" y="263089"/>
          <a:ext cx="1015022" cy="1015022"/>
        </a:xfrm>
        <a:custGeom>
          <a:avLst/>
          <a:gdLst/>
          <a:ahLst/>
          <a:cxnLst/>
          <a:rect l="0" t="0" r="0" b="0"/>
          <a:pathLst>
            <a:path>
              <a:moveTo>
                <a:pt x="49879" y="726921"/>
              </a:moveTo>
              <a:arcTo wR="507511" hR="507511" stAng="9263082" swAng="971214"/>
            </a:path>
          </a:pathLst>
        </a:custGeom>
        <a:noFill/>
        <a:ln w="9525" cap="rnd"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 modelId="{7B1DA764-7B97-41F5-8FA9-919C14766A75}">
      <dsp:nvSpPr>
        <dsp:cNvPr id="0" name=""/>
        <dsp:cNvSpPr/>
      </dsp:nvSpPr>
      <dsp:spPr>
        <a:xfrm>
          <a:off x="120003" y="492541"/>
          <a:ext cx="562888" cy="314470"/>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t>Diffusion</a:t>
          </a:r>
        </a:p>
      </dsp:txBody>
      <dsp:txXfrm>
        <a:off x="135354" y="507892"/>
        <a:ext cx="532186" cy="283768"/>
      </dsp:txXfrm>
    </dsp:sp>
    <dsp:sp modelId="{9F351090-7BAA-4F07-AF7F-B9F5AF46AC98}">
      <dsp:nvSpPr>
        <dsp:cNvPr id="0" name=""/>
        <dsp:cNvSpPr/>
      </dsp:nvSpPr>
      <dsp:spPr>
        <a:xfrm>
          <a:off x="434113" y="32377"/>
          <a:ext cx="1015022" cy="1015022"/>
        </a:xfrm>
        <a:custGeom>
          <a:avLst/>
          <a:gdLst/>
          <a:ahLst/>
          <a:cxnLst/>
          <a:rect l="0" t="0" r="0" b="0"/>
          <a:pathLst>
            <a:path>
              <a:moveTo>
                <a:pt x="8623" y="414350"/>
              </a:moveTo>
              <a:arcTo wR="507511" hR="507511" stAng="11434644" swAng="954272"/>
            </a:path>
          </a:pathLst>
        </a:custGeom>
        <a:noFill/>
        <a:ln w="9525" cap="rnd"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2285FC-C0F5-4F19-9674-0722ABB8F10F}">
      <dsp:nvSpPr>
        <dsp:cNvPr id="0" name=""/>
        <dsp:cNvSpPr/>
      </dsp:nvSpPr>
      <dsp:spPr>
        <a:xfrm>
          <a:off x="509857" y="-135"/>
          <a:ext cx="542493" cy="351677"/>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t>Collecte</a:t>
          </a:r>
        </a:p>
      </dsp:txBody>
      <dsp:txXfrm>
        <a:off x="527024" y="17032"/>
        <a:ext cx="508159" cy="317343"/>
      </dsp:txXfrm>
    </dsp:sp>
    <dsp:sp modelId="{5044995E-67D6-43C6-ABB1-17E4C696CD8A}">
      <dsp:nvSpPr>
        <dsp:cNvPr id="0" name=""/>
        <dsp:cNvSpPr/>
      </dsp:nvSpPr>
      <dsp:spPr>
        <a:xfrm>
          <a:off x="173053" y="84573"/>
          <a:ext cx="1015022" cy="1015022"/>
        </a:xfrm>
        <a:custGeom>
          <a:avLst/>
          <a:gdLst/>
          <a:ahLst/>
          <a:cxnLst/>
          <a:rect l="0" t="0" r="0" b="0"/>
          <a:pathLst>
            <a:path>
              <a:moveTo>
                <a:pt x="914877" y="204822"/>
              </a:moveTo>
              <a:arcTo wR="507511" hR="507511" stAng="19403175" swAng="1155597"/>
            </a:path>
          </a:pathLst>
        </a:custGeom>
        <a:noFill/>
        <a:ln w="9525" cap="rnd"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 modelId="{E65AAC1A-E02A-4D85-A649-F8487D4870AD}">
      <dsp:nvSpPr>
        <dsp:cNvPr id="0" name=""/>
        <dsp:cNvSpPr/>
      </dsp:nvSpPr>
      <dsp:spPr>
        <a:xfrm>
          <a:off x="944172" y="494641"/>
          <a:ext cx="534742" cy="322325"/>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t>Saisie</a:t>
          </a:r>
        </a:p>
      </dsp:txBody>
      <dsp:txXfrm>
        <a:off x="959907" y="510376"/>
        <a:ext cx="503272" cy="290855"/>
      </dsp:txXfrm>
    </dsp:sp>
    <dsp:sp modelId="{0C890AB1-999D-44B2-B775-1A3C18250562}">
      <dsp:nvSpPr>
        <dsp:cNvPr id="0" name=""/>
        <dsp:cNvSpPr/>
      </dsp:nvSpPr>
      <dsp:spPr>
        <a:xfrm>
          <a:off x="167791" y="244447"/>
          <a:ext cx="1015022" cy="1015022"/>
        </a:xfrm>
        <a:custGeom>
          <a:avLst/>
          <a:gdLst/>
          <a:ahLst/>
          <a:cxnLst/>
          <a:rect l="0" t="0" r="0" b="0"/>
          <a:pathLst>
            <a:path>
              <a:moveTo>
                <a:pt x="1002943" y="617580"/>
              </a:moveTo>
              <a:arcTo wR="507511" hR="507511" stAng="751552" swAng="943419"/>
            </a:path>
          </a:pathLst>
        </a:custGeom>
        <a:noFill/>
        <a:ln w="9525" cap="rnd"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 modelId="{24B01FC6-DA8C-4FEC-8920-8E2D91E7FEA7}">
      <dsp:nvSpPr>
        <dsp:cNvPr id="0" name=""/>
        <dsp:cNvSpPr/>
      </dsp:nvSpPr>
      <dsp:spPr>
        <a:xfrm>
          <a:off x="502018" y="948644"/>
          <a:ext cx="596900" cy="373871"/>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t>Traitement</a:t>
          </a:r>
          <a:endParaRPr lang="fr-FR" sz="1100" kern="1200"/>
        </a:p>
      </dsp:txBody>
      <dsp:txXfrm>
        <a:off x="520269" y="966895"/>
        <a:ext cx="560398" cy="337369"/>
      </dsp:txXfrm>
    </dsp:sp>
    <dsp:sp modelId="{543BBAD1-E266-42A1-B6B6-C3926A91ACAD}">
      <dsp:nvSpPr>
        <dsp:cNvPr id="0" name=""/>
        <dsp:cNvSpPr/>
      </dsp:nvSpPr>
      <dsp:spPr>
        <a:xfrm>
          <a:off x="429850" y="263089"/>
          <a:ext cx="1015022" cy="1015022"/>
        </a:xfrm>
        <a:custGeom>
          <a:avLst/>
          <a:gdLst/>
          <a:ahLst/>
          <a:cxnLst/>
          <a:rect l="0" t="0" r="0" b="0"/>
          <a:pathLst>
            <a:path>
              <a:moveTo>
                <a:pt x="49879" y="726921"/>
              </a:moveTo>
              <a:arcTo wR="507511" hR="507511" stAng="9263082" swAng="971214"/>
            </a:path>
          </a:pathLst>
        </a:custGeom>
        <a:noFill/>
        <a:ln w="9525" cap="rnd"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 modelId="{7B1DA764-7B97-41F5-8FA9-919C14766A75}">
      <dsp:nvSpPr>
        <dsp:cNvPr id="0" name=""/>
        <dsp:cNvSpPr/>
      </dsp:nvSpPr>
      <dsp:spPr>
        <a:xfrm>
          <a:off x="120003" y="492541"/>
          <a:ext cx="562888" cy="314470"/>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t>Diffusion</a:t>
          </a:r>
        </a:p>
      </dsp:txBody>
      <dsp:txXfrm>
        <a:off x="135354" y="507892"/>
        <a:ext cx="532186" cy="283768"/>
      </dsp:txXfrm>
    </dsp:sp>
    <dsp:sp modelId="{9F351090-7BAA-4F07-AF7F-B9F5AF46AC98}">
      <dsp:nvSpPr>
        <dsp:cNvPr id="0" name=""/>
        <dsp:cNvSpPr/>
      </dsp:nvSpPr>
      <dsp:spPr>
        <a:xfrm>
          <a:off x="434113" y="32377"/>
          <a:ext cx="1015022" cy="1015022"/>
        </a:xfrm>
        <a:custGeom>
          <a:avLst/>
          <a:gdLst/>
          <a:ahLst/>
          <a:cxnLst/>
          <a:rect l="0" t="0" r="0" b="0"/>
          <a:pathLst>
            <a:path>
              <a:moveTo>
                <a:pt x="8623" y="414350"/>
              </a:moveTo>
              <a:arcTo wR="507511" hR="507511" stAng="11434644" swAng="954272"/>
            </a:path>
          </a:pathLst>
        </a:custGeom>
        <a:noFill/>
        <a:ln w="9525" cap="rnd"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1A3601-BC65-4FD7-B8F2-6135D69A34C1}">
      <dsp:nvSpPr>
        <dsp:cNvPr id="0" name=""/>
        <dsp:cNvSpPr/>
      </dsp:nvSpPr>
      <dsp:spPr>
        <a:xfrm>
          <a:off x="8655" y="0"/>
          <a:ext cx="1963796" cy="855133"/>
        </a:xfrm>
        <a:prstGeom prst="roundRect">
          <a:avLst>
            <a:gd name="adj" fmla="val 10000"/>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fr-FR" sz="1600" b="1" kern="1200" dirty="0">
              <a:solidFill>
                <a:schemeClr val="bg1"/>
              </a:solidFill>
              <a:latin typeface="Arial" panose="020B0604020202020204" pitchFamily="34" charset="0"/>
              <a:cs typeface="Arial" panose="020B0604020202020204" pitchFamily="34" charset="0"/>
            </a:rPr>
            <a:t>Causes</a:t>
          </a:r>
        </a:p>
        <a:p>
          <a:pPr marL="0" lvl="0" indent="0" algn="ctr" defTabSz="711200">
            <a:lnSpc>
              <a:spcPct val="90000"/>
            </a:lnSpc>
            <a:spcBef>
              <a:spcPct val="0"/>
            </a:spcBef>
            <a:spcAft>
              <a:spcPct val="35000"/>
            </a:spcAft>
            <a:buNone/>
          </a:pPr>
          <a:r>
            <a:rPr lang="fr-FR" sz="1600" b="1" kern="1200" dirty="0">
              <a:solidFill>
                <a:schemeClr val="bg1"/>
              </a:solidFill>
              <a:latin typeface="Arial" panose="020B0604020202020204" pitchFamily="34" charset="0"/>
              <a:cs typeface="Arial" panose="020B0604020202020204" pitchFamily="34" charset="0"/>
            </a:rPr>
            <a:t>(Évènement déclencheur)</a:t>
          </a:r>
        </a:p>
      </dsp:txBody>
      <dsp:txXfrm>
        <a:off x="33701" y="25046"/>
        <a:ext cx="1913704" cy="805041"/>
      </dsp:txXfrm>
    </dsp:sp>
    <dsp:sp modelId="{A1A3C765-9772-49DB-B33A-2190D022F285}">
      <dsp:nvSpPr>
        <dsp:cNvPr id="0" name=""/>
        <dsp:cNvSpPr/>
      </dsp:nvSpPr>
      <dsp:spPr>
        <a:xfrm>
          <a:off x="2145073" y="213515"/>
          <a:ext cx="365958" cy="428101"/>
        </a:xfrm>
        <a:prstGeom prst="rightArrow">
          <a:avLst>
            <a:gd name="adj1" fmla="val 60000"/>
            <a:gd name="adj2" fmla="val 50000"/>
          </a:avLst>
        </a:prstGeom>
        <a:gradFill rotWithShape="0">
          <a:gsLst>
            <a:gs pos="0">
              <a:schemeClr val="accent1">
                <a:tint val="60000"/>
                <a:hueOff val="0"/>
                <a:satOff val="0"/>
                <a:lumOff val="0"/>
                <a:alphaOff val="0"/>
                <a:tint val="98000"/>
                <a:lumMod val="114000"/>
              </a:schemeClr>
            </a:gs>
            <a:gs pos="100000">
              <a:schemeClr val="accent1">
                <a:tint val="60000"/>
                <a:hueOff val="0"/>
                <a:satOff val="0"/>
                <a:lumOff val="0"/>
                <a:alphaOff val="0"/>
                <a:shade val="90000"/>
                <a:lumMod val="84000"/>
              </a:schemeClr>
            </a:gs>
          </a:gsLst>
          <a:lin ang="5400000" scaled="0"/>
        </a:gradFill>
        <a:ln>
          <a:noFill/>
        </a:ln>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fr-FR" sz="1600" b="1" kern="1200">
            <a:solidFill>
              <a:schemeClr val="bg1"/>
            </a:solidFill>
            <a:latin typeface="Arial" panose="020B0604020202020204" pitchFamily="34" charset="0"/>
            <a:cs typeface="Arial" panose="020B0604020202020204" pitchFamily="34" charset="0"/>
          </a:endParaRPr>
        </a:p>
      </dsp:txBody>
      <dsp:txXfrm>
        <a:off x="2145073" y="299135"/>
        <a:ext cx="256171" cy="256861"/>
      </dsp:txXfrm>
    </dsp:sp>
    <dsp:sp modelId="{620F27CB-1124-4779-9DE3-9ACD2876A745}">
      <dsp:nvSpPr>
        <dsp:cNvPr id="0" name=""/>
        <dsp:cNvSpPr/>
      </dsp:nvSpPr>
      <dsp:spPr>
        <a:xfrm>
          <a:off x="2662938" y="0"/>
          <a:ext cx="1726217" cy="855133"/>
        </a:xfrm>
        <a:prstGeom prst="roundRect">
          <a:avLst>
            <a:gd name="adj" fmla="val 10000"/>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fr-FR" sz="1600" b="1" kern="1200" dirty="0">
              <a:solidFill>
                <a:schemeClr val="bg1"/>
              </a:solidFill>
              <a:latin typeface="Arial" panose="020B0604020202020204" pitchFamily="34" charset="0"/>
              <a:cs typeface="Arial" panose="020B0604020202020204" pitchFamily="34" charset="0"/>
            </a:rPr>
            <a:t>Conditions de réalisation</a:t>
          </a:r>
        </a:p>
      </dsp:txBody>
      <dsp:txXfrm>
        <a:off x="2687984" y="25046"/>
        <a:ext cx="1676125" cy="805041"/>
      </dsp:txXfrm>
    </dsp:sp>
    <dsp:sp modelId="{E129BFCC-E40F-4152-9F59-FD710C05B988}">
      <dsp:nvSpPr>
        <dsp:cNvPr id="0" name=""/>
        <dsp:cNvSpPr/>
      </dsp:nvSpPr>
      <dsp:spPr>
        <a:xfrm>
          <a:off x="4561778" y="213515"/>
          <a:ext cx="365958" cy="428101"/>
        </a:xfrm>
        <a:prstGeom prst="rightArrow">
          <a:avLst>
            <a:gd name="adj1" fmla="val 60000"/>
            <a:gd name="adj2" fmla="val 50000"/>
          </a:avLst>
        </a:prstGeom>
        <a:gradFill rotWithShape="0">
          <a:gsLst>
            <a:gs pos="0">
              <a:schemeClr val="accent1">
                <a:tint val="60000"/>
                <a:hueOff val="0"/>
                <a:satOff val="0"/>
                <a:lumOff val="0"/>
                <a:alphaOff val="0"/>
                <a:tint val="98000"/>
                <a:lumMod val="114000"/>
              </a:schemeClr>
            </a:gs>
            <a:gs pos="100000">
              <a:schemeClr val="accent1">
                <a:tint val="60000"/>
                <a:hueOff val="0"/>
                <a:satOff val="0"/>
                <a:lumOff val="0"/>
                <a:alphaOff val="0"/>
                <a:shade val="90000"/>
                <a:lumMod val="84000"/>
              </a:schemeClr>
            </a:gs>
          </a:gsLst>
          <a:lin ang="5400000" scaled="0"/>
        </a:gradFill>
        <a:ln>
          <a:noFill/>
        </a:ln>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fr-FR" sz="1800" b="1" kern="1200">
            <a:solidFill>
              <a:schemeClr val="bg1"/>
            </a:solidFill>
          </a:endParaRPr>
        </a:p>
      </dsp:txBody>
      <dsp:txXfrm>
        <a:off x="4561778" y="299135"/>
        <a:ext cx="256171" cy="256861"/>
      </dsp:txXfrm>
    </dsp:sp>
    <dsp:sp modelId="{4D50A335-3972-4D61-88EA-1A3C1DA40623}">
      <dsp:nvSpPr>
        <dsp:cNvPr id="0" name=""/>
        <dsp:cNvSpPr/>
      </dsp:nvSpPr>
      <dsp:spPr>
        <a:xfrm>
          <a:off x="5079643" y="0"/>
          <a:ext cx="1726217" cy="855133"/>
        </a:xfrm>
        <a:prstGeom prst="roundRect">
          <a:avLst>
            <a:gd name="adj" fmla="val 10000"/>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fr-FR" sz="1600" b="1" kern="1200" dirty="0">
              <a:solidFill>
                <a:schemeClr val="bg1"/>
              </a:solidFill>
              <a:latin typeface="Arial" panose="020B0604020202020204" pitchFamily="34" charset="0"/>
              <a:cs typeface="Arial" panose="020B0604020202020204" pitchFamily="34" charset="0"/>
            </a:rPr>
            <a:t>Traitements</a:t>
          </a:r>
        </a:p>
      </dsp:txBody>
      <dsp:txXfrm>
        <a:off x="5104689" y="25046"/>
        <a:ext cx="1676125" cy="805041"/>
      </dsp:txXfrm>
    </dsp:sp>
    <dsp:sp modelId="{C834F092-5560-4FDF-8363-7CB5FA48BBB3}">
      <dsp:nvSpPr>
        <dsp:cNvPr id="0" name=""/>
        <dsp:cNvSpPr/>
      </dsp:nvSpPr>
      <dsp:spPr>
        <a:xfrm>
          <a:off x="6978482" y="213515"/>
          <a:ext cx="365958" cy="428101"/>
        </a:xfrm>
        <a:prstGeom prst="rightArrow">
          <a:avLst>
            <a:gd name="adj1" fmla="val 60000"/>
            <a:gd name="adj2" fmla="val 50000"/>
          </a:avLst>
        </a:prstGeom>
        <a:gradFill rotWithShape="0">
          <a:gsLst>
            <a:gs pos="0">
              <a:schemeClr val="accent1">
                <a:tint val="60000"/>
                <a:hueOff val="0"/>
                <a:satOff val="0"/>
                <a:lumOff val="0"/>
                <a:alphaOff val="0"/>
                <a:tint val="98000"/>
                <a:lumMod val="114000"/>
              </a:schemeClr>
            </a:gs>
            <a:gs pos="100000">
              <a:schemeClr val="accent1">
                <a:tint val="60000"/>
                <a:hueOff val="0"/>
                <a:satOff val="0"/>
                <a:lumOff val="0"/>
                <a:alphaOff val="0"/>
                <a:shade val="90000"/>
                <a:lumMod val="84000"/>
              </a:schemeClr>
            </a:gs>
          </a:gsLst>
          <a:lin ang="5400000" scaled="0"/>
        </a:gradFill>
        <a:ln>
          <a:noFill/>
        </a:ln>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fr-FR" sz="1600" b="1" kern="1200">
            <a:solidFill>
              <a:schemeClr val="bg1"/>
            </a:solidFill>
            <a:latin typeface="Arial" panose="020B0604020202020204" pitchFamily="34" charset="0"/>
            <a:cs typeface="Arial" panose="020B0604020202020204" pitchFamily="34" charset="0"/>
          </a:endParaRPr>
        </a:p>
      </dsp:txBody>
      <dsp:txXfrm>
        <a:off x="6978482" y="299135"/>
        <a:ext cx="256171" cy="256861"/>
      </dsp:txXfrm>
    </dsp:sp>
    <dsp:sp modelId="{485379FC-7B02-4A93-9E73-3FEB80293F37}">
      <dsp:nvSpPr>
        <dsp:cNvPr id="0" name=""/>
        <dsp:cNvSpPr/>
      </dsp:nvSpPr>
      <dsp:spPr>
        <a:xfrm>
          <a:off x="7496347" y="0"/>
          <a:ext cx="2257063" cy="855133"/>
        </a:xfrm>
        <a:prstGeom prst="roundRect">
          <a:avLst>
            <a:gd name="adj" fmla="val 10000"/>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fr-FR" sz="1600" b="1" kern="1200" dirty="0">
              <a:solidFill>
                <a:schemeClr val="bg1"/>
              </a:solidFill>
              <a:latin typeface="Arial" panose="020B0604020202020204" pitchFamily="34" charset="0"/>
              <a:cs typeface="Arial" panose="020B0604020202020204" pitchFamily="34" charset="0"/>
            </a:rPr>
            <a:t>Résultats</a:t>
          </a:r>
        </a:p>
        <a:p>
          <a:pPr marL="0" lvl="0" indent="0" algn="ctr" defTabSz="711200">
            <a:lnSpc>
              <a:spcPct val="90000"/>
            </a:lnSpc>
            <a:spcBef>
              <a:spcPct val="0"/>
            </a:spcBef>
            <a:spcAft>
              <a:spcPct val="35000"/>
            </a:spcAft>
            <a:buNone/>
          </a:pPr>
          <a:r>
            <a:rPr lang="fr-FR" sz="1600" b="1" kern="1200" dirty="0">
              <a:solidFill>
                <a:schemeClr val="bg1"/>
              </a:solidFill>
              <a:latin typeface="Arial" panose="020B0604020202020204" pitchFamily="34" charset="0"/>
              <a:cs typeface="Arial" panose="020B0604020202020204" pitchFamily="34" charset="0"/>
            </a:rPr>
            <a:t>(Évènements résultants) </a:t>
          </a:r>
        </a:p>
      </dsp:txBody>
      <dsp:txXfrm>
        <a:off x="7521393" y="25046"/>
        <a:ext cx="2206971" cy="805041"/>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2285FC-C0F5-4F19-9674-0722ABB8F10F}">
      <dsp:nvSpPr>
        <dsp:cNvPr id="0" name=""/>
        <dsp:cNvSpPr/>
      </dsp:nvSpPr>
      <dsp:spPr>
        <a:xfrm>
          <a:off x="509857" y="-135"/>
          <a:ext cx="542493" cy="351677"/>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t>Collecte</a:t>
          </a:r>
        </a:p>
      </dsp:txBody>
      <dsp:txXfrm>
        <a:off x="527024" y="17032"/>
        <a:ext cx="508159" cy="317343"/>
      </dsp:txXfrm>
    </dsp:sp>
    <dsp:sp modelId="{5044995E-67D6-43C6-ABB1-17E4C696CD8A}">
      <dsp:nvSpPr>
        <dsp:cNvPr id="0" name=""/>
        <dsp:cNvSpPr/>
      </dsp:nvSpPr>
      <dsp:spPr>
        <a:xfrm>
          <a:off x="173053" y="84573"/>
          <a:ext cx="1015022" cy="1015022"/>
        </a:xfrm>
        <a:custGeom>
          <a:avLst/>
          <a:gdLst/>
          <a:ahLst/>
          <a:cxnLst/>
          <a:rect l="0" t="0" r="0" b="0"/>
          <a:pathLst>
            <a:path>
              <a:moveTo>
                <a:pt x="914877" y="204822"/>
              </a:moveTo>
              <a:arcTo wR="507511" hR="507511" stAng="19403175" swAng="1155597"/>
            </a:path>
          </a:pathLst>
        </a:custGeom>
        <a:noFill/>
        <a:ln w="9525" cap="rnd"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 modelId="{E65AAC1A-E02A-4D85-A649-F8487D4870AD}">
      <dsp:nvSpPr>
        <dsp:cNvPr id="0" name=""/>
        <dsp:cNvSpPr/>
      </dsp:nvSpPr>
      <dsp:spPr>
        <a:xfrm>
          <a:off x="944172" y="494641"/>
          <a:ext cx="534742" cy="322325"/>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t>Saisie</a:t>
          </a:r>
        </a:p>
      </dsp:txBody>
      <dsp:txXfrm>
        <a:off x="959907" y="510376"/>
        <a:ext cx="503272" cy="290855"/>
      </dsp:txXfrm>
    </dsp:sp>
    <dsp:sp modelId="{0C890AB1-999D-44B2-B775-1A3C18250562}">
      <dsp:nvSpPr>
        <dsp:cNvPr id="0" name=""/>
        <dsp:cNvSpPr/>
      </dsp:nvSpPr>
      <dsp:spPr>
        <a:xfrm>
          <a:off x="167791" y="244447"/>
          <a:ext cx="1015022" cy="1015022"/>
        </a:xfrm>
        <a:custGeom>
          <a:avLst/>
          <a:gdLst/>
          <a:ahLst/>
          <a:cxnLst/>
          <a:rect l="0" t="0" r="0" b="0"/>
          <a:pathLst>
            <a:path>
              <a:moveTo>
                <a:pt x="1002943" y="617580"/>
              </a:moveTo>
              <a:arcTo wR="507511" hR="507511" stAng="751552" swAng="943419"/>
            </a:path>
          </a:pathLst>
        </a:custGeom>
        <a:noFill/>
        <a:ln w="9525" cap="rnd"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 modelId="{24B01FC6-DA8C-4FEC-8920-8E2D91E7FEA7}">
      <dsp:nvSpPr>
        <dsp:cNvPr id="0" name=""/>
        <dsp:cNvSpPr/>
      </dsp:nvSpPr>
      <dsp:spPr>
        <a:xfrm>
          <a:off x="502018" y="948644"/>
          <a:ext cx="596900" cy="373871"/>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t>Traitement</a:t>
          </a:r>
          <a:endParaRPr lang="fr-FR" sz="1100" kern="1200"/>
        </a:p>
      </dsp:txBody>
      <dsp:txXfrm>
        <a:off x="520269" y="966895"/>
        <a:ext cx="560398" cy="337369"/>
      </dsp:txXfrm>
    </dsp:sp>
    <dsp:sp modelId="{543BBAD1-E266-42A1-B6B6-C3926A91ACAD}">
      <dsp:nvSpPr>
        <dsp:cNvPr id="0" name=""/>
        <dsp:cNvSpPr/>
      </dsp:nvSpPr>
      <dsp:spPr>
        <a:xfrm>
          <a:off x="429850" y="263089"/>
          <a:ext cx="1015022" cy="1015022"/>
        </a:xfrm>
        <a:custGeom>
          <a:avLst/>
          <a:gdLst/>
          <a:ahLst/>
          <a:cxnLst/>
          <a:rect l="0" t="0" r="0" b="0"/>
          <a:pathLst>
            <a:path>
              <a:moveTo>
                <a:pt x="49879" y="726921"/>
              </a:moveTo>
              <a:arcTo wR="507511" hR="507511" stAng="9263082" swAng="971214"/>
            </a:path>
          </a:pathLst>
        </a:custGeom>
        <a:noFill/>
        <a:ln w="9525" cap="rnd"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 modelId="{7B1DA764-7B97-41F5-8FA9-919C14766A75}">
      <dsp:nvSpPr>
        <dsp:cNvPr id="0" name=""/>
        <dsp:cNvSpPr/>
      </dsp:nvSpPr>
      <dsp:spPr>
        <a:xfrm>
          <a:off x="120003" y="492541"/>
          <a:ext cx="562888" cy="314470"/>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t>Diffusion</a:t>
          </a:r>
        </a:p>
      </dsp:txBody>
      <dsp:txXfrm>
        <a:off x="135354" y="507892"/>
        <a:ext cx="532186" cy="283768"/>
      </dsp:txXfrm>
    </dsp:sp>
    <dsp:sp modelId="{9F351090-7BAA-4F07-AF7F-B9F5AF46AC98}">
      <dsp:nvSpPr>
        <dsp:cNvPr id="0" name=""/>
        <dsp:cNvSpPr/>
      </dsp:nvSpPr>
      <dsp:spPr>
        <a:xfrm>
          <a:off x="434113" y="32377"/>
          <a:ext cx="1015022" cy="1015022"/>
        </a:xfrm>
        <a:custGeom>
          <a:avLst/>
          <a:gdLst/>
          <a:ahLst/>
          <a:cxnLst/>
          <a:rect l="0" t="0" r="0" b="0"/>
          <a:pathLst>
            <a:path>
              <a:moveTo>
                <a:pt x="8623" y="414350"/>
              </a:moveTo>
              <a:arcTo wR="507511" hR="507511" stAng="11434644" swAng="954272"/>
            </a:path>
          </a:pathLst>
        </a:custGeom>
        <a:noFill/>
        <a:ln w="9525" cap="rnd"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31C952-ED37-4679-9311-0A4C1E4CBA06}">
      <dsp:nvSpPr>
        <dsp:cNvPr id="0" name=""/>
        <dsp:cNvSpPr/>
      </dsp:nvSpPr>
      <dsp:spPr>
        <a:xfrm>
          <a:off x="814228" y="0"/>
          <a:ext cx="9227926" cy="5418667"/>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B17BE40-4DBE-4977-BCAF-CCA3BD298657}">
      <dsp:nvSpPr>
        <dsp:cNvPr id="0" name=""/>
        <dsp:cNvSpPr/>
      </dsp:nvSpPr>
      <dsp:spPr>
        <a:xfrm>
          <a:off x="70726" y="1625600"/>
          <a:ext cx="1732391" cy="2167466"/>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fr-FR" sz="1800" kern="1200" dirty="0">
              <a:solidFill>
                <a:schemeClr val="bg1"/>
              </a:solidFill>
              <a:latin typeface="Arial" panose="020B0604020202020204" pitchFamily="34" charset="0"/>
              <a:ea typeface="Calibri" panose="020F0502020204030204" pitchFamily="34" charset="0"/>
              <a:cs typeface="Times New Roman" panose="02020603050405020304" pitchFamily="18" charset="0"/>
            </a:rPr>
            <a:t>Identifier les évènements déclencheurs</a:t>
          </a:r>
          <a:endParaRPr lang="fr-FR" sz="1800" kern="1200" dirty="0">
            <a:solidFill>
              <a:schemeClr val="bg1"/>
            </a:solidFill>
          </a:endParaRPr>
        </a:p>
      </dsp:txBody>
      <dsp:txXfrm>
        <a:off x="155294" y="1710168"/>
        <a:ext cx="1563255" cy="1998330"/>
      </dsp:txXfrm>
    </dsp:sp>
    <dsp:sp modelId="{46ACE04D-A3B9-4107-97EA-807059674FFF}">
      <dsp:nvSpPr>
        <dsp:cNvPr id="0" name=""/>
        <dsp:cNvSpPr/>
      </dsp:nvSpPr>
      <dsp:spPr>
        <a:xfrm>
          <a:off x="2091850" y="1625600"/>
          <a:ext cx="2116665" cy="2167466"/>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fr-FR" sz="1800" kern="1200" dirty="0">
              <a:solidFill>
                <a:schemeClr val="bg1"/>
              </a:solidFill>
              <a:latin typeface="Arial" panose="020B0604020202020204" pitchFamily="34" charset="0"/>
              <a:ea typeface="Calibri" panose="020F0502020204030204" pitchFamily="34" charset="0"/>
              <a:cs typeface="Times New Roman" panose="02020603050405020304" pitchFamily="18" charset="0"/>
            </a:rPr>
            <a:t>Inscrire l’action produite par l’évènement déclencheur dans le haut du rectangle.</a:t>
          </a:r>
        </a:p>
      </dsp:txBody>
      <dsp:txXfrm>
        <a:off x="2195177" y="1728927"/>
        <a:ext cx="1910011" cy="1960812"/>
      </dsp:txXfrm>
    </dsp:sp>
    <dsp:sp modelId="{6AD8510D-D4AB-45EA-9CE4-15B9C08EC7F4}">
      <dsp:nvSpPr>
        <dsp:cNvPr id="0" name=""/>
        <dsp:cNvSpPr/>
      </dsp:nvSpPr>
      <dsp:spPr>
        <a:xfrm>
          <a:off x="4497248" y="1625600"/>
          <a:ext cx="2602836" cy="2167466"/>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fr-FR" sz="1800" kern="1200" dirty="0">
              <a:solidFill>
                <a:schemeClr val="bg1"/>
              </a:solidFill>
              <a:latin typeface="Arial" panose="020B0604020202020204" pitchFamily="34" charset="0"/>
              <a:ea typeface="Calibri" panose="020F0502020204030204" pitchFamily="34" charset="0"/>
              <a:cs typeface="Times New Roman" panose="02020603050405020304" pitchFamily="18" charset="0"/>
            </a:rPr>
            <a:t>Inscrire les conditions préalables à l’action (synchronisation par ET ou </a:t>
          </a:r>
          <a:r>
            <a:rPr lang="fr-FR" sz="1800" kern="1200" dirty="0" err="1">
              <a:solidFill>
                <a:schemeClr val="bg1"/>
              </a:solidFill>
              <a:latin typeface="Arial" panose="020B0604020202020204" pitchFamily="34" charset="0"/>
              <a:ea typeface="Calibri" panose="020F0502020204030204" pitchFamily="34" charset="0"/>
              <a:cs typeface="Times New Roman" panose="02020603050405020304" pitchFamily="18" charset="0"/>
            </a:rPr>
            <a:t>OU</a:t>
          </a:r>
          <a:r>
            <a:rPr lang="fr-FR" sz="1800" kern="1200" dirty="0">
              <a:solidFill>
                <a:schemeClr val="bg1"/>
              </a:solidFill>
              <a:latin typeface="Arial" panose="020B0604020202020204" pitchFamily="34" charset="0"/>
              <a:ea typeface="Calibri" panose="020F0502020204030204" pitchFamily="34" charset="0"/>
              <a:cs typeface="Times New Roman" panose="02020603050405020304" pitchFamily="18" charset="0"/>
            </a:rPr>
            <a:t>) et placer au-dessus le symbole. </a:t>
          </a:r>
        </a:p>
      </dsp:txBody>
      <dsp:txXfrm>
        <a:off x="4603055" y="1731407"/>
        <a:ext cx="2391222" cy="1955852"/>
      </dsp:txXfrm>
    </dsp:sp>
    <dsp:sp modelId="{06A63CFD-C8AC-4207-ACFD-B5C79AA3BF38}">
      <dsp:nvSpPr>
        <dsp:cNvPr id="0" name=""/>
        <dsp:cNvSpPr/>
      </dsp:nvSpPr>
      <dsp:spPr>
        <a:xfrm>
          <a:off x="7388816" y="1625600"/>
          <a:ext cx="1586591" cy="2167466"/>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fr-FR" sz="1800" kern="1200" dirty="0">
              <a:solidFill>
                <a:schemeClr val="bg1"/>
              </a:solidFill>
              <a:latin typeface="Arial" panose="020B0604020202020204" pitchFamily="34" charset="0"/>
              <a:ea typeface="Calibri" panose="020F0502020204030204" pitchFamily="34" charset="0"/>
              <a:cs typeface="Times New Roman" panose="02020603050405020304" pitchFamily="18" charset="0"/>
            </a:rPr>
            <a:t>Identifier les résultats possibles au bas du rectangle de l’action.</a:t>
          </a:r>
        </a:p>
      </dsp:txBody>
      <dsp:txXfrm>
        <a:off x="7466267" y="1703051"/>
        <a:ext cx="1431689" cy="2012564"/>
      </dsp:txXfrm>
    </dsp:sp>
    <dsp:sp modelId="{7902750A-4D01-4582-B100-B7AFFE9DD83C}">
      <dsp:nvSpPr>
        <dsp:cNvPr id="0" name=""/>
        <dsp:cNvSpPr/>
      </dsp:nvSpPr>
      <dsp:spPr>
        <a:xfrm>
          <a:off x="9264140" y="1625600"/>
          <a:ext cx="1521516" cy="2167466"/>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fr-FR" sz="1800" kern="1200" dirty="0">
              <a:solidFill>
                <a:schemeClr val="bg1"/>
              </a:solidFill>
              <a:latin typeface="Arial" panose="020B0604020202020204" pitchFamily="34" charset="0"/>
              <a:ea typeface="Calibri" panose="020F0502020204030204" pitchFamily="34" charset="0"/>
              <a:cs typeface="Times New Roman" panose="02020603050405020304" pitchFamily="18" charset="0"/>
            </a:rPr>
            <a:t>Recenser les évènements résultants.</a:t>
          </a:r>
        </a:p>
      </dsp:txBody>
      <dsp:txXfrm>
        <a:off x="9338414" y="1699874"/>
        <a:ext cx="1372968" cy="2018918"/>
      </dsp:txXfrm>
    </dsp:sp>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1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2.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fr-FR"/>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36367CA6-DE09-4763-9ADC-881E8981A047}" type="datetimeFigureOut">
              <a:rPr lang="fr-FR" smtClean="0"/>
              <a:t>02/01/2024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1075779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36367CA6-DE09-4763-9ADC-881E8981A047}" type="datetimeFigureOut">
              <a:rPr lang="fr-FR" smtClean="0"/>
              <a:t>02/01/2024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8600242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fr-FR"/>
              <a:t>Modifiez le style du titre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36367CA6-DE09-4763-9ADC-881E8981A047}" type="datetimeFigureOut">
              <a:rPr lang="fr-FR" smtClean="0"/>
              <a:t>02/01/2024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5528213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a:t>Modifiez le style du titre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36367CA6-DE09-4763-9ADC-881E8981A047}" type="datetimeFigureOut">
              <a:rPr lang="fr-FR" smtClean="0"/>
              <a:t>02/01/2024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1750301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36367CA6-DE09-4763-9ADC-881E8981A047}" type="datetimeFigureOut">
              <a:rPr lang="fr-FR" smtClean="0"/>
              <a:t>02/01/2024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40506181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6367CA6-DE09-4763-9ADC-881E8981A047}" type="datetimeFigureOut">
              <a:rPr lang="fr-FR" smtClean="0"/>
              <a:t>02/01/2024</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7046428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6367CA6-DE09-4763-9ADC-881E8981A047}" type="datetimeFigureOut">
              <a:rPr lang="fr-FR" smtClean="0"/>
              <a:t>02/01/2024</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1133711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6367CA6-DE09-4763-9ADC-881E8981A047}" type="datetimeFigureOut">
              <a:rPr lang="fr-FR" smtClean="0"/>
              <a:t>02/01/2024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9933859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fr-FR"/>
              <a:t>Modifiez le style du titre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6367CA6-DE09-4763-9ADC-881E8981A047}" type="datetimeFigureOut">
              <a:rPr lang="fr-FR" smtClean="0"/>
              <a:t>02/01/2024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6489061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6367CA6-DE09-4763-9ADC-881E8981A047}" type="datetimeFigureOut">
              <a:rPr lang="fr-FR" smtClean="0"/>
              <a:t>02/01/2024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4138807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36367CA6-DE09-4763-9ADC-881E8981A047}" type="datetimeFigureOut">
              <a:rPr lang="fr-FR" smtClean="0"/>
              <a:t>02/01/2024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4815307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36367CA6-DE09-4763-9ADC-881E8981A047}" type="datetimeFigureOut">
              <a:rPr lang="fr-FR" smtClean="0"/>
              <a:t>02/01/2024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3310936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36367CA6-DE09-4763-9ADC-881E8981A047}" type="datetimeFigureOut">
              <a:rPr lang="fr-FR" smtClean="0"/>
              <a:t>02/01/2024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8455165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7" name="Date Placeholder 2"/>
          <p:cNvSpPr>
            <a:spLocks noGrp="1"/>
          </p:cNvSpPr>
          <p:nvPr>
            <p:ph type="dt" sz="half" idx="10"/>
          </p:nvPr>
        </p:nvSpPr>
        <p:spPr/>
        <p:txBody>
          <a:bodyPr/>
          <a:lstStyle/>
          <a:p>
            <a:fld id="{36367CA6-DE09-4763-9ADC-881E8981A047}" type="datetimeFigureOut">
              <a:rPr lang="fr-FR" smtClean="0"/>
              <a:t>02/01/2024</a:t>
            </a:fld>
            <a:endParaRPr lang="fr-FR"/>
          </a:p>
        </p:txBody>
      </p:sp>
      <p:sp>
        <p:nvSpPr>
          <p:cNvPr id="5" name="Footer Placeholder 3"/>
          <p:cNvSpPr>
            <a:spLocks noGrp="1"/>
          </p:cNvSpPr>
          <p:nvPr>
            <p:ph type="ftr" sz="quarter" idx="11"/>
          </p:nvPr>
        </p:nvSpPr>
        <p:spPr/>
        <p:txBody>
          <a:bodyPr/>
          <a:lstStyle/>
          <a:p>
            <a:endParaRPr lang="fr-FR"/>
          </a:p>
        </p:txBody>
      </p:sp>
      <p:sp>
        <p:nvSpPr>
          <p:cNvPr id="6" name="Slide Number Placeholder 4"/>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19039532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36367CA6-DE09-4763-9ADC-881E8981A047}" type="datetimeFigureOut">
              <a:rPr lang="fr-FR" smtClean="0"/>
              <a:t>02/01/2024</a:t>
            </a:fld>
            <a:endParaRPr lang="fr-FR"/>
          </a:p>
        </p:txBody>
      </p:sp>
      <p:sp>
        <p:nvSpPr>
          <p:cNvPr id="5" name="Footer Placeholder 2"/>
          <p:cNvSpPr>
            <a:spLocks noGrp="1"/>
          </p:cNvSpPr>
          <p:nvPr>
            <p:ph type="ftr" sz="quarter" idx="11"/>
          </p:nvPr>
        </p:nvSpPr>
        <p:spPr/>
        <p:txBody>
          <a:bodyPr/>
          <a:lstStyle/>
          <a:p>
            <a:endParaRPr lang="fr-FR"/>
          </a:p>
        </p:txBody>
      </p:sp>
      <p:sp>
        <p:nvSpPr>
          <p:cNvPr id="6" name="Slide Number Placeholder 3"/>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7394250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7" name="Date Placeholder 4"/>
          <p:cNvSpPr>
            <a:spLocks noGrp="1"/>
          </p:cNvSpPr>
          <p:nvPr>
            <p:ph type="dt" sz="half" idx="10"/>
          </p:nvPr>
        </p:nvSpPr>
        <p:spPr/>
        <p:txBody>
          <a:bodyPr/>
          <a:lstStyle/>
          <a:p>
            <a:fld id="{36367CA6-DE09-4763-9ADC-881E8981A047}" type="datetimeFigureOut">
              <a:rPr lang="fr-FR" smtClean="0"/>
              <a:t>02/01/2024</a:t>
            </a:fld>
            <a:endParaRPr lang="fr-FR"/>
          </a:p>
        </p:txBody>
      </p:sp>
      <p:sp>
        <p:nvSpPr>
          <p:cNvPr id="5" name="Footer Placeholder 5"/>
          <p:cNvSpPr>
            <a:spLocks noGrp="1"/>
          </p:cNvSpPr>
          <p:nvPr>
            <p:ph type="ftr" sz="quarter" idx="11"/>
          </p:nvPr>
        </p:nvSpPr>
        <p:spPr/>
        <p:txBody>
          <a:bodyPr/>
          <a:lstStyle/>
          <a:p>
            <a:endParaRPr lang="fr-FR"/>
          </a:p>
        </p:txBody>
      </p:sp>
      <p:sp>
        <p:nvSpPr>
          <p:cNvPr id="6" name="Slide Number Placeholder 6"/>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40022126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fr-FR"/>
              <a:t>Modifiez le style du titre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36367CA6-DE09-4763-9ADC-881E8981A047}" type="datetimeFigureOut">
              <a:rPr lang="fr-FR" smtClean="0"/>
              <a:t>02/01/2024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477465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fr-FR"/>
              <a:t>Modifiez le style du titre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36367CA6-DE09-4763-9ADC-881E8981A047}" type="datetimeFigureOut">
              <a:rPr lang="fr-FR" smtClean="0"/>
              <a:t>02/01/2024</a:t>
            </a:fld>
            <a:endParaRPr lang="fr-F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fr-FR"/>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6CC41E23-6D4D-40FE-B6C3-6A9AB68117CE}" type="slidenum">
              <a:rPr lang="fr-FR" smtClean="0"/>
              <a:t>‹N°›</a:t>
            </a:fld>
            <a:endParaRPr lang="fr-FR"/>
          </a:p>
        </p:txBody>
      </p:sp>
    </p:spTree>
    <p:extLst>
      <p:ext uri="{BB962C8B-B14F-4D97-AF65-F5344CB8AC3E}">
        <p14:creationId xmlns:p14="http://schemas.microsoft.com/office/powerpoint/2010/main" val="2007121914"/>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5.xml"/><Relationship Id="rId7" Type="http://schemas.openxmlformats.org/officeDocument/2006/relationships/image" Target="../media/image6.tmp"/><Relationship Id="rId2" Type="http://schemas.openxmlformats.org/officeDocument/2006/relationships/diagramData" Target="../diagrams/data5.xml"/><Relationship Id="rId1" Type="http://schemas.openxmlformats.org/officeDocument/2006/relationships/slideLayout" Target="../slideLayouts/slideLayout1.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6.xml.rels><?xml version="1.0" encoding="UTF-8" standalone="yes"?>
<Relationships xmlns="http://schemas.openxmlformats.org/package/2006/relationships"><Relationship Id="rId8" Type="http://schemas.openxmlformats.org/officeDocument/2006/relationships/diagramData" Target="../diagrams/data7.xml"/><Relationship Id="rId3" Type="http://schemas.openxmlformats.org/officeDocument/2006/relationships/diagramData" Target="../diagrams/data6.xml"/><Relationship Id="rId7" Type="http://schemas.microsoft.com/office/2007/relationships/diagramDrawing" Target="../diagrams/drawing6.xml"/><Relationship Id="rId12" Type="http://schemas.microsoft.com/office/2007/relationships/diagramDrawing" Target="../diagrams/drawing7.xml"/><Relationship Id="rId2" Type="http://schemas.openxmlformats.org/officeDocument/2006/relationships/image" Target="../media/image7.tmp"/><Relationship Id="rId1" Type="http://schemas.openxmlformats.org/officeDocument/2006/relationships/slideLayout" Target="../slideLayouts/slideLayout1.xml"/><Relationship Id="rId6" Type="http://schemas.openxmlformats.org/officeDocument/2006/relationships/diagramColors" Target="../diagrams/colors6.xml"/><Relationship Id="rId11" Type="http://schemas.openxmlformats.org/officeDocument/2006/relationships/diagramColors" Target="../diagrams/colors7.xml"/><Relationship Id="rId5" Type="http://schemas.openxmlformats.org/officeDocument/2006/relationships/diagramQuickStyle" Target="../diagrams/quickStyle6.xml"/><Relationship Id="rId10" Type="http://schemas.openxmlformats.org/officeDocument/2006/relationships/diagramQuickStyle" Target="../diagrams/quickStyle7.xml"/><Relationship Id="rId4" Type="http://schemas.openxmlformats.org/officeDocument/2006/relationships/diagramLayout" Target="../diagrams/layout6.xml"/><Relationship Id="rId9" Type="http://schemas.openxmlformats.org/officeDocument/2006/relationships/diagramLayout" Target="../diagrams/layout7.xml"/></Relationships>
</file>

<file path=ppt/slides/_rels/slide7.xml.rels><?xml version="1.0" encoding="UTF-8" standalone="yes"?>
<Relationships xmlns="http://schemas.openxmlformats.org/package/2006/relationships"><Relationship Id="rId8" Type="http://schemas.openxmlformats.org/officeDocument/2006/relationships/diagramLayout" Target="../diagrams/layout9.xml"/><Relationship Id="rId3" Type="http://schemas.openxmlformats.org/officeDocument/2006/relationships/diagramLayout" Target="../diagrams/layout8.xml"/><Relationship Id="rId7" Type="http://schemas.openxmlformats.org/officeDocument/2006/relationships/diagramData" Target="../diagrams/data9.xml"/><Relationship Id="rId2" Type="http://schemas.openxmlformats.org/officeDocument/2006/relationships/diagramData" Target="../diagrams/data8.xml"/><Relationship Id="rId1" Type="http://schemas.openxmlformats.org/officeDocument/2006/relationships/slideLayout" Target="../slideLayouts/slideLayout1.xml"/><Relationship Id="rId6" Type="http://schemas.microsoft.com/office/2007/relationships/diagramDrawing" Target="../diagrams/drawing8.xml"/><Relationship Id="rId11" Type="http://schemas.microsoft.com/office/2007/relationships/diagramDrawing" Target="../diagrams/drawing9.xml"/><Relationship Id="rId5" Type="http://schemas.openxmlformats.org/officeDocument/2006/relationships/diagramColors" Target="../diagrams/colors8.xml"/><Relationship Id="rId10" Type="http://schemas.openxmlformats.org/officeDocument/2006/relationships/diagramColors" Target="../diagrams/colors9.xml"/><Relationship Id="rId4" Type="http://schemas.openxmlformats.org/officeDocument/2006/relationships/diagramQuickStyle" Target="../diagrams/quickStyle8.xml"/><Relationship Id="rId9" Type="http://schemas.openxmlformats.org/officeDocument/2006/relationships/diagramQuickStyle" Target="../diagrams/quickStyle9.xml"/></Relationships>
</file>

<file path=ppt/slides/_rels/slide8.xml.rels><?xml version="1.0" encoding="UTF-8" standalone="yes"?>
<Relationships xmlns="http://schemas.openxmlformats.org/package/2006/relationships"><Relationship Id="rId8" Type="http://schemas.openxmlformats.org/officeDocument/2006/relationships/diagramLayout" Target="../diagrams/layout11.xml"/><Relationship Id="rId3" Type="http://schemas.openxmlformats.org/officeDocument/2006/relationships/diagramLayout" Target="../diagrams/layout10.xml"/><Relationship Id="rId7" Type="http://schemas.openxmlformats.org/officeDocument/2006/relationships/diagramData" Target="../diagrams/data11.xml"/><Relationship Id="rId2" Type="http://schemas.openxmlformats.org/officeDocument/2006/relationships/diagramData" Target="../diagrams/data10.xml"/><Relationship Id="rId1" Type="http://schemas.openxmlformats.org/officeDocument/2006/relationships/slideLayout" Target="../slideLayouts/slideLayout1.xml"/><Relationship Id="rId6" Type="http://schemas.microsoft.com/office/2007/relationships/diagramDrawing" Target="../diagrams/drawing10.xml"/><Relationship Id="rId11" Type="http://schemas.microsoft.com/office/2007/relationships/diagramDrawing" Target="../diagrams/drawing11.xml"/><Relationship Id="rId5" Type="http://schemas.openxmlformats.org/officeDocument/2006/relationships/diagramColors" Target="../diagrams/colors10.xml"/><Relationship Id="rId10" Type="http://schemas.openxmlformats.org/officeDocument/2006/relationships/diagramColors" Target="../diagrams/colors11.xml"/><Relationship Id="rId4" Type="http://schemas.openxmlformats.org/officeDocument/2006/relationships/diagramQuickStyle" Target="../diagrams/quickStyle10.xml"/><Relationship Id="rId9" Type="http://schemas.openxmlformats.org/officeDocument/2006/relationships/diagramQuickStyle" Target="../diagrams/quickStyle11.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1.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228528" tIns="76176" rIns="91440" bIns="76176" numCol="1" anchor="ctr" anchorCtr="0" compatLnSpc="1">
            <a:prstTxWarp prst="textNoShape">
              <a:avLst/>
            </a:prstTxWarp>
            <a:spAutoFit/>
          </a:bodyPr>
          <a:lstStyle/>
          <a:p>
            <a:endParaRPr lang="fr-FR"/>
          </a:p>
        </p:txBody>
      </p:sp>
      <p:graphicFrame>
        <p:nvGraphicFramePr>
          <p:cNvPr id="7" name="Diagramme 6"/>
          <p:cNvGraphicFramePr/>
          <p:nvPr/>
        </p:nvGraphicFramePr>
        <p:xfrm>
          <a:off x="5625465" y="10953539"/>
          <a:ext cx="1586865" cy="13227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itre 1"/>
          <p:cNvSpPr txBox="1">
            <a:spLocks/>
          </p:cNvSpPr>
          <p:nvPr/>
        </p:nvSpPr>
        <p:spPr>
          <a:xfrm>
            <a:off x="0" y="24201"/>
            <a:ext cx="11506200" cy="686999"/>
          </a:xfrm>
          <a:prstGeom prst="rect">
            <a:avLst/>
          </a:prstGeom>
        </p:spPr>
        <p:txBody>
          <a:bodyPr vert="horz" lIns="91440" tIns="45720" rIns="91440" bIns="45720" rtlCol="0" anchor="b">
            <a:noAutofit/>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spcBef>
                <a:spcPts val="0"/>
              </a:spcBef>
            </a:pPr>
            <a:r>
              <a:rPr lang="fr-FR" sz="2800" b="1" dirty="0"/>
              <a:t>5. Visualiser les traitements : le schéma événement/résultat</a:t>
            </a:r>
            <a:endParaRPr lang="fr-FR" sz="3200" dirty="0"/>
          </a:p>
        </p:txBody>
      </p:sp>
      <p:sp>
        <p:nvSpPr>
          <p:cNvPr id="2" name="Rectangle 1">
            <a:extLst>
              <a:ext uri="{FF2B5EF4-FFF2-40B4-BE49-F238E27FC236}">
                <a16:creationId xmlns:a16="http://schemas.microsoft.com/office/drawing/2014/main" id="{E00C5593-0917-44FD-9691-D74F8ECE765C}"/>
              </a:ext>
            </a:extLst>
          </p:cNvPr>
          <p:cNvSpPr/>
          <p:nvPr/>
        </p:nvSpPr>
        <p:spPr>
          <a:xfrm>
            <a:off x="626533" y="1270225"/>
            <a:ext cx="10680700" cy="3323987"/>
          </a:xfrm>
          <a:prstGeom prst="rect">
            <a:avLst/>
          </a:prstGeom>
        </p:spPr>
        <p:txBody>
          <a:bodyPr wrap="square">
            <a:spAutoFit/>
          </a:bodyPr>
          <a:lstStyle/>
          <a:p>
            <a:pPr algn="just">
              <a:spcBef>
                <a:spcPts val="600"/>
              </a:spcBef>
              <a:spcAft>
                <a:spcPts val="0"/>
              </a:spcAft>
            </a:pPr>
            <a:r>
              <a:rPr lang="fr-FR" sz="2000" dirty="0">
                <a:latin typeface="Arial" panose="020B0604020202020204" pitchFamily="34" charset="0"/>
                <a:ea typeface="Calibri" panose="020F0502020204030204" pitchFamily="34" charset="0"/>
                <a:cs typeface="Times New Roman" panose="02020603050405020304" pitchFamily="18" charset="0"/>
              </a:rPr>
              <a:t>Le diagramme événement/résultat est une représentation normalisée des activités et de leur enchainement dans un système d’information. </a:t>
            </a:r>
          </a:p>
          <a:p>
            <a:pPr algn="just">
              <a:spcBef>
                <a:spcPts val="1800"/>
              </a:spcBef>
              <a:spcAft>
                <a:spcPts val="0"/>
              </a:spcAft>
            </a:pPr>
            <a:r>
              <a:rPr lang="fr-FR" sz="2000" dirty="0">
                <a:latin typeface="Arial" panose="020B0604020202020204" pitchFamily="34" charset="0"/>
                <a:ea typeface="Calibri" panose="020F0502020204030204" pitchFamily="34" charset="0"/>
                <a:cs typeface="Times New Roman" panose="02020603050405020304" pitchFamily="18" charset="0"/>
              </a:rPr>
              <a:t>Il met en évidence :</a:t>
            </a:r>
          </a:p>
          <a:p>
            <a:pPr marL="2171700" lvl="4" indent="-342900" algn="just">
              <a:spcBef>
                <a:spcPts val="600"/>
              </a:spcBef>
              <a:buFont typeface="Wingdings" panose="05000000000000000000" pitchFamily="2" charset="2"/>
              <a:buChar char="q"/>
            </a:pPr>
            <a:r>
              <a:rPr lang="fr-FR" sz="2000" b="1" dirty="0">
                <a:solidFill>
                  <a:srgbClr val="FFFF00"/>
                </a:solidFill>
                <a:latin typeface="Arial" panose="020B0604020202020204" pitchFamily="34" charset="0"/>
                <a:ea typeface="Calibri" panose="020F0502020204030204" pitchFamily="34" charset="0"/>
                <a:cs typeface="Times New Roman" panose="02020603050405020304" pitchFamily="18" charset="0"/>
              </a:rPr>
              <a:t>les causes des activités</a:t>
            </a:r>
            <a:r>
              <a:rPr lang="fr-FR" sz="2000" dirty="0">
                <a:solidFill>
                  <a:srgbClr val="FFFF00"/>
                </a:solidFill>
                <a:latin typeface="Arial" panose="020B0604020202020204" pitchFamily="34" charset="0"/>
                <a:ea typeface="Calibri" panose="020F0502020204030204" pitchFamily="34" charset="0"/>
                <a:cs typeface="Times New Roman" panose="02020603050405020304" pitchFamily="18" charset="0"/>
              </a:rPr>
              <a:t>, </a:t>
            </a:r>
          </a:p>
          <a:p>
            <a:pPr marL="2171700" lvl="4" indent="-342900" algn="just">
              <a:spcBef>
                <a:spcPts val="600"/>
              </a:spcBef>
              <a:buFont typeface="Wingdings" panose="05000000000000000000" pitchFamily="2" charset="2"/>
              <a:buChar char="q"/>
            </a:pPr>
            <a:r>
              <a:rPr lang="fr-FR" sz="2000" b="1" dirty="0">
                <a:solidFill>
                  <a:srgbClr val="FFFF00"/>
                </a:solidFill>
                <a:latin typeface="Arial" panose="020B0604020202020204" pitchFamily="34" charset="0"/>
                <a:ea typeface="Calibri" panose="020F0502020204030204" pitchFamily="34" charset="0"/>
                <a:cs typeface="Times New Roman" panose="02020603050405020304" pitchFamily="18" charset="0"/>
              </a:rPr>
              <a:t>leurs conditions de réalisation, </a:t>
            </a:r>
          </a:p>
          <a:p>
            <a:pPr marL="2171700" lvl="4" indent="-342900" algn="just">
              <a:spcBef>
                <a:spcPts val="600"/>
              </a:spcBef>
              <a:buFont typeface="Wingdings" panose="05000000000000000000" pitchFamily="2" charset="2"/>
              <a:buChar char="q"/>
            </a:pPr>
            <a:r>
              <a:rPr lang="fr-FR" sz="2000" b="1" dirty="0">
                <a:solidFill>
                  <a:srgbClr val="FFFF00"/>
                </a:solidFill>
                <a:latin typeface="Arial" panose="020B0604020202020204" pitchFamily="34" charset="0"/>
                <a:ea typeface="Calibri" panose="020F0502020204030204" pitchFamily="34" charset="0"/>
                <a:cs typeface="Times New Roman" panose="02020603050405020304" pitchFamily="18" charset="0"/>
              </a:rPr>
              <a:t>les traitements réalisés</a:t>
            </a:r>
            <a:r>
              <a:rPr lang="fr-FR" sz="2000" dirty="0">
                <a:solidFill>
                  <a:srgbClr val="FFFF00"/>
                </a:solidFill>
                <a:latin typeface="Arial" panose="020B0604020202020204" pitchFamily="34" charset="0"/>
                <a:ea typeface="Calibri" panose="020F0502020204030204" pitchFamily="34" charset="0"/>
                <a:cs typeface="Times New Roman" panose="02020603050405020304" pitchFamily="18" charset="0"/>
              </a:rPr>
              <a:t> </a:t>
            </a:r>
          </a:p>
          <a:p>
            <a:pPr marL="2171700" lvl="4" indent="-342900" algn="just">
              <a:spcBef>
                <a:spcPts val="600"/>
              </a:spcBef>
              <a:buFont typeface="Wingdings" panose="05000000000000000000" pitchFamily="2" charset="2"/>
              <a:buChar char="q"/>
            </a:pPr>
            <a:r>
              <a:rPr lang="fr-FR" sz="2000" b="1" dirty="0">
                <a:solidFill>
                  <a:srgbClr val="FFFF00"/>
                </a:solidFill>
                <a:latin typeface="Arial" panose="020B0604020202020204" pitchFamily="34" charset="0"/>
                <a:ea typeface="Calibri" panose="020F0502020204030204" pitchFamily="34" charset="0"/>
                <a:cs typeface="Times New Roman" panose="02020603050405020304" pitchFamily="18" charset="0"/>
              </a:rPr>
              <a:t>les résultats</a:t>
            </a:r>
            <a:r>
              <a:rPr lang="fr-FR" sz="2000" dirty="0">
                <a:solidFill>
                  <a:srgbClr val="FFFF00"/>
                </a:solidFill>
                <a:latin typeface="Arial" panose="020B0604020202020204" pitchFamily="34" charset="0"/>
                <a:ea typeface="Calibri" panose="020F0502020204030204" pitchFamily="34" charset="0"/>
                <a:cs typeface="Times New Roman" panose="02020603050405020304" pitchFamily="18" charset="0"/>
              </a:rPr>
              <a:t> qui en découlent </a:t>
            </a:r>
          </a:p>
          <a:p>
            <a:pPr algn="ctr">
              <a:spcBef>
                <a:spcPts val="1800"/>
              </a:spcBef>
              <a:spcAft>
                <a:spcPts val="0"/>
              </a:spcAft>
            </a:pPr>
            <a:r>
              <a:rPr lang="fr-FR" sz="2000" dirty="0">
                <a:latin typeface="Arial" panose="020B0604020202020204" pitchFamily="34" charset="0"/>
                <a:ea typeface="Calibri" panose="020F0502020204030204" pitchFamily="34" charset="0"/>
                <a:cs typeface="Times New Roman" panose="02020603050405020304" pitchFamily="18" charset="0"/>
              </a:rPr>
              <a:t>tout en visualisant les personnes en charge des tâches. </a:t>
            </a:r>
          </a:p>
        </p:txBody>
      </p:sp>
      <p:graphicFrame>
        <p:nvGraphicFramePr>
          <p:cNvPr id="10" name="Diagramme 9">
            <a:extLst>
              <a:ext uri="{FF2B5EF4-FFF2-40B4-BE49-F238E27FC236}">
                <a16:creationId xmlns:a16="http://schemas.microsoft.com/office/drawing/2014/main" id="{53EF0480-D71C-4AD4-8913-EDB8142C73BE}"/>
              </a:ext>
            </a:extLst>
          </p:cNvPr>
          <p:cNvGraphicFramePr/>
          <p:nvPr>
            <p:extLst>
              <p:ext uri="{D42A27DB-BD31-4B8C-83A1-F6EECF244321}">
                <p14:modId xmlns:p14="http://schemas.microsoft.com/office/powerpoint/2010/main" val="2966202102"/>
              </p:ext>
            </p:extLst>
          </p:nvPr>
        </p:nvGraphicFramePr>
        <p:xfrm>
          <a:off x="929639" y="5579083"/>
          <a:ext cx="10377594" cy="72435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11" name="Rectangle à coins arrondis 70">
            <a:extLst>
              <a:ext uri="{FF2B5EF4-FFF2-40B4-BE49-F238E27FC236}">
                <a16:creationId xmlns:a16="http://schemas.microsoft.com/office/drawing/2014/main" id="{26CF6F4A-06EF-4205-B9C7-39B427A81D74}"/>
              </a:ext>
            </a:extLst>
          </p:cNvPr>
          <p:cNvSpPr>
            <a:spLocks noChangeArrowheads="1"/>
          </p:cNvSpPr>
          <p:nvPr/>
        </p:nvSpPr>
        <p:spPr bwMode="auto">
          <a:xfrm>
            <a:off x="6508432" y="4812962"/>
            <a:ext cx="3185901" cy="521123"/>
          </a:xfrm>
          <a:prstGeom prst="roundRect">
            <a:avLst>
              <a:gd name="adj" fmla="val 16667"/>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pPr algn="ctr">
              <a:spcBef>
                <a:spcPts val="600"/>
              </a:spcBef>
              <a:spcAft>
                <a:spcPts val="0"/>
              </a:spcAft>
            </a:pPr>
            <a:r>
              <a:rPr lang="fr-FR" sz="1600" b="1" dirty="0">
                <a:solidFill>
                  <a:schemeClr val="bg1">
                    <a:lumMod val="95000"/>
                    <a:lumOff val="5000"/>
                  </a:schemeClr>
                </a:solidFill>
                <a:effectLst/>
                <a:latin typeface="Arial" panose="020B0604020202020204" pitchFamily="34" charset="0"/>
                <a:ea typeface="Calibri" panose="020F0502020204030204" pitchFamily="34" charset="0"/>
                <a:cs typeface="Times New Roman" panose="02020603050405020304" pitchFamily="18" charset="0"/>
              </a:rPr>
              <a:t>Règles d’émission</a:t>
            </a:r>
            <a:endParaRPr lang="fr-FR" sz="2000" dirty="0">
              <a:solidFill>
                <a:schemeClr val="bg1">
                  <a:lumMod val="95000"/>
                  <a:lumOff val="5000"/>
                </a:schemeClr>
              </a:solidFill>
              <a:effectLst/>
              <a:latin typeface="Arial" panose="020B0604020202020204" pitchFamily="34" charset="0"/>
              <a:ea typeface="Calibri" panose="020F0502020204030204" pitchFamily="34" charset="0"/>
              <a:cs typeface="Times New Roman" panose="02020603050405020304" pitchFamily="18" charset="0"/>
            </a:endParaRPr>
          </a:p>
        </p:txBody>
      </p:sp>
      <p:sp>
        <p:nvSpPr>
          <p:cNvPr id="12" name="Rectangle à coins arrondis 70">
            <a:extLst>
              <a:ext uri="{FF2B5EF4-FFF2-40B4-BE49-F238E27FC236}">
                <a16:creationId xmlns:a16="http://schemas.microsoft.com/office/drawing/2014/main" id="{74659ED5-8FB8-449C-A2F3-BBA849900558}"/>
              </a:ext>
            </a:extLst>
          </p:cNvPr>
          <p:cNvSpPr>
            <a:spLocks noChangeArrowheads="1"/>
          </p:cNvSpPr>
          <p:nvPr/>
        </p:nvSpPr>
        <p:spPr bwMode="auto">
          <a:xfrm>
            <a:off x="2342832" y="4892675"/>
            <a:ext cx="3185901" cy="521123"/>
          </a:xfrm>
          <a:prstGeom prst="roundRect">
            <a:avLst>
              <a:gd name="adj" fmla="val 16667"/>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pPr algn="ctr">
              <a:spcBef>
                <a:spcPts val="600"/>
              </a:spcBef>
              <a:spcAft>
                <a:spcPts val="0"/>
              </a:spcAft>
            </a:pPr>
            <a:r>
              <a:rPr lang="fr-FR" sz="1600" b="1">
                <a:solidFill>
                  <a:schemeClr val="bg1">
                    <a:lumMod val="95000"/>
                    <a:lumOff val="5000"/>
                  </a:schemeClr>
                </a:solidFill>
                <a:effectLst/>
                <a:latin typeface="Arial" panose="020B0604020202020204" pitchFamily="34" charset="0"/>
                <a:ea typeface="Calibri" panose="020F0502020204030204" pitchFamily="34" charset="0"/>
                <a:cs typeface="Times New Roman" panose="02020603050405020304" pitchFamily="18" charset="0"/>
              </a:rPr>
              <a:t>Règles de synchronisation</a:t>
            </a:r>
            <a:endParaRPr lang="fr-FR" sz="2000">
              <a:solidFill>
                <a:schemeClr val="bg1">
                  <a:lumMod val="95000"/>
                  <a:lumOff val="5000"/>
                </a:schemeClr>
              </a:solidFill>
              <a:effectLst/>
              <a:latin typeface="Arial" panose="020B0604020202020204" pitchFamily="34" charset="0"/>
              <a:ea typeface="Calibri" panose="020F0502020204030204" pitchFamily="34" charset="0"/>
              <a:cs typeface="Times New Roman" panose="02020603050405020304" pitchFamily="18" charset="0"/>
            </a:endParaRPr>
          </a:p>
        </p:txBody>
      </p:sp>
      <p:cxnSp>
        <p:nvCxnSpPr>
          <p:cNvPr id="4" name="Connecteur droit avec flèche 3">
            <a:extLst>
              <a:ext uri="{FF2B5EF4-FFF2-40B4-BE49-F238E27FC236}">
                <a16:creationId xmlns:a16="http://schemas.microsoft.com/office/drawing/2014/main" id="{EBBB0E2E-00BD-4828-A0DB-B2C83DAA1DD0}"/>
              </a:ext>
            </a:extLst>
          </p:cNvPr>
          <p:cNvCxnSpPr>
            <a:stCxn id="12" idx="2"/>
          </p:cNvCxnSpPr>
          <p:nvPr/>
        </p:nvCxnSpPr>
        <p:spPr>
          <a:xfrm>
            <a:off x="3935783" y="5413798"/>
            <a:ext cx="183250" cy="419735"/>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3" name="Connecteur droit avec flèche 12">
            <a:extLst>
              <a:ext uri="{FF2B5EF4-FFF2-40B4-BE49-F238E27FC236}">
                <a16:creationId xmlns:a16="http://schemas.microsoft.com/office/drawing/2014/main" id="{71144950-830F-4481-A8D5-04F0875B1DA2}"/>
              </a:ext>
            </a:extLst>
          </p:cNvPr>
          <p:cNvCxnSpPr/>
          <p:nvPr/>
        </p:nvCxnSpPr>
        <p:spPr>
          <a:xfrm>
            <a:off x="7796583" y="5342967"/>
            <a:ext cx="183250" cy="419735"/>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7281351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228528" tIns="76176" rIns="91440" bIns="76176" numCol="1" anchor="ctr" anchorCtr="0" compatLnSpc="1">
            <a:prstTxWarp prst="textNoShape">
              <a:avLst/>
            </a:prstTxWarp>
            <a:spAutoFit/>
          </a:bodyPr>
          <a:lstStyle/>
          <a:p>
            <a:endParaRPr lang="fr-FR"/>
          </a:p>
        </p:txBody>
      </p:sp>
      <p:sp>
        <p:nvSpPr>
          <p:cNvPr id="8" name="Rectangle 3"/>
          <p:cNvSpPr>
            <a:spLocks noChangeArrowheads="1"/>
          </p:cNvSpPr>
          <p:nvPr/>
        </p:nvSpPr>
        <p:spPr bwMode="auto">
          <a:xfrm>
            <a:off x="38100" y="735401"/>
            <a:ext cx="1096433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ts val="1200"/>
              </a:spcBef>
              <a:spcAft>
                <a:spcPct val="0"/>
              </a:spcAft>
              <a:buClrTx/>
              <a:buSzTx/>
              <a:buFontTx/>
              <a:buNone/>
              <a:tabLst/>
            </a:pPr>
            <a:r>
              <a:rPr lang="fr-FR" sz="2800" b="1" dirty="0">
                <a:solidFill>
                  <a:srgbClr val="FFFF00"/>
                </a:solidFill>
                <a:ea typeface="Calibri" panose="020F0502020204030204" pitchFamily="34" charset="0"/>
                <a:cs typeface="Arial" panose="020B0604020202020204" pitchFamily="34" charset="0"/>
              </a:rPr>
              <a:t>5</a:t>
            </a:r>
            <a:r>
              <a:rPr kumimoji="0" lang="fr-FR" sz="2800" b="1" i="0" u="none" strike="noStrike" cap="none" normalizeH="0" baseline="0" dirty="0">
                <a:ln>
                  <a:noFill/>
                </a:ln>
                <a:solidFill>
                  <a:srgbClr val="FFFF00"/>
                </a:solidFill>
                <a:effectLst/>
                <a:ea typeface="Calibri" panose="020F0502020204030204" pitchFamily="34" charset="0"/>
                <a:cs typeface="Arial" panose="020B0604020202020204" pitchFamily="34" charset="0"/>
              </a:rPr>
              <a:t>.1. Organisation</a:t>
            </a:r>
          </a:p>
        </p:txBody>
      </p:sp>
      <p:sp>
        <p:nvSpPr>
          <p:cNvPr id="9" name="Titre 1"/>
          <p:cNvSpPr txBox="1">
            <a:spLocks/>
          </p:cNvSpPr>
          <p:nvPr/>
        </p:nvSpPr>
        <p:spPr>
          <a:xfrm>
            <a:off x="0" y="24201"/>
            <a:ext cx="11506200" cy="686999"/>
          </a:xfrm>
          <a:prstGeom prst="rect">
            <a:avLst/>
          </a:prstGeom>
        </p:spPr>
        <p:txBody>
          <a:bodyPr vert="horz" lIns="91440" tIns="45720" rIns="91440" bIns="45720" rtlCol="0" anchor="b">
            <a:noAutofit/>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spcBef>
                <a:spcPts val="0"/>
              </a:spcBef>
            </a:pPr>
            <a:r>
              <a:rPr lang="fr-FR" sz="2800" b="1" dirty="0"/>
              <a:t>5. Visualiser les traitements : le schéma événement/résultat</a:t>
            </a:r>
            <a:endParaRPr lang="fr-FR" sz="3200" dirty="0"/>
          </a:p>
        </p:txBody>
      </p:sp>
      <p:sp>
        <p:nvSpPr>
          <p:cNvPr id="2" name="Rectangle 1">
            <a:extLst>
              <a:ext uri="{FF2B5EF4-FFF2-40B4-BE49-F238E27FC236}">
                <a16:creationId xmlns:a16="http://schemas.microsoft.com/office/drawing/2014/main" id="{4B3DA850-7DBD-429E-8CD3-B30602183F72}"/>
              </a:ext>
            </a:extLst>
          </p:cNvPr>
          <p:cNvSpPr/>
          <p:nvPr/>
        </p:nvSpPr>
        <p:spPr>
          <a:xfrm>
            <a:off x="194733" y="1739900"/>
            <a:ext cx="11379200" cy="4031873"/>
          </a:xfrm>
          <a:prstGeom prst="rect">
            <a:avLst/>
          </a:prstGeom>
        </p:spPr>
        <p:txBody>
          <a:bodyPr wrap="square">
            <a:spAutoFit/>
          </a:bodyPr>
          <a:lstStyle/>
          <a:p>
            <a:pPr marL="342900" lvl="0" indent="-342900" algn="just">
              <a:spcBef>
                <a:spcPts val="2400"/>
              </a:spcBef>
              <a:spcAft>
                <a:spcPts val="0"/>
              </a:spcAft>
              <a:buFont typeface="Calibri" panose="020F0502020204030204" pitchFamily="34" charset="0"/>
              <a:buChar char="-"/>
            </a:pPr>
            <a:r>
              <a:rPr lang="fr-FR" sz="2400" b="1" dirty="0">
                <a:solidFill>
                  <a:srgbClr val="92D050"/>
                </a:solidFill>
                <a:latin typeface="Arial" panose="020B0604020202020204" pitchFamily="34" charset="0"/>
                <a:ea typeface="Calibri" panose="020F0502020204030204" pitchFamily="34" charset="0"/>
                <a:cs typeface="Times New Roman" panose="02020603050405020304" pitchFamily="18" charset="0"/>
              </a:rPr>
              <a:t>L’évènement déclencheur</a:t>
            </a:r>
            <a:r>
              <a:rPr lang="fr-FR" sz="2400" dirty="0">
                <a:solidFill>
                  <a:srgbClr val="92D050"/>
                </a:solidFill>
                <a:latin typeface="Arial" panose="020B0604020202020204" pitchFamily="34" charset="0"/>
                <a:ea typeface="Calibri" panose="020F0502020204030204" pitchFamily="34" charset="0"/>
                <a:cs typeface="Times New Roman" panose="02020603050405020304" pitchFamily="18" charset="0"/>
              </a:rPr>
              <a:t> : </a:t>
            </a:r>
            <a:r>
              <a:rPr lang="fr-FR" sz="2400" dirty="0">
                <a:latin typeface="Arial" panose="020B0604020202020204" pitchFamily="34" charset="0"/>
                <a:ea typeface="Calibri" panose="020F0502020204030204" pitchFamily="34" charset="0"/>
                <a:cs typeface="Times New Roman" panose="02020603050405020304" pitchFamily="18" charset="0"/>
              </a:rPr>
              <a:t>C’est </a:t>
            </a:r>
            <a:r>
              <a:rPr lang="fr-FR" sz="2400" dirty="0">
                <a:solidFill>
                  <a:schemeClr val="tx1">
                    <a:lumMod val="95000"/>
                  </a:schemeClr>
                </a:solidFill>
                <a:latin typeface="Arial" panose="020B0604020202020204" pitchFamily="34" charset="0"/>
                <a:ea typeface="Calibri" panose="020F0502020204030204" pitchFamily="34" charset="0"/>
                <a:cs typeface="Times New Roman" panose="02020603050405020304" pitchFamily="18" charset="0"/>
              </a:rPr>
              <a:t>est un événement qui intervient dans le système d’information et qui va être la cause de traitements ou d’activités dont sortira un événement-résultat.</a:t>
            </a:r>
          </a:p>
          <a:p>
            <a:pPr marL="342900" lvl="0" indent="-342900" algn="just">
              <a:spcBef>
                <a:spcPts val="2400"/>
              </a:spcBef>
              <a:spcAft>
                <a:spcPts val="0"/>
              </a:spcAft>
              <a:buFont typeface="Calibri" panose="020F0502020204030204" pitchFamily="34" charset="0"/>
              <a:buChar char="-"/>
            </a:pPr>
            <a:r>
              <a:rPr lang="fr-FR" sz="2400" b="1" dirty="0">
                <a:solidFill>
                  <a:srgbClr val="92D050"/>
                </a:solidFill>
                <a:latin typeface="Arial" panose="020B0604020202020204" pitchFamily="34" charset="0"/>
                <a:ea typeface="Calibri" panose="020F0502020204030204" pitchFamily="34" charset="0"/>
                <a:cs typeface="Times New Roman" panose="02020603050405020304" pitchFamily="18" charset="0"/>
              </a:rPr>
              <a:t>L’activité</a:t>
            </a:r>
            <a:r>
              <a:rPr lang="fr-FR" sz="2400" b="1" dirty="0">
                <a:solidFill>
                  <a:schemeClr val="tx1">
                    <a:lumMod val="95000"/>
                  </a:schemeClr>
                </a:solidFill>
                <a:latin typeface="Arial" panose="020B0604020202020204" pitchFamily="34" charset="0"/>
                <a:ea typeface="Calibri" panose="020F0502020204030204" pitchFamily="34" charset="0"/>
                <a:cs typeface="Times New Roman" panose="02020603050405020304" pitchFamily="18" charset="0"/>
              </a:rPr>
              <a:t> : </a:t>
            </a:r>
            <a:r>
              <a:rPr lang="fr-FR" sz="2400" dirty="0">
                <a:solidFill>
                  <a:schemeClr val="tx1">
                    <a:lumMod val="95000"/>
                  </a:schemeClr>
                </a:solidFill>
                <a:latin typeface="Arial" panose="020B0604020202020204" pitchFamily="34" charset="0"/>
                <a:ea typeface="Calibri" panose="020F0502020204030204" pitchFamily="34" charset="0"/>
                <a:cs typeface="Times New Roman" panose="02020603050405020304" pitchFamily="18" charset="0"/>
              </a:rPr>
              <a:t>elle</a:t>
            </a:r>
            <a:r>
              <a:rPr lang="fr-FR" sz="2400" b="1" dirty="0">
                <a:solidFill>
                  <a:schemeClr val="tx1">
                    <a:lumMod val="95000"/>
                  </a:schemeClr>
                </a:solidFill>
                <a:latin typeface="Arial" panose="020B0604020202020204" pitchFamily="34" charset="0"/>
                <a:ea typeface="Calibri" panose="020F0502020204030204" pitchFamily="34" charset="0"/>
                <a:cs typeface="Times New Roman" panose="02020603050405020304" pitchFamily="18" charset="0"/>
              </a:rPr>
              <a:t> </a:t>
            </a:r>
            <a:r>
              <a:rPr lang="fr-FR" sz="2400" dirty="0">
                <a:solidFill>
                  <a:schemeClr val="tx1">
                    <a:lumMod val="95000"/>
                  </a:schemeClr>
                </a:solidFill>
                <a:latin typeface="Arial" panose="020B0604020202020204" pitchFamily="34" charset="0"/>
                <a:ea typeface="Calibri" panose="020F0502020204030204" pitchFamily="34" charset="0"/>
                <a:cs typeface="Times New Roman" panose="02020603050405020304" pitchFamily="18" charset="0"/>
              </a:rPr>
              <a:t>correspond à un ou des traitements destinés à produire des résultats. Elle résulte d’un à plusieurs évènements déclencheurs qui peuvent se combiner (</a:t>
            </a:r>
            <a:r>
              <a:rPr lang="fr-FR" sz="2400" b="1" dirty="0">
                <a:solidFill>
                  <a:schemeClr val="tx1">
                    <a:lumMod val="95000"/>
                  </a:schemeClr>
                </a:solidFill>
                <a:latin typeface="Arial" panose="020B0604020202020204" pitchFamily="34" charset="0"/>
                <a:ea typeface="Calibri" panose="020F0502020204030204" pitchFamily="34" charset="0"/>
                <a:cs typeface="Times New Roman" panose="02020603050405020304" pitchFamily="18" charset="0"/>
              </a:rPr>
              <a:t>règles de synchronisation</a:t>
            </a:r>
            <a:r>
              <a:rPr lang="fr-FR" sz="2400" dirty="0">
                <a:solidFill>
                  <a:schemeClr val="tx1">
                    <a:lumMod val="95000"/>
                  </a:schemeClr>
                </a:solidFill>
                <a:latin typeface="Arial" panose="020B0604020202020204" pitchFamily="34" charset="0"/>
                <a:ea typeface="Calibri" panose="020F0502020204030204" pitchFamily="34" charset="0"/>
                <a:cs typeface="Times New Roman" panose="02020603050405020304" pitchFamily="18" charset="0"/>
              </a:rPr>
              <a:t>) et donne lieu à un ou plusieurs évènements-résultats.</a:t>
            </a:r>
          </a:p>
          <a:p>
            <a:pPr marL="342900" lvl="0" indent="-342900" algn="just">
              <a:spcBef>
                <a:spcPts val="2400"/>
              </a:spcBef>
              <a:spcAft>
                <a:spcPts val="0"/>
              </a:spcAft>
              <a:buFont typeface="Calibri" panose="020F0502020204030204" pitchFamily="34" charset="0"/>
              <a:buChar char="-"/>
            </a:pPr>
            <a:r>
              <a:rPr lang="fr-FR" sz="2400" b="1" dirty="0">
                <a:solidFill>
                  <a:srgbClr val="92D050"/>
                </a:solidFill>
                <a:latin typeface="Arial" panose="020B0604020202020204" pitchFamily="34" charset="0"/>
                <a:ea typeface="Calibri" panose="020F0502020204030204" pitchFamily="34" charset="0"/>
                <a:cs typeface="Times New Roman" panose="02020603050405020304" pitchFamily="18" charset="0"/>
              </a:rPr>
              <a:t>L’évènement résultat</a:t>
            </a:r>
            <a:r>
              <a:rPr lang="fr-FR" sz="2400" dirty="0">
                <a:solidFill>
                  <a:schemeClr val="tx1">
                    <a:lumMod val="95000"/>
                  </a:schemeClr>
                </a:solidFill>
                <a:latin typeface="Arial" panose="020B0604020202020204" pitchFamily="34" charset="0"/>
                <a:ea typeface="Calibri" panose="020F0502020204030204" pitchFamily="34" charset="0"/>
                <a:cs typeface="Times New Roman" panose="02020603050405020304" pitchFamily="18" charset="0"/>
              </a:rPr>
              <a:t> : il présente le ou les résultats qui découlent du traitement.</a:t>
            </a:r>
          </a:p>
        </p:txBody>
      </p:sp>
    </p:spTree>
    <p:extLst>
      <p:ext uri="{BB962C8B-B14F-4D97-AF65-F5344CB8AC3E}">
        <p14:creationId xmlns:p14="http://schemas.microsoft.com/office/powerpoint/2010/main" val="35985241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228528" tIns="76176" rIns="91440" bIns="76176" numCol="1" anchor="ctr" anchorCtr="0" compatLnSpc="1">
            <a:prstTxWarp prst="textNoShape">
              <a:avLst/>
            </a:prstTxWarp>
            <a:spAutoFit/>
          </a:bodyPr>
          <a:lstStyle/>
          <a:p>
            <a:endParaRPr lang="fr-FR"/>
          </a:p>
        </p:txBody>
      </p:sp>
      <p:graphicFrame>
        <p:nvGraphicFramePr>
          <p:cNvPr id="7" name="Diagramme 6"/>
          <p:cNvGraphicFramePr/>
          <p:nvPr/>
        </p:nvGraphicFramePr>
        <p:xfrm>
          <a:off x="5625465" y="10953539"/>
          <a:ext cx="1586865" cy="13227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Rectangle 3"/>
          <p:cNvSpPr>
            <a:spLocks noChangeArrowheads="1"/>
          </p:cNvSpPr>
          <p:nvPr/>
        </p:nvSpPr>
        <p:spPr bwMode="auto">
          <a:xfrm>
            <a:off x="38100" y="735401"/>
            <a:ext cx="1096433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ts val="1200"/>
              </a:spcBef>
              <a:spcAft>
                <a:spcPct val="0"/>
              </a:spcAft>
              <a:buClrTx/>
              <a:buSzTx/>
              <a:buFontTx/>
              <a:buNone/>
              <a:tabLst/>
            </a:pPr>
            <a:r>
              <a:rPr lang="fr-FR" sz="2800" b="1" dirty="0">
                <a:solidFill>
                  <a:srgbClr val="FFFF00"/>
                </a:solidFill>
                <a:ea typeface="Calibri" panose="020F0502020204030204" pitchFamily="34" charset="0"/>
                <a:cs typeface="Arial" panose="020B0604020202020204" pitchFamily="34" charset="0"/>
              </a:rPr>
              <a:t>5</a:t>
            </a:r>
            <a:r>
              <a:rPr kumimoji="0" lang="fr-FR" sz="2800" b="1" i="0" u="none" strike="noStrike" cap="none" normalizeH="0" baseline="0" dirty="0">
                <a:ln>
                  <a:noFill/>
                </a:ln>
                <a:solidFill>
                  <a:srgbClr val="FFFF00"/>
                </a:solidFill>
                <a:effectLst/>
                <a:ea typeface="Calibri" panose="020F0502020204030204" pitchFamily="34" charset="0"/>
                <a:cs typeface="Arial" panose="020B0604020202020204" pitchFamily="34" charset="0"/>
              </a:rPr>
              <a:t>.1. Organisation</a:t>
            </a:r>
          </a:p>
        </p:txBody>
      </p:sp>
      <p:sp>
        <p:nvSpPr>
          <p:cNvPr id="9" name="Titre 1"/>
          <p:cNvSpPr txBox="1">
            <a:spLocks/>
          </p:cNvSpPr>
          <p:nvPr/>
        </p:nvSpPr>
        <p:spPr>
          <a:xfrm>
            <a:off x="0" y="24201"/>
            <a:ext cx="11506200" cy="686999"/>
          </a:xfrm>
          <a:prstGeom prst="rect">
            <a:avLst/>
          </a:prstGeom>
        </p:spPr>
        <p:txBody>
          <a:bodyPr vert="horz" lIns="91440" tIns="45720" rIns="91440" bIns="45720" rtlCol="0" anchor="b">
            <a:noAutofit/>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spcBef>
                <a:spcPts val="0"/>
              </a:spcBef>
            </a:pPr>
            <a:r>
              <a:rPr lang="fr-FR" sz="2800" b="1" dirty="0"/>
              <a:t>5. Visualiser les traitements : le schéma événement/résultat</a:t>
            </a:r>
            <a:endParaRPr lang="fr-FR" sz="3200" dirty="0"/>
          </a:p>
        </p:txBody>
      </p:sp>
      <p:sp>
        <p:nvSpPr>
          <p:cNvPr id="2" name="Rectangle 1">
            <a:extLst>
              <a:ext uri="{FF2B5EF4-FFF2-40B4-BE49-F238E27FC236}">
                <a16:creationId xmlns:a16="http://schemas.microsoft.com/office/drawing/2014/main" id="{4B3DA850-7DBD-429E-8CD3-B30602183F72}"/>
              </a:ext>
            </a:extLst>
          </p:cNvPr>
          <p:cNvSpPr/>
          <p:nvPr/>
        </p:nvSpPr>
        <p:spPr>
          <a:xfrm>
            <a:off x="429295" y="1739900"/>
            <a:ext cx="11144637" cy="3508653"/>
          </a:xfrm>
          <a:prstGeom prst="rect">
            <a:avLst/>
          </a:prstGeom>
        </p:spPr>
        <p:txBody>
          <a:bodyPr wrap="square">
            <a:spAutoFit/>
          </a:bodyPr>
          <a:lstStyle/>
          <a:p>
            <a:pPr marL="342900" lvl="0" indent="-342900" algn="just">
              <a:spcBef>
                <a:spcPts val="1800"/>
              </a:spcBef>
              <a:spcAft>
                <a:spcPts val="0"/>
              </a:spcAft>
              <a:buFont typeface="Calibri" panose="020F0502020204030204" pitchFamily="34" charset="0"/>
              <a:buChar char="-"/>
            </a:pPr>
            <a:r>
              <a:rPr lang="fr-FR" sz="2400" b="1" dirty="0">
                <a:solidFill>
                  <a:srgbClr val="92D050"/>
                </a:solidFill>
                <a:latin typeface="Arial" panose="020B0604020202020204" pitchFamily="34" charset="0"/>
                <a:ea typeface="Calibri" panose="020F0502020204030204" pitchFamily="34" charset="0"/>
                <a:cs typeface="Times New Roman" panose="02020603050405020304" pitchFamily="18" charset="0"/>
              </a:rPr>
              <a:t>Les règles de synchronisation</a:t>
            </a:r>
            <a:r>
              <a:rPr lang="fr-FR" sz="2400" dirty="0">
                <a:solidFill>
                  <a:srgbClr val="92D050"/>
                </a:solidFill>
                <a:latin typeface="Arial" panose="020B0604020202020204" pitchFamily="34" charset="0"/>
                <a:ea typeface="Calibri" panose="020F0502020204030204" pitchFamily="34" charset="0"/>
                <a:cs typeface="Times New Roman" panose="02020603050405020304" pitchFamily="18" charset="0"/>
              </a:rPr>
              <a:t> </a:t>
            </a:r>
            <a:r>
              <a:rPr lang="fr-FR" sz="2400" dirty="0">
                <a:latin typeface="Arial" panose="020B0604020202020204" pitchFamily="34" charset="0"/>
                <a:ea typeface="Calibri" panose="020F0502020204030204" pitchFamily="34" charset="0"/>
                <a:cs typeface="Times New Roman" panose="02020603050405020304" pitchFamily="18" charset="0"/>
              </a:rPr>
              <a:t>: elles </a:t>
            </a:r>
            <a:r>
              <a:rPr lang="fr-FR" sz="2400" dirty="0">
                <a:solidFill>
                  <a:schemeClr val="tx1">
                    <a:lumMod val="95000"/>
                  </a:schemeClr>
                </a:solidFill>
                <a:latin typeface="Arial" panose="020B0604020202020204" pitchFamily="34" charset="0"/>
                <a:ea typeface="Calibri" panose="020F0502020204030204" pitchFamily="34" charset="0"/>
                <a:cs typeface="Times New Roman" panose="02020603050405020304" pitchFamily="18" charset="0"/>
              </a:rPr>
              <a:t>décrivent les conditions d’exécution de l’activité. Ce peut être une règle unique ou la combinaison de plusieurs règles qui peuvent s’ajouter ou s’exclure par l’expression ET ou </a:t>
            </a:r>
            <a:r>
              <a:rPr lang="fr-FR" sz="2400" dirty="0" err="1">
                <a:solidFill>
                  <a:schemeClr val="tx1">
                    <a:lumMod val="95000"/>
                  </a:schemeClr>
                </a:solidFill>
                <a:latin typeface="Arial" panose="020B0604020202020204" pitchFamily="34" charset="0"/>
                <a:ea typeface="Calibri" panose="020F0502020204030204" pitchFamily="34" charset="0"/>
                <a:cs typeface="Times New Roman" panose="02020603050405020304" pitchFamily="18" charset="0"/>
              </a:rPr>
              <a:t>OU</a:t>
            </a:r>
            <a:r>
              <a:rPr lang="fr-FR" sz="2400" dirty="0">
                <a:solidFill>
                  <a:schemeClr val="tx1">
                    <a:lumMod val="95000"/>
                  </a:schemeClr>
                </a:solidFill>
                <a:latin typeface="Arial" panose="020B0604020202020204" pitchFamily="34" charset="0"/>
                <a:ea typeface="Calibri" panose="020F0502020204030204" pitchFamily="34" charset="0"/>
                <a:cs typeface="Times New Roman" panose="02020603050405020304" pitchFamily="18" charset="0"/>
              </a:rPr>
              <a:t> </a:t>
            </a:r>
            <a:r>
              <a:rPr lang="fr-FR" sz="2400" i="1" dirty="0">
                <a:solidFill>
                  <a:schemeClr val="tx1">
                    <a:lumMod val="95000"/>
                  </a:schemeClr>
                </a:solidFill>
                <a:latin typeface="Arial" panose="020B0604020202020204" pitchFamily="34" charset="0"/>
                <a:ea typeface="Calibri" panose="020F0502020204030204" pitchFamily="34" charset="0"/>
                <a:cs typeface="Times New Roman" panose="02020603050405020304" pitchFamily="18" charset="0"/>
              </a:rPr>
              <a:t>(une commande est acceptée si le client est solvable </a:t>
            </a:r>
            <a:r>
              <a:rPr lang="fr-FR" sz="2400" b="1" i="1" dirty="0">
                <a:solidFill>
                  <a:schemeClr val="tx1">
                    <a:lumMod val="95000"/>
                  </a:schemeClr>
                </a:solidFill>
                <a:latin typeface="Arial" panose="020B0604020202020204" pitchFamily="34" charset="0"/>
                <a:ea typeface="Calibri" panose="020F0502020204030204" pitchFamily="34" charset="0"/>
                <a:cs typeface="Times New Roman" panose="02020603050405020304" pitchFamily="18" charset="0"/>
              </a:rPr>
              <a:t>ET</a:t>
            </a:r>
            <a:r>
              <a:rPr lang="fr-FR" sz="2400" i="1" dirty="0">
                <a:solidFill>
                  <a:schemeClr val="tx1">
                    <a:lumMod val="95000"/>
                  </a:schemeClr>
                </a:solidFill>
                <a:latin typeface="Arial" panose="020B0604020202020204" pitchFamily="34" charset="0"/>
                <a:ea typeface="Calibri" panose="020F0502020204030204" pitchFamily="34" charset="0"/>
                <a:cs typeface="Times New Roman" panose="02020603050405020304" pitchFamily="18" charset="0"/>
              </a:rPr>
              <a:t> si les stocks sont suffisants)</a:t>
            </a:r>
            <a:r>
              <a:rPr lang="fr-FR" sz="2400" dirty="0">
                <a:solidFill>
                  <a:schemeClr val="tx1">
                    <a:lumMod val="95000"/>
                  </a:schemeClr>
                </a:solidFill>
                <a:latin typeface="Arial" panose="020B0604020202020204" pitchFamily="34" charset="0"/>
                <a:ea typeface="Calibri" panose="020F0502020204030204" pitchFamily="34" charset="0"/>
                <a:cs typeface="Times New Roman" panose="02020603050405020304" pitchFamily="18" charset="0"/>
              </a:rPr>
              <a:t>.</a:t>
            </a:r>
          </a:p>
          <a:p>
            <a:pPr marL="342900" lvl="0" indent="-342900" algn="just">
              <a:spcBef>
                <a:spcPts val="1800"/>
              </a:spcBef>
              <a:spcAft>
                <a:spcPts val="0"/>
              </a:spcAft>
              <a:buFont typeface="Calibri" panose="020F0502020204030204" pitchFamily="34" charset="0"/>
              <a:buChar char="-"/>
            </a:pPr>
            <a:r>
              <a:rPr lang="fr-FR" sz="2400" b="1" dirty="0">
                <a:solidFill>
                  <a:srgbClr val="92D050"/>
                </a:solidFill>
                <a:latin typeface="Arial" panose="020B0604020202020204" pitchFamily="34" charset="0"/>
                <a:ea typeface="Calibri" panose="020F0502020204030204" pitchFamily="34" charset="0"/>
                <a:cs typeface="Times New Roman" panose="02020603050405020304" pitchFamily="18" charset="0"/>
              </a:rPr>
              <a:t>Les règles d’émission</a:t>
            </a:r>
            <a:r>
              <a:rPr lang="fr-FR" sz="2400" dirty="0">
                <a:solidFill>
                  <a:srgbClr val="92D050"/>
                </a:solidFill>
                <a:latin typeface="Arial" panose="020B0604020202020204" pitchFamily="34" charset="0"/>
                <a:ea typeface="Calibri" panose="020F0502020204030204" pitchFamily="34" charset="0"/>
                <a:cs typeface="Times New Roman" panose="02020603050405020304" pitchFamily="18" charset="0"/>
              </a:rPr>
              <a:t> </a:t>
            </a:r>
            <a:r>
              <a:rPr lang="fr-FR" sz="2400" dirty="0">
                <a:latin typeface="Arial" panose="020B0604020202020204" pitchFamily="34" charset="0"/>
                <a:ea typeface="Calibri" panose="020F0502020204030204" pitchFamily="34" charset="0"/>
                <a:cs typeface="Times New Roman" panose="02020603050405020304" pitchFamily="18" charset="0"/>
              </a:rPr>
              <a:t>: elles </a:t>
            </a:r>
            <a:r>
              <a:rPr lang="fr-FR" sz="2400" dirty="0">
                <a:solidFill>
                  <a:schemeClr val="tx1">
                    <a:lumMod val="95000"/>
                  </a:schemeClr>
                </a:solidFill>
                <a:latin typeface="Arial" panose="020B0604020202020204" pitchFamily="34" charset="0"/>
                <a:ea typeface="Calibri" panose="020F0502020204030204" pitchFamily="34" charset="0"/>
                <a:cs typeface="Times New Roman" panose="02020603050405020304" pitchFamily="18" charset="0"/>
              </a:rPr>
              <a:t>décrivent les modalités de réponses et les événements qui résultent de l’activité. </a:t>
            </a:r>
          </a:p>
          <a:p>
            <a:pPr marL="342900" lvl="0" indent="-342900" algn="just">
              <a:spcBef>
                <a:spcPts val="1800"/>
              </a:spcBef>
              <a:spcAft>
                <a:spcPts val="1200"/>
              </a:spcAft>
              <a:buFont typeface="Calibri" panose="020F0502020204030204" pitchFamily="34" charset="0"/>
              <a:buChar char="-"/>
            </a:pPr>
            <a:r>
              <a:rPr lang="fr-FR" sz="2400" b="1" dirty="0">
                <a:solidFill>
                  <a:srgbClr val="92D050"/>
                </a:solidFill>
                <a:latin typeface="Arial" panose="020B0604020202020204" pitchFamily="34" charset="0"/>
                <a:ea typeface="Calibri" panose="020F0502020204030204" pitchFamily="34" charset="0"/>
                <a:cs typeface="Times New Roman" panose="02020603050405020304" pitchFamily="18" charset="0"/>
              </a:rPr>
              <a:t>Les acteurs</a:t>
            </a:r>
            <a:r>
              <a:rPr lang="fr-FR" sz="2400" dirty="0">
                <a:solidFill>
                  <a:srgbClr val="92D050"/>
                </a:solidFill>
                <a:latin typeface="Arial" panose="020B0604020202020204" pitchFamily="34" charset="0"/>
                <a:ea typeface="Calibri" panose="020F0502020204030204" pitchFamily="34" charset="0"/>
                <a:cs typeface="Times New Roman" panose="02020603050405020304" pitchFamily="18" charset="0"/>
              </a:rPr>
              <a:t> </a:t>
            </a:r>
            <a:r>
              <a:rPr lang="fr-FR" sz="2400" dirty="0">
                <a:solidFill>
                  <a:schemeClr val="tx1">
                    <a:lumMod val="95000"/>
                  </a:schemeClr>
                </a:solidFill>
                <a:latin typeface="Arial" panose="020B0604020202020204" pitchFamily="34" charset="0"/>
                <a:ea typeface="Calibri" panose="020F0502020204030204" pitchFamily="34" charset="0"/>
                <a:cs typeface="Times New Roman" panose="02020603050405020304" pitchFamily="18" charset="0"/>
              </a:rPr>
              <a:t>: chaque événement, chaque activité est réalisé par un acteur ou un service qui est représenté en colonne.</a:t>
            </a:r>
          </a:p>
        </p:txBody>
      </p:sp>
    </p:spTree>
    <p:extLst>
      <p:ext uri="{BB962C8B-B14F-4D97-AF65-F5344CB8AC3E}">
        <p14:creationId xmlns:p14="http://schemas.microsoft.com/office/powerpoint/2010/main" val="13755940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228528" tIns="76176" rIns="91440" bIns="76176" numCol="1" anchor="ctr" anchorCtr="0" compatLnSpc="1">
            <a:prstTxWarp prst="textNoShape">
              <a:avLst/>
            </a:prstTxWarp>
            <a:spAutoFit/>
          </a:bodyPr>
          <a:lstStyle/>
          <a:p>
            <a:endParaRPr lang="fr-FR"/>
          </a:p>
        </p:txBody>
      </p:sp>
      <p:graphicFrame>
        <p:nvGraphicFramePr>
          <p:cNvPr id="7" name="Diagramme 6"/>
          <p:cNvGraphicFramePr/>
          <p:nvPr/>
        </p:nvGraphicFramePr>
        <p:xfrm>
          <a:off x="5625465" y="10953539"/>
          <a:ext cx="1586865" cy="13227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Rectangle 3"/>
          <p:cNvSpPr>
            <a:spLocks noChangeArrowheads="1"/>
          </p:cNvSpPr>
          <p:nvPr/>
        </p:nvSpPr>
        <p:spPr bwMode="auto">
          <a:xfrm>
            <a:off x="38100" y="735401"/>
            <a:ext cx="1096433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ts val="1200"/>
              </a:spcBef>
              <a:spcAft>
                <a:spcPct val="0"/>
              </a:spcAft>
              <a:buClrTx/>
              <a:buSzTx/>
              <a:buFontTx/>
              <a:buNone/>
              <a:tabLst/>
            </a:pPr>
            <a:r>
              <a:rPr lang="fr-FR" sz="2800" b="1" dirty="0">
                <a:solidFill>
                  <a:srgbClr val="FFFF00"/>
                </a:solidFill>
                <a:ea typeface="Calibri" panose="020F0502020204030204" pitchFamily="34" charset="0"/>
                <a:cs typeface="Arial" panose="020B0604020202020204" pitchFamily="34" charset="0"/>
              </a:rPr>
              <a:t>5</a:t>
            </a:r>
            <a:r>
              <a:rPr kumimoji="0" lang="fr-FR" sz="2800" b="1" i="0" u="none" strike="noStrike" cap="none" normalizeH="0" baseline="0" dirty="0">
                <a:ln>
                  <a:noFill/>
                </a:ln>
                <a:solidFill>
                  <a:srgbClr val="FFFF00"/>
                </a:solidFill>
                <a:effectLst/>
                <a:ea typeface="Calibri" panose="020F0502020204030204" pitchFamily="34" charset="0"/>
                <a:cs typeface="Arial" panose="020B0604020202020204" pitchFamily="34" charset="0"/>
              </a:rPr>
              <a:t>.1. Organisation</a:t>
            </a:r>
          </a:p>
        </p:txBody>
      </p:sp>
      <p:sp>
        <p:nvSpPr>
          <p:cNvPr id="9" name="Titre 1"/>
          <p:cNvSpPr txBox="1">
            <a:spLocks/>
          </p:cNvSpPr>
          <p:nvPr/>
        </p:nvSpPr>
        <p:spPr>
          <a:xfrm>
            <a:off x="0" y="24201"/>
            <a:ext cx="11506200" cy="686999"/>
          </a:xfrm>
          <a:prstGeom prst="rect">
            <a:avLst/>
          </a:prstGeom>
        </p:spPr>
        <p:txBody>
          <a:bodyPr vert="horz" lIns="91440" tIns="45720" rIns="91440" bIns="45720" rtlCol="0" anchor="b">
            <a:noAutofit/>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spcBef>
                <a:spcPts val="0"/>
              </a:spcBef>
            </a:pPr>
            <a:r>
              <a:rPr lang="fr-FR" sz="2800" b="1" dirty="0"/>
              <a:t>5. Visualiser les traitements : le schéma événement/résultat</a:t>
            </a:r>
            <a:endParaRPr lang="fr-FR" sz="3200" dirty="0"/>
          </a:p>
        </p:txBody>
      </p:sp>
      <p:graphicFrame>
        <p:nvGraphicFramePr>
          <p:cNvPr id="2" name="Tableau 1">
            <a:extLst>
              <a:ext uri="{FF2B5EF4-FFF2-40B4-BE49-F238E27FC236}">
                <a16:creationId xmlns:a16="http://schemas.microsoft.com/office/drawing/2014/main" id="{34F8A055-D6CD-437B-BAD8-E6F3E1CC4F72}"/>
              </a:ext>
            </a:extLst>
          </p:cNvPr>
          <p:cNvGraphicFramePr>
            <a:graphicFrameLocks noGrp="1"/>
          </p:cNvGraphicFramePr>
          <p:nvPr>
            <p:extLst>
              <p:ext uri="{D42A27DB-BD31-4B8C-83A1-F6EECF244321}">
                <p14:modId xmlns:p14="http://schemas.microsoft.com/office/powerpoint/2010/main" val="1976532318"/>
              </p:ext>
            </p:extLst>
          </p:nvPr>
        </p:nvGraphicFramePr>
        <p:xfrm>
          <a:off x="556895" y="1813719"/>
          <a:ext cx="10525972" cy="4515113"/>
        </p:xfrm>
        <a:graphic>
          <a:graphicData uri="http://schemas.openxmlformats.org/drawingml/2006/table">
            <a:tbl>
              <a:tblPr firstRow="1" firstCol="1" bandRow="1">
                <a:tableStyleId>{5C22544A-7EE6-4342-B048-85BDC9FD1C3A}</a:tableStyleId>
              </a:tblPr>
              <a:tblGrid>
                <a:gridCol w="516222">
                  <a:extLst>
                    <a:ext uri="{9D8B030D-6E8A-4147-A177-3AD203B41FA5}">
                      <a16:colId xmlns:a16="http://schemas.microsoft.com/office/drawing/2014/main" val="620247639"/>
                    </a:ext>
                  </a:extLst>
                </a:gridCol>
                <a:gridCol w="10009750">
                  <a:extLst>
                    <a:ext uri="{9D8B030D-6E8A-4147-A177-3AD203B41FA5}">
                      <a16:colId xmlns:a16="http://schemas.microsoft.com/office/drawing/2014/main" val="2954445241"/>
                    </a:ext>
                  </a:extLst>
                </a:gridCol>
              </a:tblGrid>
              <a:tr h="512826">
                <a:tc gridSpan="2">
                  <a:txBody>
                    <a:bodyPr/>
                    <a:lstStyle/>
                    <a:p>
                      <a:pPr algn="ctr">
                        <a:spcBef>
                          <a:spcPts val="600"/>
                        </a:spcBef>
                        <a:spcAft>
                          <a:spcPts val="0"/>
                        </a:spcAft>
                      </a:pPr>
                      <a:r>
                        <a:rPr lang="fr-FR" sz="1800" dirty="0">
                          <a:solidFill>
                            <a:schemeClr val="bg1"/>
                          </a:solidFill>
                          <a:effectLst/>
                          <a:latin typeface="Arial" panose="020B0604020202020204" pitchFamily="34" charset="0"/>
                          <a:cs typeface="Arial" panose="020B0604020202020204" pitchFamily="34" charset="0"/>
                        </a:rPr>
                        <a:t>Tâches</a:t>
                      </a:r>
                      <a:endParaRPr lang="fr-FR" sz="20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hMerge="1">
                  <a:txBody>
                    <a:bodyPr/>
                    <a:lstStyle/>
                    <a:p>
                      <a:endParaRPr lang="fr-FR"/>
                    </a:p>
                  </a:txBody>
                  <a:tcPr/>
                </a:tc>
                <a:extLst>
                  <a:ext uri="{0D108BD9-81ED-4DB2-BD59-A6C34878D82A}">
                    <a16:rowId xmlns:a16="http://schemas.microsoft.com/office/drawing/2014/main" val="3419752968"/>
                  </a:ext>
                </a:extLst>
              </a:tr>
              <a:tr h="351420">
                <a:tc>
                  <a:txBody>
                    <a:bodyPr/>
                    <a:lstStyle/>
                    <a:p>
                      <a:pPr algn="ctr">
                        <a:spcBef>
                          <a:spcPts val="600"/>
                        </a:spcBef>
                        <a:spcAft>
                          <a:spcPts val="0"/>
                        </a:spcAft>
                      </a:pPr>
                      <a:r>
                        <a:rPr lang="fr-FR" sz="1800" dirty="0">
                          <a:solidFill>
                            <a:schemeClr val="bg1"/>
                          </a:solidFill>
                          <a:effectLst/>
                          <a:latin typeface="Arial" panose="020B0604020202020204" pitchFamily="34" charset="0"/>
                          <a:cs typeface="Arial" panose="020B0604020202020204" pitchFamily="34" charset="0"/>
                        </a:rPr>
                        <a:t>1</a:t>
                      </a:r>
                      <a:endParaRPr lang="fr-FR" sz="20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just">
                        <a:spcBef>
                          <a:spcPts val="600"/>
                        </a:spcBef>
                        <a:spcAft>
                          <a:spcPts val="0"/>
                        </a:spcAft>
                      </a:pPr>
                      <a:r>
                        <a:rPr lang="fr-FR" sz="1800">
                          <a:effectLst/>
                          <a:latin typeface="Arial" panose="020B0604020202020204" pitchFamily="34" charset="0"/>
                          <a:cs typeface="Arial" panose="020B0604020202020204" pitchFamily="34" charset="0"/>
                        </a:rPr>
                        <a:t>La demande de devis arrive du client au service commercial.</a:t>
                      </a:r>
                      <a:endParaRPr lang="fr-FR"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564563929"/>
                  </a:ext>
                </a:extLst>
              </a:tr>
              <a:tr h="2049952">
                <a:tc>
                  <a:txBody>
                    <a:bodyPr/>
                    <a:lstStyle/>
                    <a:p>
                      <a:pPr algn="ctr">
                        <a:spcBef>
                          <a:spcPts val="600"/>
                        </a:spcBef>
                        <a:spcAft>
                          <a:spcPts val="0"/>
                        </a:spcAft>
                      </a:pPr>
                      <a:r>
                        <a:rPr lang="fr-FR" sz="1800" dirty="0">
                          <a:solidFill>
                            <a:schemeClr val="bg1"/>
                          </a:solidFill>
                          <a:effectLst/>
                          <a:latin typeface="Arial" panose="020B0604020202020204" pitchFamily="34" charset="0"/>
                          <a:cs typeface="Arial" panose="020B0604020202020204" pitchFamily="34" charset="0"/>
                        </a:rPr>
                        <a:t>2</a:t>
                      </a:r>
                      <a:endParaRPr lang="fr-FR" sz="20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just">
                        <a:spcBef>
                          <a:spcPts val="600"/>
                        </a:spcBef>
                        <a:spcAft>
                          <a:spcPts val="0"/>
                        </a:spcAft>
                      </a:pPr>
                      <a:r>
                        <a:rPr lang="fr-FR" sz="1800" dirty="0">
                          <a:effectLst/>
                          <a:latin typeface="Arial" panose="020B0604020202020204" pitchFamily="34" charset="0"/>
                          <a:cs typeface="Arial" panose="020B0604020202020204" pitchFamily="34" charset="0"/>
                        </a:rPr>
                        <a:t>Le service commercial contrôle la solvabilité du client, le tarif applicable et la disponibilité du produit dans le PGI.</a:t>
                      </a:r>
                      <a:endParaRPr lang="fr-FR" sz="2000" dirty="0">
                        <a:effectLst/>
                        <a:latin typeface="Arial" panose="020B0604020202020204" pitchFamily="34" charset="0"/>
                        <a:cs typeface="Arial" panose="020B0604020202020204" pitchFamily="34" charset="0"/>
                      </a:endParaRPr>
                    </a:p>
                    <a:p>
                      <a:pPr algn="just">
                        <a:spcBef>
                          <a:spcPts val="600"/>
                        </a:spcBef>
                        <a:spcAft>
                          <a:spcPts val="0"/>
                        </a:spcAft>
                      </a:pPr>
                      <a:r>
                        <a:rPr lang="fr-FR" sz="1800" dirty="0">
                          <a:effectLst/>
                          <a:latin typeface="Arial" panose="020B0604020202020204" pitchFamily="34" charset="0"/>
                          <a:cs typeface="Arial" panose="020B0604020202020204" pitchFamily="34" charset="0"/>
                        </a:rPr>
                        <a:t>Si le client est insolvable, envoi d’un courrier de refus.</a:t>
                      </a:r>
                      <a:endParaRPr lang="fr-FR" sz="2000" dirty="0">
                        <a:effectLst/>
                        <a:latin typeface="Arial" panose="020B0604020202020204" pitchFamily="34" charset="0"/>
                        <a:cs typeface="Arial" panose="020B0604020202020204" pitchFamily="34" charset="0"/>
                      </a:endParaRPr>
                    </a:p>
                    <a:p>
                      <a:pPr algn="just">
                        <a:spcBef>
                          <a:spcPts val="600"/>
                        </a:spcBef>
                        <a:spcAft>
                          <a:spcPts val="0"/>
                        </a:spcAft>
                      </a:pPr>
                      <a:r>
                        <a:rPr lang="fr-FR" sz="1800" dirty="0">
                          <a:effectLst/>
                          <a:latin typeface="Arial" panose="020B0604020202020204" pitchFamily="34" charset="0"/>
                          <a:cs typeface="Arial" panose="020B0604020202020204" pitchFamily="34" charset="0"/>
                        </a:rPr>
                        <a:t>Si le client est solvable création et envoi du devis au client.</a:t>
                      </a:r>
                      <a:endParaRPr lang="fr-FR" sz="2000" dirty="0">
                        <a:effectLst/>
                        <a:latin typeface="Arial" panose="020B0604020202020204" pitchFamily="34" charset="0"/>
                        <a:cs typeface="Arial" panose="020B0604020202020204" pitchFamily="34" charset="0"/>
                      </a:endParaRPr>
                    </a:p>
                    <a:p>
                      <a:pPr algn="just">
                        <a:spcBef>
                          <a:spcPts val="600"/>
                        </a:spcBef>
                        <a:spcAft>
                          <a:spcPts val="0"/>
                        </a:spcAft>
                      </a:pPr>
                      <a:r>
                        <a:rPr lang="fr-FR" sz="1800" dirty="0">
                          <a:effectLst/>
                          <a:latin typeface="Arial" panose="020B0604020202020204" pitchFamily="34" charset="0"/>
                          <a:cs typeface="Arial" panose="020B0604020202020204" pitchFamily="34" charset="0"/>
                        </a:rPr>
                        <a:t>Si l’article n’est pas en stock, envoi d’un devis et d’une demande de production au magasin.</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069014347"/>
                  </a:ext>
                </a:extLst>
              </a:tr>
              <a:tr h="1600915">
                <a:tc>
                  <a:txBody>
                    <a:bodyPr/>
                    <a:lstStyle/>
                    <a:p>
                      <a:pPr algn="ctr">
                        <a:spcBef>
                          <a:spcPts val="600"/>
                        </a:spcBef>
                        <a:spcAft>
                          <a:spcPts val="0"/>
                        </a:spcAft>
                      </a:pPr>
                      <a:r>
                        <a:rPr lang="fr-FR" sz="1800" dirty="0">
                          <a:solidFill>
                            <a:schemeClr val="bg1"/>
                          </a:solidFill>
                          <a:effectLst/>
                          <a:latin typeface="Arial" panose="020B0604020202020204" pitchFamily="34" charset="0"/>
                          <a:cs typeface="Arial" panose="020B0604020202020204" pitchFamily="34" charset="0"/>
                        </a:rPr>
                        <a:t>3</a:t>
                      </a:r>
                      <a:endParaRPr lang="fr-FR" sz="20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just">
                        <a:spcBef>
                          <a:spcPts val="600"/>
                        </a:spcBef>
                        <a:spcAft>
                          <a:spcPts val="0"/>
                        </a:spcAft>
                      </a:pPr>
                      <a:r>
                        <a:rPr lang="fr-FR" sz="1800" dirty="0">
                          <a:effectLst/>
                          <a:latin typeface="Arial" panose="020B0604020202020204" pitchFamily="34" charset="0"/>
                          <a:cs typeface="Arial" panose="020B0604020202020204" pitchFamily="34" charset="0"/>
                        </a:rPr>
                        <a:t>Le magasin réceptionne l’ordre de production et contrôle la disponibilité des matières dans le PGI.</a:t>
                      </a:r>
                      <a:endParaRPr lang="fr-FR" sz="2000" dirty="0">
                        <a:effectLst/>
                        <a:latin typeface="Arial" panose="020B0604020202020204" pitchFamily="34" charset="0"/>
                        <a:cs typeface="Arial" panose="020B0604020202020204" pitchFamily="34" charset="0"/>
                      </a:endParaRPr>
                    </a:p>
                    <a:p>
                      <a:pPr algn="just">
                        <a:spcBef>
                          <a:spcPts val="600"/>
                        </a:spcBef>
                        <a:spcAft>
                          <a:spcPts val="0"/>
                        </a:spcAft>
                      </a:pPr>
                      <a:r>
                        <a:rPr lang="fr-FR" sz="1800" dirty="0">
                          <a:effectLst/>
                          <a:latin typeface="Arial" panose="020B0604020202020204" pitchFamily="34" charset="0"/>
                          <a:cs typeface="Arial" panose="020B0604020202020204" pitchFamily="34" charset="0"/>
                        </a:rPr>
                        <a:t>Si les matières sont disponibles, envoi d’un ordre de fabrication à l’atelier.</a:t>
                      </a:r>
                      <a:endParaRPr lang="fr-FR" sz="2000" dirty="0">
                        <a:effectLst/>
                        <a:latin typeface="Arial" panose="020B0604020202020204" pitchFamily="34" charset="0"/>
                        <a:cs typeface="Arial" panose="020B0604020202020204" pitchFamily="34" charset="0"/>
                      </a:endParaRPr>
                    </a:p>
                    <a:p>
                      <a:pPr algn="just">
                        <a:spcBef>
                          <a:spcPts val="600"/>
                        </a:spcBef>
                        <a:spcAft>
                          <a:spcPts val="0"/>
                        </a:spcAft>
                      </a:pPr>
                      <a:r>
                        <a:rPr lang="fr-FR" sz="1800" dirty="0">
                          <a:effectLst/>
                          <a:latin typeface="Arial" panose="020B0604020202020204" pitchFamily="34" charset="0"/>
                          <a:cs typeface="Arial" panose="020B0604020202020204" pitchFamily="34" charset="0"/>
                        </a:rPr>
                        <a:t>Si les matières ne sont pas disponibles, envoi d’un ordre de commande au service achat.</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560520132"/>
                  </a:ext>
                </a:extLst>
              </a:tr>
            </a:tbl>
          </a:graphicData>
        </a:graphic>
      </p:graphicFrame>
    </p:spTree>
    <p:extLst>
      <p:ext uri="{BB962C8B-B14F-4D97-AF65-F5344CB8AC3E}">
        <p14:creationId xmlns:p14="http://schemas.microsoft.com/office/powerpoint/2010/main" val="13873300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228528" tIns="76176" rIns="91440" bIns="76176" numCol="1" anchor="ctr" anchorCtr="0" compatLnSpc="1">
            <a:prstTxWarp prst="textNoShape">
              <a:avLst/>
            </a:prstTxWarp>
            <a:spAutoFit/>
          </a:bodyPr>
          <a:lstStyle/>
          <a:p>
            <a:endParaRPr lang="fr-FR"/>
          </a:p>
        </p:txBody>
      </p:sp>
      <p:graphicFrame>
        <p:nvGraphicFramePr>
          <p:cNvPr id="7" name="Diagramme 6"/>
          <p:cNvGraphicFramePr/>
          <p:nvPr/>
        </p:nvGraphicFramePr>
        <p:xfrm>
          <a:off x="5625465" y="10953539"/>
          <a:ext cx="1586865" cy="13227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Rectangle 3"/>
          <p:cNvSpPr>
            <a:spLocks noChangeArrowheads="1"/>
          </p:cNvSpPr>
          <p:nvPr/>
        </p:nvSpPr>
        <p:spPr bwMode="auto">
          <a:xfrm>
            <a:off x="38100" y="735401"/>
            <a:ext cx="1096433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ts val="1200"/>
              </a:spcBef>
              <a:spcAft>
                <a:spcPct val="0"/>
              </a:spcAft>
              <a:buClrTx/>
              <a:buSzTx/>
              <a:buFontTx/>
              <a:buNone/>
              <a:tabLst/>
            </a:pPr>
            <a:r>
              <a:rPr lang="fr-FR" sz="2800" b="1" dirty="0">
                <a:solidFill>
                  <a:srgbClr val="FFFF00"/>
                </a:solidFill>
                <a:ea typeface="Calibri" panose="020F0502020204030204" pitchFamily="34" charset="0"/>
                <a:cs typeface="Arial" panose="020B0604020202020204" pitchFamily="34" charset="0"/>
              </a:rPr>
              <a:t>5</a:t>
            </a:r>
            <a:r>
              <a:rPr kumimoji="0" lang="fr-FR" sz="2800" b="1" i="0" u="none" strike="noStrike" cap="none" normalizeH="0" baseline="0" dirty="0">
                <a:ln>
                  <a:noFill/>
                </a:ln>
                <a:solidFill>
                  <a:srgbClr val="FFFF00"/>
                </a:solidFill>
                <a:effectLst/>
                <a:ea typeface="Calibri" panose="020F0502020204030204" pitchFamily="34" charset="0"/>
                <a:cs typeface="Arial" panose="020B0604020202020204" pitchFamily="34" charset="0"/>
              </a:rPr>
              <a:t>.1. Organisation</a:t>
            </a:r>
          </a:p>
        </p:txBody>
      </p:sp>
      <p:sp>
        <p:nvSpPr>
          <p:cNvPr id="9" name="Titre 1"/>
          <p:cNvSpPr txBox="1">
            <a:spLocks/>
          </p:cNvSpPr>
          <p:nvPr/>
        </p:nvSpPr>
        <p:spPr>
          <a:xfrm>
            <a:off x="0" y="24201"/>
            <a:ext cx="11506200" cy="686999"/>
          </a:xfrm>
          <a:prstGeom prst="rect">
            <a:avLst/>
          </a:prstGeom>
        </p:spPr>
        <p:txBody>
          <a:bodyPr vert="horz" lIns="91440" tIns="45720" rIns="91440" bIns="45720" rtlCol="0" anchor="b">
            <a:noAutofit/>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spcBef>
                <a:spcPts val="0"/>
              </a:spcBef>
            </a:pPr>
            <a:r>
              <a:rPr lang="fr-FR" sz="2800" b="1" dirty="0"/>
              <a:t>5. Visualiser les traitements : le schéma événement/résultat</a:t>
            </a:r>
            <a:endParaRPr lang="fr-FR" sz="3200" dirty="0"/>
          </a:p>
        </p:txBody>
      </p:sp>
      <p:pic>
        <p:nvPicPr>
          <p:cNvPr id="6" name="Image 5" descr="Une image contenant capture d’écran&#10;&#10;Description générée automatiquement">
            <a:extLst>
              <a:ext uri="{FF2B5EF4-FFF2-40B4-BE49-F238E27FC236}">
                <a16:creationId xmlns:a16="http://schemas.microsoft.com/office/drawing/2014/main" id="{53956AFB-324A-4D53-AE43-246FC11D0ED4}"/>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659717" y="1352541"/>
            <a:ext cx="8292850" cy="5078490"/>
          </a:xfrm>
          <a:prstGeom prst="rect">
            <a:avLst/>
          </a:prstGeom>
        </p:spPr>
      </p:pic>
    </p:spTree>
    <p:extLst>
      <p:ext uri="{BB962C8B-B14F-4D97-AF65-F5344CB8AC3E}">
        <p14:creationId xmlns:p14="http://schemas.microsoft.com/office/powerpoint/2010/main" val="39447252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Capture d’écra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25599" y="2891367"/>
            <a:ext cx="8676185" cy="3406990"/>
          </a:xfrm>
          <a:prstGeom prst="rect">
            <a:avLst/>
          </a:prstGeom>
        </p:spPr>
      </p:pic>
      <p:sp>
        <p:nvSpPr>
          <p:cNvPr id="5"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228528" tIns="76176" rIns="91440" bIns="76176" numCol="1" anchor="ctr" anchorCtr="0" compatLnSpc="1">
            <a:prstTxWarp prst="textNoShape">
              <a:avLst/>
            </a:prstTxWarp>
            <a:spAutoFit/>
          </a:bodyPr>
          <a:lstStyle/>
          <a:p>
            <a:endParaRPr lang="fr-FR"/>
          </a:p>
        </p:txBody>
      </p:sp>
      <p:graphicFrame>
        <p:nvGraphicFramePr>
          <p:cNvPr id="7" name="Diagramme 6"/>
          <p:cNvGraphicFramePr/>
          <p:nvPr/>
        </p:nvGraphicFramePr>
        <p:xfrm>
          <a:off x="5625465" y="10953539"/>
          <a:ext cx="1586865" cy="13227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2" name="Diagramme 11"/>
          <p:cNvGraphicFramePr/>
          <p:nvPr>
            <p:extLst>
              <p:ext uri="{D42A27DB-BD31-4B8C-83A1-F6EECF244321}">
                <p14:modId xmlns:p14="http://schemas.microsoft.com/office/powerpoint/2010/main" val="3303181395"/>
              </p:ext>
            </p:extLst>
          </p:nvPr>
        </p:nvGraphicFramePr>
        <p:xfrm>
          <a:off x="939798" y="1688959"/>
          <a:ext cx="9762067" cy="855133"/>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cxnSp>
        <p:nvCxnSpPr>
          <p:cNvPr id="13" name="Connecteur droit avec flèche 12"/>
          <p:cNvCxnSpPr/>
          <p:nvPr/>
        </p:nvCxnSpPr>
        <p:spPr>
          <a:xfrm>
            <a:off x="2116667" y="2548467"/>
            <a:ext cx="254000" cy="855133"/>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4" name="Connecteur droit avec flèche 13"/>
          <p:cNvCxnSpPr/>
          <p:nvPr/>
        </p:nvCxnSpPr>
        <p:spPr>
          <a:xfrm flipH="1">
            <a:off x="4279900" y="2548467"/>
            <a:ext cx="38101" cy="855133"/>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5" name="Connecteur droit avec flèche 14"/>
          <p:cNvCxnSpPr/>
          <p:nvPr/>
        </p:nvCxnSpPr>
        <p:spPr>
          <a:xfrm flipH="1">
            <a:off x="5274733" y="2548467"/>
            <a:ext cx="1159934" cy="1621366"/>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6" name="Connecteur droit avec flèche 15"/>
          <p:cNvCxnSpPr/>
          <p:nvPr/>
        </p:nvCxnSpPr>
        <p:spPr>
          <a:xfrm flipH="1">
            <a:off x="6731000" y="2548467"/>
            <a:ext cx="2370667" cy="11938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11" name="Rectangle 3">
            <a:extLst>
              <a:ext uri="{FF2B5EF4-FFF2-40B4-BE49-F238E27FC236}">
                <a16:creationId xmlns:a16="http://schemas.microsoft.com/office/drawing/2014/main" id="{BEA54B70-80FD-4DAD-B31A-4B4DCBFEB525}"/>
              </a:ext>
            </a:extLst>
          </p:cNvPr>
          <p:cNvSpPr>
            <a:spLocks noChangeArrowheads="1"/>
          </p:cNvSpPr>
          <p:nvPr/>
        </p:nvSpPr>
        <p:spPr bwMode="auto">
          <a:xfrm>
            <a:off x="38100" y="559643"/>
            <a:ext cx="1096433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ts val="1200"/>
              </a:spcBef>
              <a:spcAft>
                <a:spcPct val="0"/>
              </a:spcAft>
              <a:buClrTx/>
              <a:buSzTx/>
              <a:buFontTx/>
              <a:buNone/>
              <a:tabLst/>
            </a:pPr>
            <a:r>
              <a:rPr lang="fr-FR" sz="2800" b="1" dirty="0">
                <a:solidFill>
                  <a:srgbClr val="FFFF00"/>
                </a:solidFill>
                <a:ea typeface="Calibri" panose="020F0502020204030204" pitchFamily="34" charset="0"/>
                <a:cs typeface="Arial" panose="020B0604020202020204" pitchFamily="34" charset="0"/>
              </a:rPr>
              <a:t>5</a:t>
            </a:r>
            <a:r>
              <a:rPr kumimoji="0" lang="fr-FR" sz="2800" b="1" i="0" u="none" strike="noStrike" cap="none" normalizeH="0" baseline="0" dirty="0">
                <a:ln>
                  <a:noFill/>
                </a:ln>
                <a:solidFill>
                  <a:srgbClr val="FFFF00"/>
                </a:solidFill>
                <a:effectLst/>
                <a:ea typeface="Calibri" panose="020F0502020204030204" pitchFamily="34" charset="0"/>
                <a:cs typeface="Arial" panose="020B0604020202020204" pitchFamily="34" charset="0"/>
              </a:rPr>
              <a:t>.1. Organisation</a:t>
            </a:r>
          </a:p>
        </p:txBody>
      </p:sp>
      <p:sp>
        <p:nvSpPr>
          <p:cNvPr id="18" name="Titre 1">
            <a:extLst>
              <a:ext uri="{FF2B5EF4-FFF2-40B4-BE49-F238E27FC236}">
                <a16:creationId xmlns:a16="http://schemas.microsoft.com/office/drawing/2014/main" id="{2BE2C393-C6D4-401B-80A7-FDA1BBF47C0B}"/>
              </a:ext>
            </a:extLst>
          </p:cNvPr>
          <p:cNvSpPr txBox="1">
            <a:spLocks/>
          </p:cNvSpPr>
          <p:nvPr/>
        </p:nvSpPr>
        <p:spPr>
          <a:xfrm>
            <a:off x="0" y="-151557"/>
            <a:ext cx="11506200" cy="686999"/>
          </a:xfrm>
          <a:prstGeom prst="rect">
            <a:avLst/>
          </a:prstGeom>
        </p:spPr>
        <p:txBody>
          <a:bodyPr vert="horz" lIns="91440" tIns="45720" rIns="91440" bIns="45720" rtlCol="0" anchor="b">
            <a:noAutofit/>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spcBef>
                <a:spcPts val="0"/>
              </a:spcBef>
            </a:pPr>
            <a:r>
              <a:rPr lang="fr-FR" sz="2800" b="1" dirty="0"/>
              <a:t>5. Visualiser les traitements : le schéma événement/résultat</a:t>
            </a:r>
            <a:endParaRPr lang="fr-FR" sz="3200" dirty="0"/>
          </a:p>
        </p:txBody>
      </p:sp>
    </p:spTree>
    <p:extLst>
      <p:ext uri="{BB962C8B-B14F-4D97-AF65-F5344CB8AC3E}">
        <p14:creationId xmlns:p14="http://schemas.microsoft.com/office/powerpoint/2010/main" val="5784858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228528" tIns="76176" rIns="91440" bIns="76176" numCol="1" anchor="ctr" anchorCtr="0" compatLnSpc="1">
            <a:prstTxWarp prst="textNoShape">
              <a:avLst/>
            </a:prstTxWarp>
            <a:spAutoFit/>
          </a:bodyPr>
          <a:lstStyle/>
          <a:p>
            <a:endParaRPr lang="fr-FR"/>
          </a:p>
        </p:txBody>
      </p:sp>
      <p:graphicFrame>
        <p:nvGraphicFramePr>
          <p:cNvPr id="7" name="Diagramme 6"/>
          <p:cNvGraphicFramePr/>
          <p:nvPr/>
        </p:nvGraphicFramePr>
        <p:xfrm>
          <a:off x="5625465" y="10953539"/>
          <a:ext cx="1586865" cy="13227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Rectangle 3"/>
          <p:cNvSpPr>
            <a:spLocks noChangeArrowheads="1"/>
          </p:cNvSpPr>
          <p:nvPr/>
        </p:nvSpPr>
        <p:spPr bwMode="auto">
          <a:xfrm>
            <a:off x="38100" y="735401"/>
            <a:ext cx="1096433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ts val="1200"/>
              </a:spcBef>
              <a:spcAft>
                <a:spcPct val="0"/>
              </a:spcAft>
              <a:buClrTx/>
              <a:buSzTx/>
              <a:buFontTx/>
              <a:buNone/>
              <a:tabLst/>
            </a:pPr>
            <a:r>
              <a:rPr lang="fr-FR" sz="2800" b="1" dirty="0">
                <a:solidFill>
                  <a:srgbClr val="FFFF00"/>
                </a:solidFill>
                <a:ea typeface="Calibri" panose="020F0502020204030204" pitchFamily="34" charset="0"/>
                <a:cs typeface="Arial" panose="020B0604020202020204" pitchFamily="34" charset="0"/>
              </a:rPr>
              <a:t>5</a:t>
            </a:r>
            <a:r>
              <a:rPr kumimoji="0" lang="fr-FR" sz="2800" b="1" i="0" u="none" strike="noStrike" cap="none" normalizeH="0" baseline="0" dirty="0">
                <a:ln>
                  <a:noFill/>
                </a:ln>
                <a:solidFill>
                  <a:srgbClr val="FFFF00"/>
                </a:solidFill>
                <a:effectLst/>
                <a:ea typeface="Calibri" panose="020F0502020204030204" pitchFamily="34" charset="0"/>
                <a:cs typeface="Arial" panose="020B0604020202020204" pitchFamily="34" charset="0"/>
              </a:rPr>
              <a:t>.2. Méthodologie</a:t>
            </a:r>
          </a:p>
        </p:txBody>
      </p:sp>
      <p:sp>
        <p:nvSpPr>
          <p:cNvPr id="9" name="Titre 1"/>
          <p:cNvSpPr txBox="1">
            <a:spLocks/>
          </p:cNvSpPr>
          <p:nvPr/>
        </p:nvSpPr>
        <p:spPr>
          <a:xfrm>
            <a:off x="0" y="24201"/>
            <a:ext cx="11506200" cy="686999"/>
          </a:xfrm>
          <a:prstGeom prst="rect">
            <a:avLst/>
          </a:prstGeom>
        </p:spPr>
        <p:txBody>
          <a:bodyPr vert="horz" lIns="91440" tIns="45720" rIns="91440" bIns="45720" rtlCol="0" anchor="b">
            <a:noAutofit/>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spcBef>
                <a:spcPts val="0"/>
              </a:spcBef>
            </a:pPr>
            <a:r>
              <a:rPr lang="fr-FR" sz="2800" b="1" dirty="0"/>
              <a:t>5. Visualiser les traitements : le schéma événement/résultat</a:t>
            </a:r>
            <a:endParaRPr lang="fr-FR" sz="3200" dirty="0"/>
          </a:p>
        </p:txBody>
      </p:sp>
      <p:graphicFrame>
        <p:nvGraphicFramePr>
          <p:cNvPr id="4" name="Diagramme 3">
            <a:extLst>
              <a:ext uri="{FF2B5EF4-FFF2-40B4-BE49-F238E27FC236}">
                <a16:creationId xmlns:a16="http://schemas.microsoft.com/office/drawing/2014/main" id="{1DC8CE74-E043-4453-B902-AD77BE9D5C04}"/>
              </a:ext>
            </a:extLst>
          </p:cNvPr>
          <p:cNvGraphicFramePr/>
          <p:nvPr>
            <p:extLst>
              <p:ext uri="{D42A27DB-BD31-4B8C-83A1-F6EECF244321}">
                <p14:modId xmlns:p14="http://schemas.microsoft.com/office/powerpoint/2010/main" val="1657827181"/>
              </p:ext>
            </p:extLst>
          </p:nvPr>
        </p:nvGraphicFramePr>
        <p:xfrm>
          <a:off x="514349" y="997011"/>
          <a:ext cx="10856384" cy="541866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7213444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228528" tIns="76176" rIns="91440" bIns="76176" numCol="1" anchor="ctr" anchorCtr="0" compatLnSpc="1">
            <a:prstTxWarp prst="textNoShape">
              <a:avLst/>
            </a:prstTxWarp>
            <a:spAutoFit/>
          </a:bodyPr>
          <a:lstStyle/>
          <a:p>
            <a:endParaRPr lang="fr-FR"/>
          </a:p>
        </p:txBody>
      </p:sp>
      <p:graphicFrame>
        <p:nvGraphicFramePr>
          <p:cNvPr id="7" name="Diagramme 6"/>
          <p:cNvGraphicFramePr/>
          <p:nvPr/>
        </p:nvGraphicFramePr>
        <p:xfrm>
          <a:off x="5625465" y="10953539"/>
          <a:ext cx="1586865" cy="13227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Rectangle 3"/>
          <p:cNvSpPr>
            <a:spLocks noChangeArrowheads="1"/>
          </p:cNvSpPr>
          <p:nvPr/>
        </p:nvSpPr>
        <p:spPr bwMode="auto">
          <a:xfrm>
            <a:off x="38100" y="735401"/>
            <a:ext cx="1096433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ts val="1200"/>
              </a:spcBef>
              <a:spcAft>
                <a:spcPct val="0"/>
              </a:spcAft>
              <a:buClrTx/>
              <a:buSzTx/>
              <a:buFontTx/>
              <a:buNone/>
              <a:tabLst/>
            </a:pPr>
            <a:r>
              <a:rPr lang="fr-FR" sz="2800" b="1" dirty="0">
                <a:solidFill>
                  <a:srgbClr val="FFFF00"/>
                </a:solidFill>
                <a:ea typeface="Calibri" panose="020F0502020204030204" pitchFamily="34" charset="0"/>
                <a:cs typeface="Arial" panose="020B0604020202020204" pitchFamily="34" charset="0"/>
              </a:rPr>
              <a:t>5</a:t>
            </a:r>
            <a:r>
              <a:rPr kumimoji="0" lang="fr-FR" sz="2800" b="1" i="0" u="none" strike="noStrike" cap="none" normalizeH="0" baseline="0" dirty="0">
                <a:ln>
                  <a:noFill/>
                </a:ln>
                <a:solidFill>
                  <a:srgbClr val="FFFF00"/>
                </a:solidFill>
                <a:effectLst/>
                <a:ea typeface="Calibri" panose="020F0502020204030204" pitchFamily="34" charset="0"/>
                <a:cs typeface="Arial" panose="020B0604020202020204" pitchFamily="34" charset="0"/>
              </a:rPr>
              <a:t>.3. Règles à respecter</a:t>
            </a:r>
          </a:p>
        </p:txBody>
      </p:sp>
      <p:sp>
        <p:nvSpPr>
          <p:cNvPr id="9" name="Titre 1"/>
          <p:cNvSpPr txBox="1">
            <a:spLocks/>
          </p:cNvSpPr>
          <p:nvPr/>
        </p:nvSpPr>
        <p:spPr>
          <a:xfrm>
            <a:off x="0" y="24201"/>
            <a:ext cx="11506200" cy="686999"/>
          </a:xfrm>
          <a:prstGeom prst="rect">
            <a:avLst/>
          </a:prstGeom>
        </p:spPr>
        <p:txBody>
          <a:bodyPr vert="horz" lIns="91440" tIns="45720" rIns="91440" bIns="45720" rtlCol="0" anchor="b">
            <a:noAutofit/>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spcBef>
                <a:spcPts val="0"/>
              </a:spcBef>
            </a:pPr>
            <a:r>
              <a:rPr lang="fr-FR" sz="2800" b="1" dirty="0"/>
              <a:t>5. Visualiser les traitements : le schéma événement/résultat</a:t>
            </a:r>
            <a:endParaRPr lang="fr-FR" sz="3200" dirty="0"/>
          </a:p>
        </p:txBody>
      </p:sp>
      <p:sp>
        <p:nvSpPr>
          <p:cNvPr id="2" name="Rectangle 1">
            <a:extLst>
              <a:ext uri="{FF2B5EF4-FFF2-40B4-BE49-F238E27FC236}">
                <a16:creationId xmlns:a16="http://schemas.microsoft.com/office/drawing/2014/main" id="{CC0F80BE-EC84-4DF5-8C07-D8A536F1ED1B}"/>
              </a:ext>
            </a:extLst>
          </p:cNvPr>
          <p:cNvSpPr/>
          <p:nvPr/>
        </p:nvSpPr>
        <p:spPr>
          <a:xfrm>
            <a:off x="241299" y="5495057"/>
            <a:ext cx="11573934" cy="907941"/>
          </a:xfrm>
          <a:prstGeom prst="rect">
            <a:avLst/>
          </a:prstGeom>
        </p:spPr>
        <p:txBody>
          <a:bodyPr wrap="square">
            <a:spAutoFit/>
          </a:bodyPr>
          <a:lstStyle/>
          <a:p>
            <a:pPr algn="ctr">
              <a:spcBef>
                <a:spcPts val="600"/>
              </a:spcBef>
              <a:spcAft>
                <a:spcPts val="0"/>
              </a:spcAft>
            </a:pPr>
            <a:r>
              <a:rPr lang="fr-FR" sz="1600" dirty="0">
                <a:latin typeface="Arial" panose="020B0604020202020204" pitchFamily="34" charset="0"/>
                <a:ea typeface="Calibri" panose="020F0502020204030204" pitchFamily="34" charset="0"/>
                <a:cs typeface="Times New Roman" panose="02020603050405020304" pitchFamily="18" charset="0"/>
              </a:rPr>
              <a:t>Le schéma événement/résultat est utilisé pour visualiser et analyser les opérations qui interviennent dans un processus. Il peut également être utilisé pour mettre au point une nouvelle organisation des tâches et des flux.</a:t>
            </a:r>
          </a:p>
          <a:p>
            <a:pPr algn="ctr">
              <a:spcBef>
                <a:spcPts val="600"/>
              </a:spcBef>
              <a:spcAft>
                <a:spcPts val="0"/>
              </a:spcAft>
            </a:pPr>
            <a:r>
              <a:rPr lang="fr-FR" sz="1600" b="1" dirty="0">
                <a:solidFill>
                  <a:srgbClr val="92D050"/>
                </a:solidFill>
                <a:latin typeface="Arial" panose="020B0604020202020204" pitchFamily="34" charset="0"/>
                <a:ea typeface="Calibri" panose="020F0502020204030204" pitchFamily="34" charset="0"/>
                <a:cs typeface="Times New Roman" panose="02020603050405020304" pitchFamily="18" charset="0"/>
              </a:rPr>
              <a:t>L’application JMOT permet de concevoir un diagramme événement/résultat. </a:t>
            </a:r>
            <a:endParaRPr lang="fr-FR" sz="1600" b="1" dirty="0">
              <a:solidFill>
                <a:srgbClr val="92D050"/>
              </a:solidFill>
              <a:effectLst/>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3" name="Diagramme 2">
            <a:extLst>
              <a:ext uri="{FF2B5EF4-FFF2-40B4-BE49-F238E27FC236}">
                <a16:creationId xmlns:a16="http://schemas.microsoft.com/office/drawing/2014/main" id="{15C5D031-9897-49B5-A5C7-0A784A8AC057}"/>
              </a:ext>
            </a:extLst>
          </p:cNvPr>
          <p:cNvGraphicFramePr/>
          <p:nvPr>
            <p:extLst>
              <p:ext uri="{D42A27DB-BD31-4B8C-83A1-F6EECF244321}">
                <p14:modId xmlns:p14="http://schemas.microsoft.com/office/powerpoint/2010/main" val="1137084040"/>
              </p:ext>
            </p:extLst>
          </p:nvPr>
        </p:nvGraphicFramePr>
        <p:xfrm>
          <a:off x="554567" y="1549399"/>
          <a:ext cx="10900832" cy="3848101"/>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8034868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228528" tIns="76176" rIns="91440" bIns="76176" numCol="1" anchor="ctr" anchorCtr="0" compatLnSpc="1">
            <a:prstTxWarp prst="textNoShape">
              <a:avLst/>
            </a:prstTxWarp>
            <a:spAutoFit/>
          </a:bodyPr>
          <a:lstStyle/>
          <a:p>
            <a:endParaRPr lang="fr-FR"/>
          </a:p>
        </p:txBody>
      </p:sp>
      <p:graphicFrame>
        <p:nvGraphicFramePr>
          <p:cNvPr id="7" name="Diagramme 6"/>
          <p:cNvGraphicFramePr/>
          <p:nvPr/>
        </p:nvGraphicFramePr>
        <p:xfrm>
          <a:off x="5625465" y="10953539"/>
          <a:ext cx="1586865" cy="13227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Rectangle 3"/>
          <p:cNvSpPr>
            <a:spLocks noChangeArrowheads="1"/>
          </p:cNvSpPr>
          <p:nvPr/>
        </p:nvSpPr>
        <p:spPr bwMode="auto">
          <a:xfrm>
            <a:off x="38100" y="735401"/>
            <a:ext cx="1096433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ts val="1200"/>
              </a:spcBef>
              <a:spcAft>
                <a:spcPct val="0"/>
              </a:spcAft>
              <a:buClrTx/>
              <a:buSzTx/>
              <a:buFontTx/>
              <a:buNone/>
              <a:tabLst/>
            </a:pPr>
            <a:r>
              <a:rPr lang="fr-FR" sz="2800" b="1" dirty="0">
                <a:solidFill>
                  <a:srgbClr val="FFFF00"/>
                </a:solidFill>
                <a:ea typeface="Calibri" panose="020F0502020204030204" pitchFamily="34" charset="0"/>
                <a:cs typeface="Arial" panose="020B0604020202020204" pitchFamily="34" charset="0"/>
              </a:rPr>
              <a:t>5</a:t>
            </a:r>
            <a:r>
              <a:rPr kumimoji="0" lang="fr-FR" sz="2800" b="1" i="0" u="none" strike="noStrike" cap="none" normalizeH="0" baseline="0" dirty="0">
                <a:ln>
                  <a:noFill/>
                </a:ln>
                <a:solidFill>
                  <a:srgbClr val="FFFF00"/>
                </a:solidFill>
                <a:effectLst/>
                <a:ea typeface="Calibri" panose="020F0502020204030204" pitchFamily="34" charset="0"/>
                <a:cs typeface="Arial" panose="020B0604020202020204" pitchFamily="34" charset="0"/>
              </a:rPr>
              <a:t>.1. Organisation</a:t>
            </a:r>
          </a:p>
        </p:txBody>
      </p:sp>
      <p:sp>
        <p:nvSpPr>
          <p:cNvPr id="9" name="Titre 1"/>
          <p:cNvSpPr txBox="1">
            <a:spLocks/>
          </p:cNvSpPr>
          <p:nvPr/>
        </p:nvSpPr>
        <p:spPr>
          <a:xfrm>
            <a:off x="0" y="24201"/>
            <a:ext cx="11506200" cy="686999"/>
          </a:xfrm>
          <a:prstGeom prst="rect">
            <a:avLst/>
          </a:prstGeom>
        </p:spPr>
        <p:txBody>
          <a:bodyPr vert="horz" lIns="91440" tIns="45720" rIns="91440" bIns="45720" rtlCol="0" anchor="b">
            <a:noAutofit/>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spcBef>
                <a:spcPts val="0"/>
              </a:spcBef>
            </a:pPr>
            <a:r>
              <a:rPr lang="fr-FR" sz="2800" b="1" dirty="0"/>
              <a:t>5. Visualiser les traitements : le schéma événement/résultat</a:t>
            </a:r>
            <a:endParaRPr lang="fr-FR" sz="3200" dirty="0"/>
          </a:p>
        </p:txBody>
      </p:sp>
    </p:spTree>
    <p:extLst>
      <p:ext uri="{BB962C8B-B14F-4D97-AF65-F5344CB8AC3E}">
        <p14:creationId xmlns:p14="http://schemas.microsoft.com/office/powerpoint/2010/main" val="321823452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docProps/app.xml><?xml version="1.0" encoding="utf-8"?>
<Properties xmlns="http://schemas.openxmlformats.org/officeDocument/2006/extended-properties" xmlns:vt="http://schemas.openxmlformats.org/officeDocument/2006/docPropsVTypes">
  <Template>Ion</Template>
  <TotalTime>531</TotalTime>
  <Words>707</Words>
  <Application>Microsoft Office PowerPoint</Application>
  <PresentationFormat>Grand écran</PresentationFormat>
  <Paragraphs>101</Paragraphs>
  <Slides>9</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9</vt:i4>
      </vt:variant>
    </vt:vector>
  </HeadingPairs>
  <TitlesOfParts>
    <vt:vector size="15" baseType="lpstr">
      <vt:lpstr>Arial</vt:lpstr>
      <vt:lpstr>Calibri</vt:lpstr>
      <vt:lpstr>Century Gothic</vt:lpstr>
      <vt:lpstr>Wingdings</vt:lpstr>
      <vt:lpstr>Wingdings 3</vt:lpstr>
      <vt:lpstr>Ion</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A41. Organisation et amélioration du travail administratif   412.  La collecte d'information </dc:title>
  <dc:creator>Claude Terrier</dc:creator>
  <cp:lastModifiedBy>Claude Terrier</cp:lastModifiedBy>
  <cp:revision>43</cp:revision>
  <dcterms:created xsi:type="dcterms:W3CDTF">2014-01-16T23:14:09Z</dcterms:created>
  <dcterms:modified xsi:type="dcterms:W3CDTF">2024-01-02T09:47:59Z</dcterms:modified>
</cp:coreProperties>
</file>