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62" r:id="rId3"/>
    <p:sldId id="263" r:id="rId4"/>
    <p:sldId id="264" r:id="rId5"/>
    <p:sldId id="260" r:id="rId6"/>
    <p:sldId id="265"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A6384-AB6A-441D-8A39-C2EF6FAD81A8}" type="doc">
      <dgm:prSet loTypeId="urn:microsoft.com/office/officeart/2005/8/layout/cycle5" loCatId="cycle" qsTypeId="urn:microsoft.com/office/officeart/2005/8/quickstyle/3d2" qsCatId="3D" csTypeId="urn:microsoft.com/office/officeart/2005/8/colors/accent1_2" csCatId="accent1" phldr="1"/>
      <dgm:spPr/>
    </dgm:pt>
    <dgm:pt modelId="{7E4810E9-C06B-4C94-BECF-3C60CD6C579E}">
      <dgm:prSet phldrT="[Texte]" custT="1"/>
      <dgm:spPr/>
      <dgm:t>
        <a:bodyPr/>
        <a:lstStyle/>
        <a:p>
          <a:r>
            <a:rPr lang="fr-FR" sz="800"/>
            <a:t>Collecte</a:t>
          </a:r>
        </a:p>
      </dgm:t>
    </dgm:pt>
    <dgm:pt modelId="{D6ACDFB7-3E85-4886-A4B8-3E31AA43350B}" type="parTrans" cxnId="{819390C4-0798-48E5-9CF2-EA2894DDE995}">
      <dgm:prSet/>
      <dgm:spPr/>
      <dgm:t>
        <a:bodyPr/>
        <a:lstStyle/>
        <a:p>
          <a:endParaRPr lang="fr-FR"/>
        </a:p>
      </dgm:t>
    </dgm:pt>
    <dgm:pt modelId="{3F7DD091-2B8B-495A-BA27-F8103EA0DA8E}" type="sibTrans" cxnId="{819390C4-0798-48E5-9CF2-EA2894DDE995}">
      <dgm:prSet/>
      <dgm:spPr/>
      <dgm:t>
        <a:bodyPr/>
        <a:lstStyle/>
        <a:p>
          <a:endParaRPr lang="fr-FR"/>
        </a:p>
      </dgm:t>
    </dgm:pt>
    <dgm:pt modelId="{A26822B2-9151-4323-9C27-E92BF4ACAD4E}">
      <dgm:prSet phldrT="[Texte]" custT="1"/>
      <dgm:spPr/>
      <dgm:t>
        <a:bodyPr/>
        <a:lstStyle/>
        <a:p>
          <a:r>
            <a:rPr lang="fr-FR" sz="800"/>
            <a:t>Saisie</a:t>
          </a:r>
        </a:p>
      </dgm:t>
    </dgm:pt>
    <dgm:pt modelId="{B0955CD6-2A99-44E1-A527-35ED815BDB92}" type="parTrans" cxnId="{BEFF9437-7C8C-4FA4-9399-F361020EE5FD}">
      <dgm:prSet/>
      <dgm:spPr/>
      <dgm:t>
        <a:bodyPr/>
        <a:lstStyle/>
        <a:p>
          <a:endParaRPr lang="fr-FR"/>
        </a:p>
      </dgm:t>
    </dgm:pt>
    <dgm:pt modelId="{5B10AA1D-3E6E-4214-8741-4605CF212F21}" type="sibTrans" cxnId="{BEFF9437-7C8C-4FA4-9399-F361020EE5FD}">
      <dgm:prSet/>
      <dgm:spPr/>
      <dgm:t>
        <a:bodyPr/>
        <a:lstStyle/>
        <a:p>
          <a:endParaRPr lang="fr-FR"/>
        </a:p>
      </dgm:t>
    </dgm:pt>
    <dgm:pt modelId="{DBE1D03D-4E34-4832-BE1F-32A9D9522BA1}">
      <dgm:prSet phldrT="[Texte]" custT="1"/>
      <dgm:spPr/>
      <dgm:t>
        <a:bodyPr/>
        <a:lstStyle/>
        <a:p>
          <a:r>
            <a:rPr lang="fr-FR" sz="800"/>
            <a:t>Traitement</a:t>
          </a:r>
          <a:endParaRPr lang="fr-FR" sz="1100"/>
        </a:p>
      </dgm:t>
    </dgm:pt>
    <dgm:pt modelId="{1A17BAAA-C789-4873-8F86-F8869453265E}" type="parTrans" cxnId="{4061E60A-8420-401F-BB04-743E0E485BE8}">
      <dgm:prSet/>
      <dgm:spPr/>
      <dgm:t>
        <a:bodyPr/>
        <a:lstStyle/>
        <a:p>
          <a:endParaRPr lang="fr-FR"/>
        </a:p>
      </dgm:t>
    </dgm:pt>
    <dgm:pt modelId="{E56FC065-1895-490A-BB94-8DC7B51A4287}" type="sibTrans" cxnId="{4061E60A-8420-401F-BB04-743E0E485BE8}">
      <dgm:prSet/>
      <dgm:spPr/>
      <dgm:t>
        <a:bodyPr/>
        <a:lstStyle/>
        <a:p>
          <a:endParaRPr lang="fr-FR"/>
        </a:p>
      </dgm:t>
    </dgm:pt>
    <dgm:pt modelId="{8E12E176-124E-45C6-9031-E46A7D74B9E5}">
      <dgm:prSet custT="1"/>
      <dgm:spPr/>
      <dgm:t>
        <a:bodyPr/>
        <a:lstStyle/>
        <a:p>
          <a:r>
            <a:rPr lang="fr-FR" sz="800"/>
            <a:t>Diffusion</a:t>
          </a:r>
        </a:p>
      </dgm:t>
    </dgm:pt>
    <dgm:pt modelId="{F491EC08-3AC2-4D56-94E0-35DFA12F7D38}" type="parTrans" cxnId="{2E64E805-AD7E-4875-A725-236EF9BA84F3}">
      <dgm:prSet/>
      <dgm:spPr/>
      <dgm:t>
        <a:bodyPr/>
        <a:lstStyle/>
        <a:p>
          <a:endParaRPr lang="fr-FR"/>
        </a:p>
      </dgm:t>
    </dgm:pt>
    <dgm:pt modelId="{EC2ABCE9-BB84-46E8-8D1B-71536D47F0A0}" type="sibTrans" cxnId="{2E64E805-AD7E-4875-A725-236EF9BA84F3}">
      <dgm:prSet/>
      <dgm:spPr/>
      <dgm:t>
        <a:bodyPr/>
        <a:lstStyle/>
        <a:p>
          <a:endParaRPr lang="fr-FR"/>
        </a:p>
      </dgm:t>
    </dgm:pt>
    <dgm:pt modelId="{DFB5C66B-BF51-4A87-B22F-8F4600829247}" type="pres">
      <dgm:prSet presAssocID="{24BA6384-AB6A-441D-8A39-C2EF6FAD81A8}" presName="cycle" presStyleCnt="0">
        <dgm:presLayoutVars>
          <dgm:dir/>
          <dgm:resizeHandles val="exact"/>
        </dgm:presLayoutVars>
      </dgm:prSet>
      <dgm:spPr/>
    </dgm:pt>
    <dgm:pt modelId="{E22285FC-C0F5-4F19-9674-0722ABB8F10F}" type="pres">
      <dgm:prSet presAssocID="{7E4810E9-C06B-4C94-BECF-3C60CD6C579E}" presName="node" presStyleLbl="node1" presStyleIdx="0" presStyleCnt="4" custScaleX="114777" custScaleY="114470" custRadScaleRad="94676" custRadScaleInc="-7699">
        <dgm:presLayoutVars>
          <dgm:bulletEnabled val="1"/>
        </dgm:presLayoutVars>
      </dgm:prSet>
      <dgm:spPr/>
    </dgm:pt>
    <dgm:pt modelId="{5083D3B9-58D9-4176-A584-9E5BBAAE8F40}" type="pres">
      <dgm:prSet presAssocID="{7E4810E9-C06B-4C94-BECF-3C60CD6C579E}" presName="spNode" presStyleCnt="0"/>
      <dgm:spPr/>
    </dgm:pt>
    <dgm:pt modelId="{5044995E-67D6-43C6-ABB1-17E4C696CD8A}" type="pres">
      <dgm:prSet presAssocID="{3F7DD091-2B8B-495A-BA27-F8103EA0DA8E}" presName="sibTrans" presStyleLbl="sibTrans1D1" presStyleIdx="0" presStyleCnt="4"/>
      <dgm:spPr/>
    </dgm:pt>
    <dgm:pt modelId="{E65AAC1A-E02A-4D85-A649-F8487D4870AD}" type="pres">
      <dgm:prSet presAssocID="{A26822B2-9151-4323-9C27-E92BF4ACAD4E}" presName="node" presStyleLbl="node1" presStyleIdx="1" presStyleCnt="4" custScaleX="113137" custScaleY="104916" custRadScaleRad="80998">
        <dgm:presLayoutVars>
          <dgm:bulletEnabled val="1"/>
        </dgm:presLayoutVars>
      </dgm:prSet>
      <dgm:spPr/>
    </dgm:pt>
    <dgm:pt modelId="{4C0A9391-8A1B-4341-9D6A-C37F611989D6}" type="pres">
      <dgm:prSet presAssocID="{A26822B2-9151-4323-9C27-E92BF4ACAD4E}" presName="spNode" presStyleCnt="0"/>
      <dgm:spPr/>
    </dgm:pt>
    <dgm:pt modelId="{0C890AB1-999D-44B2-B775-1A3C18250562}" type="pres">
      <dgm:prSet presAssocID="{5B10AA1D-3E6E-4214-8741-4605CF212F21}" presName="sibTrans" presStyleLbl="sibTrans1D1" presStyleIdx="1" presStyleCnt="4"/>
      <dgm:spPr/>
    </dgm:pt>
    <dgm:pt modelId="{24B01FC6-DA8C-4FEC-8920-8E2D91E7FEA7}" type="pres">
      <dgm:prSet presAssocID="{DBE1D03D-4E34-4832-BE1F-32A9D9522BA1}" presName="node" presStyleLbl="node1" presStyleIdx="2" presStyleCnt="4" custScaleX="126288" custScaleY="121694" custRadScaleRad="94535">
        <dgm:presLayoutVars>
          <dgm:bulletEnabled val="1"/>
        </dgm:presLayoutVars>
      </dgm:prSet>
      <dgm:spPr/>
    </dgm:pt>
    <dgm:pt modelId="{D95A2729-111B-4346-A1DD-8DB3CF3B9EC5}" type="pres">
      <dgm:prSet presAssocID="{DBE1D03D-4E34-4832-BE1F-32A9D9522BA1}" presName="spNode" presStyleCnt="0"/>
      <dgm:spPr/>
    </dgm:pt>
    <dgm:pt modelId="{543BBAD1-E266-42A1-B6B6-C3926A91ACAD}" type="pres">
      <dgm:prSet presAssocID="{E56FC065-1895-490A-BB94-8DC7B51A4287}" presName="sibTrans" presStyleLbl="sibTrans1D1" presStyleIdx="2" presStyleCnt="4"/>
      <dgm:spPr/>
    </dgm:pt>
    <dgm:pt modelId="{7B1DA764-7B97-41F5-8FA9-919C14766A75}" type="pres">
      <dgm:prSet presAssocID="{8E12E176-124E-45C6-9031-E46A7D74B9E5}" presName="node" presStyleLbl="node1" presStyleIdx="3" presStyleCnt="4" custScaleX="119092" custScaleY="102359" custRadScaleRad="78632" custRadScaleInc="2885">
        <dgm:presLayoutVars>
          <dgm:bulletEnabled val="1"/>
        </dgm:presLayoutVars>
      </dgm:prSet>
      <dgm:spPr/>
    </dgm:pt>
    <dgm:pt modelId="{544214C8-1D22-41EC-BD79-5A975E3F2E8F}" type="pres">
      <dgm:prSet presAssocID="{8E12E176-124E-45C6-9031-E46A7D74B9E5}" presName="spNode" presStyleCnt="0"/>
      <dgm:spPr/>
    </dgm:pt>
    <dgm:pt modelId="{9F351090-7BAA-4F07-AF7F-B9F5AF46AC98}" type="pres">
      <dgm:prSet presAssocID="{EC2ABCE9-BB84-46E8-8D1B-71536D47F0A0}" presName="sibTrans" presStyleLbl="sibTrans1D1" presStyleIdx="3" presStyleCnt="4"/>
      <dgm:spPr/>
    </dgm:pt>
  </dgm:ptLst>
  <dgm:cxnLst>
    <dgm:cxn modelId="{2E64E805-AD7E-4875-A725-236EF9BA84F3}" srcId="{24BA6384-AB6A-441D-8A39-C2EF6FAD81A8}" destId="{8E12E176-124E-45C6-9031-E46A7D74B9E5}" srcOrd="3" destOrd="0" parTransId="{F491EC08-3AC2-4D56-94E0-35DFA12F7D38}" sibTransId="{EC2ABCE9-BB84-46E8-8D1B-71536D47F0A0}"/>
    <dgm:cxn modelId="{4061E60A-8420-401F-BB04-743E0E485BE8}" srcId="{24BA6384-AB6A-441D-8A39-C2EF6FAD81A8}" destId="{DBE1D03D-4E34-4832-BE1F-32A9D9522BA1}" srcOrd="2" destOrd="0" parTransId="{1A17BAAA-C789-4873-8F86-F8869453265E}" sibTransId="{E56FC065-1895-490A-BB94-8DC7B51A4287}"/>
    <dgm:cxn modelId="{BEFF9437-7C8C-4FA4-9399-F361020EE5FD}" srcId="{24BA6384-AB6A-441D-8A39-C2EF6FAD81A8}" destId="{A26822B2-9151-4323-9C27-E92BF4ACAD4E}" srcOrd="1" destOrd="0" parTransId="{B0955CD6-2A99-44E1-A527-35ED815BDB92}" sibTransId="{5B10AA1D-3E6E-4214-8741-4605CF212F21}"/>
    <dgm:cxn modelId="{7F1C5A47-55B9-4CEA-A6DD-A9AC16D7F79E}" type="presOf" srcId="{24BA6384-AB6A-441D-8A39-C2EF6FAD81A8}" destId="{DFB5C66B-BF51-4A87-B22F-8F4600829247}" srcOrd="0" destOrd="0" presId="urn:microsoft.com/office/officeart/2005/8/layout/cycle5"/>
    <dgm:cxn modelId="{63673F55-4B7C-4FCA-AD33-1557B4801CFA}" type="presOf" srcId="{3F7DD091-2B8B-495A-BA27-F8103EA0DA8E}" destId="{5044995E-67D6-43C6-ABB1-17E4C696CD8A}" srcOrd="0" destOrd="0" presId="urn:microsoft.com/office/officeart/2005/8/layout/cycle5"/>
    <dgm:cxn modelId="{38215455-9DE4-4F87-8D9C-3D17F425D5BE}" type="presOf" srcId="{EC2ABCE9-BB84-46E8-8D1B-71536D47F0A0}" destId="{9F351090-7BAA-4F07-AF7F-B9F5AF46AC98}" srcOrd="0" destOrd="0" presId="urn:microsoft.com/office/officeart/2005/8/layout/cycle5"/>
    <dgm:cxn modelId="{26CC6557-2891-4981-90F4-990709CD76B1}" type="presOf" srcId="{8E12E176-124E-45C6-9031-E46A7D74B9E5}" destId="{7B1DA764-7B97-41F5-8FA9-919C14766A75}" srcOrd="0" destOrd="0" presId="urn:microsoft.com/office/officeart/2005/8/layout/cycle5"/>
    <dgm:cxn modelId="{E0E2F358-FC67-45F2-B323-D054D2C8A390}" type="presOf" srcId="{5B10AA1D-3E6E-4214-8741-4605CF212F21}" destId="{0C890AB1-999D-44B2-B775-1A3C18250562}" srcOrd="0" destOrd="0" presId="urn:microsoft.com/office/officeart/2005/8/layout/cycle5"/>
    <dgm:cxn modelId="{F8C3B982-67FC-4CDD-AFD4-DB76B2A48CB4}" type="presOf" srcId="{7E4810E9-C06B-4C94-BECF-3C60CD6C579E}" destId="{E22285FC-C0F5-4F19-9674-0722ABB8F10F}" srcOrd="0" destOrd="0" presId="urn:microsoft.com/office/officeart/2005/8/layout/cycle5"/>
    <dgm:cxn modelId="{672A048F-10F5-453D-B570-6B5D7F96F542}" type="presOf" srcId="{DBE1D03D-4E34-4832-BE1F-32A9D9522BA1}" destId="{24B01FC6-DA8C-4FEC-8920-8E2D91E7FEA7}" srcOrd="0" destOrd="0" presId="urn:microsoft.com/office/officeart/2005/8/layout/cycle5"/>
    <dgm:cxn modelId="{819390C4-0798-48E5-9CF2-EA2894DDE995}" srcId="{24BA6384-AB6A-441D-8A39-C2EF6FAD81A8}" destId="{7E4810E9-C06B-4C94-BECF-3C60CD6C579E}" srcOrd="0" destOrd="0" parTransId="{D6ACDFB7-3E85-4886-A4B8-3E31AA43350B}" sibTransId="{3F7DD091-2B8B-495A-BA27-F8103EA0DA8E}"/>
    <dgm:cxn modelId="{B1C236CF-DD0A-40D1-9E69-4ED85730A8AC}" type="presOf" srcId="{A26822B2-9151-4323-9C27-E92BF4ACAD4E}" destId="{E65AAC1A-E02A-4D85-A649-F8487D4870AD}" srcOrd="0" destOrd="0" presId="urn:microsoft.com/office/officeart/2005/8/layout/cycle5"/>
    <dgm:cxn modelId="{E0E885FA-6B30-4F01-8381-C1455B5DB20E}" type="presOf" srcId="{E56FC065-1895-490A-BB94-8DC7B51A4287}" destId="{543BBAD1-E266-42A1-B6B6-C3926A91ACAD}" srcOrd="0" destOrd="0" presId="urn:microsoft.com/office/officeart/2005/8/layout/cycle5"/>
    <dgm:cxn modelId="{DF2B22A4-1253-48A8-8159-818EF43930E5}" type="presParOf" srcId="{DFB5C66B-BF51-4A87-B22F-8F4600829247}" destId="{E22285FC-C0F5-4F19-9674-0722ABB8F10F}" srcOrd="0" destOrd="0" presId="urn:microsoft.com/office/officeart/2005/8/layout/cycle5"/>
    <dgm:cxn modelId="{BDA54963-27AC-45DA-B217-D15386CB15B0}" type="presParOf" srcId="{DFB5C66B-BF51-4A87-B22F-8F4600829247}" destId="{5083D3B9-58D9-4176-A584-9E5BBAAE8F40}" srcOrd="1" destOrd="0" presId="urn:microsoft.com/office/officeart/2005/8/layout/cycle5"/>
    <dgm:cxn modelId="{3EB62B3F-65B5-4BA9-96E7-C721AB8A1956}" type="presParOf" srcId="{DFB5C66B-BF51-4A87-B22F-8F4600829247}" destId="{5044995E-67D6-43C6-ABB1-17E4C696CD8A}" srcOrd="2" destOrd="0" presId="urn:microsoft.com/office/officeart/2005/8/layout/cycle5"/>
    <dgm:cxn modelId="{49702531-CF04-46FB-BF76-0EB1A20350F6}" type="presParOf" srcId="{DFB5C66B-BF51-4A87-B22F-8F4600829247}" destId="{E65AAC1A-E02A-4D85-A649-F8487D4870AD}" srcOrd="3" destOrd="0" presId="urn:microsoft.com/office/officeart/2005/8/layout/cycle5"/>
    <dgm:cxn modelId="{71619E8A-D6E2-42BF-A713-4564B52F4730}" type="presParOf" srcId="{DFB5C66B-BF51-4A87-B22F-8F4600829247}" destId="{4C0A9391-8A1B-4341-9D6A-C37F611989D6}" srcOrd="4" destOrd="0" presId="urn:microsoft.com/office/officeart/2005/8/layout/cycle5"/>
    <dgm:cxn modelId="{69DBDDD5-2019-4096-A8EF-D227D8C64F5E}" type="presParOf" srcId="{DFB5C66B-BF51-4A87-B22F-8F4600829247}" destId="{0C890AB1-999D-44B2-B775-1A3C18250562}" srcOrd="5" destOrd="0" presId="urn:microsoft.com/office/officeart/2005/8/layout/cycle5"/>
    <dgm:cxn modelId="{C8659CE4-C675-481E-89F0-62AC0D750EF2}" type="presParOf" srcId="{DFB5C66B-BF51-4A87-B22F-8F4600829247}" destId="{24B01FC6-DA8C-4FEC-8920-8E2D91E7FEA7}" srcOrd="6" destOrd="0" presId="urn:microsoft.com/office/officeart/2005/8/layout/cycle5"/>
    <dgm:cxn modelId="{AC40B693-F700-43E5-83B2-C1E8D42CECC3}" type="presParOf" srcId="{DFB5C66B-BF51-4A87-B22F-8F4600829247}" destId="{D95A2729-111B-4346-A1DD-8DB3CF3B9EC5}" srcOrd="7" destOrd="0" presId="urn:microsoft.com/office/officeart/2005/8/layout/cycle5"/>
    <dgm:cxn modelId="{FB0E1F6A-90C0-4EBE-BF64-0BCEA6077594}" type="presParOf" srcId="{DFB5C66B-BF51-4A87-B22F-8F4600829247}" destId="{543BBAD1-E266-42A1-B6B6-C3926A91ACAD}" srcOrd="8" destOrd="0" presId="urn:microsoft.com/office/officeart/2005/8/layout/cycle5"/>
    <dgm:cxn modelId="{146AEF83-8589-488D-8217-603D55903B31}" type="presParOf" srcId="{DFB5C66B-BF51-4A87-B22F-8F4600829247}" destId="{7B1DA764-7B97-41F5-8FA9-919C14766A75}" srcOrd="9" destOrd="0" presId="urn:microsoft.com/office/officeart/2005/8/layout/cycle5"/>
    <dgm:cxn modelId="{F6880709-563F-4318-8C4A-29561C686872}" type="presParOf" srcId="{DFB5C66B-BF51-4A87-B22F-8F4600829247}" destId="{544214C8-1D22-41EC-BD79-5A975E3F2E8F}" srcOrd="10" destOrd="0" presId="urn:microsoft.com/office/officeart/2005/8/layout/cycle5"/>
    <dgm:cxn modelId="{E0499A08-C034-42DC-80A4-4F24BCEDDD18}" type="presParOf" srcId="{DFB5C66B-BF51-4A87-B22F-8F4600829247}" destId="{9F351090-7BAA-4F07-AF7F-B9F5AF46AC9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4FA4A-70C0-476E-9E97-E536B9AD98C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6E25902F-96A6-4C16-B84C-A61DCBCDC83A}">
      <dgm:prSet phldrT="[Texte]"/>
      <dgm:spPr/>
      <dgm:t>
        <a:bodyPr/>
        <a:lstStyle/>
        <a:p>
          <a:r>
            <a:rPr lang="fr-FR" b="1" dirty="0">
              <a:solidFill>
                <a:schemeClr val="bg1"/>
              </a:solidFill>
              <a:latin typeface="Arial" panose="020B0604020202020204" pitchFamily="34" charset="0"/>
              <a:cs typeface="Arial" panose="020B0604020202020204" pitchFamily="34" charset="0"/>
            </a:rPr>
            <a:t>Circulation  et traitement des informations</a:t>
          </a:r>
        </a:p>
      </dgm:t>
    </dgm:pt>
    <dgm:pt modelId="{693666D3-16E6-4FD2-9CB8-721C3BF9BDD7}" type="parTrans" cxnId="{1E01E276-26E9-4466-8F2C-51990A6550D1}">
      <dgm:prSet/>
      <dgm:spPr/>
      <dgm:t>
        <a:bodyPr/>
        <a:lstStyle/>
        <a:p>
          <a:endParaRPr lang="fr-FR">
            <a:solidFill>
              <a:schemeClr val="bg1"/>
            </a:solidFill>
            <a:latin typeface="Arial" panose="020B0604020202020204" pitchFamily="34" charset="0"/>
            <a:cs typeface="Arial" panose="020B0604020202020204" pitchFamily="34" charset="0"/>
          </a:endParaRPr>
        </a:p>
      </dgm:t>
    </dgm:pt>
    <dgm:pt modelId="{D381AA0F-FF10-4076-927B-78C984653875}" type="sibTrans" cxnId="{1E01E276-26E9-4466-8F2C-51990A6550D1}">
      <dgm:prSet/>
      <dgm:spPr/>
      <dgm:t>
        <a:bodyPr/>
        <a:lstStyle/>
        <a:p>
          <a:endParaRPr lang="fr-FR">
            <a:solidFill>
              <a:schemeClr val="bg1"/>
            </a:solidFill>
            <a:latin typeface="Arial" panose="020B0604020202020204" pitchFamily="34" charset="0"/>
            <a:cs typeface="Arial" panose="020B0604020202020204" pitchFamily="34" charset="0"/>
          </a:endParaRPr>
        </a:p>
      </dgm:t>
    </dgm:pt>
    <dgm:pt modelId="{F88B3348-2740-462C-A26F-E468A3B1C7CD}">
      <dgm:prSet/>
      <dgm:spPr/>
      <dgm:t>
        <a:bodyPr/>
        <a:lstStyle/>
        <a:p>
          <a:pPr rtl="0"/>
          <a:r>
            <a:rPr kumimoji="0" lang="fr-FR"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Le diagramme des flux </a:t>
          </a:r>
          <a:endParaRPr kumimoji="0" lang="fr-FR"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dgm:t>
    </dgm:pt>
    <dgm:pt modelId="{AD8BEDFB-3B62-44C7-9A43-36909FB96C8C}" type="parTrans" cxnId="{C8C68DD0-5AB8-4183-8090-795DD7E475D6}">
      <dgm:prSet/>
      <dgm:spPr/>
      <dgm:t>
        <a:bodyPr/>
        <a:lstStyle/>
        <a:p>
          <a:endParaRPr lang="fr-FR">
            <a:solidFill>
              <a:schemeClr val="bg1"/>
            </a:solidFill>
            <a:latin typeface="Arial" panose="020B0604020202020204" pitchFamily="34" charset="0"/>
            <a:cs typeface="Arial" panose="020B0604020202020204" pitchFamily="34" charset="0"/>
          </a:endParaRPr>
        </a:p>
      </dgm:t>
    </dgm:pt>
    <dgm:pt modelId="{0148DEC7-F986-4836-9671-3233203E5BB6}" type="sibTrans" cxnId="{C8C68DD0-5AB8-4183-8090-795DD7E475D6}">
      <dgm:prSet/>
      <dgm:spPr/>
      <dgm:t>
        <a:bodyPr/>
        <a:lstStyle/>
        <a:p>
          <a:endParaRPr lang="fr-FR">
            <a:solidFill>
              <a:schemeClr val="bg1"/>
            </a:solidFill>
            <a:latin typeface="Arial" panose="020B0604020202020204" pitchFamily="34" charset="0"/>
            <a:cs typeface="Arial" panose="020B0604020202020204" pitchFamily="34" charset="0"/>
          </a:endParaRPr>
        </a:p>
      </dgm:t>
    </dgm:pt>
    <dgm:pt modelId="{19B32731-4F05-47BF-8A91-62DC225D301B}">
      <dgm:prSet/>
      <dgm:spPr/>
      <dgm:t>
        <a:bodyPr/>
        <a:lstStyle/>
        <a:p>
          <a:pPr rtl="0"/>
          <a:r>
            <a:rPr kumimoji="0" lang="fr-FR" b="1" i="0" u="none" strike="noStrike" cap="none" normalizeH="0" baseline="0" dirty="0">
              <a:ln>
                <a:noFill/>
              </a:ln>
              <a:solidFill>
                <a:schemeClr val="bg1"/>
              </a:solidFill>
              <a:effectLst/>
              <a:latin typeface="Arial" panose="020B0604020202020204" pitchFamily="34" charset="0"/>
              <a:cs typeface="Arial" panose="020B0604020202020204" pitchFamily="34" charset="0"/>
            </a:rPr>
            <a:t>Le diagramme évènement résultat</a:t>
          </a:r>
        </a:p>
      </dgm:t>
    </dgm:pt>
    <dgm:pt modelId="{5AF42C69-2D85-4404-80B9-CF6206B4DD99}" type="parTrans" cxnId="{699F60F7-991E-4CB1-9F60-BD3A6D3EBEC7}">
      <dgm:prSet/>
      <dgm:spPr/>
      <dgm:t>
        <a:bodyPr/>
        <a:lstStyle/>
        <a:p>
          <a:endParaRPr lang="fr-FR">
            <a:latin typeface="Arial" panose="020B0604020202020204" pitchFamily="34" charset="0"/>
            <a:cs typeface="Arial" panose="020B0604020202020204" pitchFamily="34" charset="0"/>
          </a:endParaRPr>
        </a:p>
      </dgm:t>
    </dgm:pt>
    <dgm:pt modelId="{A503B4AC-7969-421F-B7DB-286F5D77DA00}" type="sibTrans" cxnId="{699F60F7-991E-4CB1-9F60-BD3A6D3EBEC7}">
      <dgm:prSet/>
      <dgm:spPr/>
      <dgm:t>
        <a:bodyPr/>
        <a:lstStyle/>
        <a:p>
          <a:endParaRPr lang="fr-FR">
            <a:latin typeface="Arial" panose="020B0604020202020204" pitchFamily="34" charset="0"/>
            <a:cs typeface="Arial" panose="020B0604020202020204" pitchFamily="34" charset="0"/>
          </a:endParaRPr>
        </a:p>
      </dgm:t>
    </dgm:pt>
    <dgm:pt modelId="{C32ADE68-5BB6-42D9-8A06-6C44943E4C71}" type="pres">
      <dgm:prSet presAssocID="{8E04FA4A-70C0-476E-9E97-E536B9AD98C5}" presName="diagram" presStyleCnt="0">
        <dgm:presLayoutVars>
          <dgm:chPref val="1"/>
          <dgm:dir/>
          <dgm:animOne val="branch"/>
          <dgm:animLvl val="lvl"/>
          <dgm:resizeHandles val="exact"/>
        </dgm:presLayoutVars>
      </dgm:prSet>
      <dgm:spPr/>
    </dgm:pt>
    <dgm:pt modelId="{A205CE96-0755-4F6D-8083-BC7CDAF79C54}" type="pres">
      <dgm:prSet presAssocID="{6E25902F-96A6-4C16-B84C-A61DCBCDC83A}" presName="root1" presStyleCnt="0"/>
      <dgm:spPr/>
    </dgm:pt>
    <dgm:pt modelId="{0020A0E5-90AA-48D4-8AEE-AEACDFB0DA29}" type="pres">
      <dgm:prSet presAssocID="{6E25902F-96A6-4C16-B84C-A61DCBCDC83A}" presName="LevelOneTextNode" presStyleLbl="node0" presStyleIdx="0" presStyleCnt="1" custScaleX="114743" custScaleY="165944">
        <dgm:presLayoutVars>
          <dgm:chPref val="3"/>
        </dgm:presLayoutVars>
      </dgm:prSet>
      <dgm:spPr/>
    </dgm:pt>
    <dgm:pt modelId="{87DB5D12-E265-47CF-B742-67E0C8806F3D}" type="pres">
      <dgm:prSet presAssocID="{6E25902F-96A6-4C16-B84C-A61DCBCDC83A}" presName="level2hierChild" presStyleCnt="0"/>
      <dgm:spPr/>
    </dgm:pt>
    <dgm:pt modelId="{6645B836-F7D4-4FB6-9694-A2F9B829AE71}" type="pres">
      <dgm:prSet presAssocID="{AD8BEDFB-3B62-44C7-9A43-36909FB96C8C}" presName="conn2-1" presStyleLbl="parChTrans1D2" presStyleIdx="0" presStyleCnt="2"/>
      <dgm:spPr/>
    </dgm:pt>
    <dgm:pt modelId="{1F4816A4-F807-4BE9-BB7A-F5B667932E96}" type="pres">
      <dgm:prSet presAssocID="{AD8BEDFB-3B62-44C7-9A43-36909FB96C8C}" presName="connTx" presStyleLbl="parChTrans1D2" presStyleIdx="0" presStyleCnt="2"/>
      <dgm:spPr/>
    </dgm:pt>
    <dgm:pt modelId="{29F485D7-EB0B-47BF-9693-38A65B90FB47}" type="pres">
      <dgm:prSet presAssocID="{F88B3348-2740-462C-A26F-E468A3B1C7CD}" presName="root2" presStyleCnt="0"/>
      <dgm:spPr/>
    </dgm:pt>
    <dgm:pt modelId="{ED99D884-DA13-4D25-9DD2-77C2D13FB628}" type="pres">
      <dgm:prSet presAssocID="{F88B3348-2740-462C-A26F-E468A3B1C7CD}" presName="LevelTwoTextNode" presStyleLbl="node2" presStyleIdx="0" presStyleCnt="2" custScaleX="253994">
        <dgm:presLayoutVars>
          <dgm:chPref val="3"/>
        </dgm:presLayoutVars>
      </dgm:prSet>
      <dgm:spPr/>
    </dgm:pt>
    <dgm:pt modelId="{37E4D792-A841-4884-AEAA-3A4B8DCD7B89}" type="pres">
      <dgm:prSet presAssocID="{F88B3348-2740-462C-A26F-E468A3B1C7CD}" presName="level3hierChild" presStyleCnt="0"/>
      <dgm:spPr/>
    </dgm:pt>
    <dgm:pt modelId="{E45F5B34-6165-4070-9573-6D6CADAA6905}" type="pres">
      <dgm:prSet presAssocID="{5AF42C69-2D85-4404-80B9-CF6206B4DD99}" presName="conn2-1" presStyleLbl="parChTrans1D2" presStyleIdx="1" presStyleCnt="2"/>
      <dgm:spPr/>
    </dgm:pt>
    <dgm:pt modelId="{E1843D3E-659C-44A0-BD21-6C36111F808F}" type="pres">
      <dgm:prSet presAssocID="{5AF42C69-2D85-4404-80B9-CF6206B4DD99}" presName="connTx" presStyleLbl="parChTrans1D2" presStyleIdx="1" presStyleCnt="2"/>
      <dgm:spPr/>
    </dgm:pt>
    <dgm:pt modelId="{C42C8069-2E76-433B-BBF2-1F302FD0AC1F}" type="pres">
      <dgm:prSet presAssocID="{19B32731-4F05-47BF-8A91-62DC225D301B}" presName="root2" presStyleCnt="0"/>
      <dgm:spPr/>
    </dgm:pt>
    <dgm:pt modelId="{B934C00E-762B-4AC9-989E-8B0EC3AA39E5}" type="pres">
      <dgm:prSet presAssocID="{19B32731-4F05-47BF-8A91-62DC225D301B}" presName="LevelTwoTextNode" presStyleLbl="node2" presStyleIdx="1" presStyleCnt="2" custScaleX="253994">
        <dgm:presLayoutVars>
          <dgm:chPref val="3"/>
        </dgm:presLayoutVars>
      </dgm:prSet>
      <dgm:spPr/>
    </dgm:pt>
    <dgm:pt modelId="{A8719270-0DEA-46CF-95C6-C4904B5D11C9}" type="pres">
      <dgm:prSet presAssocID="{19B32731-4F05-47BF-8A91-62DC225D301B}" presName="level3hierChild" presStyleCnt="0"/>
      <dgm:spPr/>
    </dgm:pt>
  </dgm:ptLst>
  <dgm:cxnLst>
    <dgm:cxn modelId="{E7961E12-75EA-4BEC-A3BF-9633DB9081B6}" type="presOf" srcId="{6E25902F-96A6-4C16-B84C-A61DCBCDC83A}" destId="{0020A0E5-90AA-48D4-8AEE-AEACDFB0DA29}" srcOrd="0" destOrd="0" presId="urn:microsoft.com/office/officeart/2005/8/layout/hierarchy2"/>
    <dgm:cxn modelId="{6F3F2420-E7F4-4980-9FB3-C1BE0BA3A7AC}" type="presOf" srcId="{AD8BEDFB-3B62-44C7-9A43-36909FB96C8C}" destId="{1F4816A4-F807-4BE9-BB7A-F5B667932E96}" srcOrd="1" destOrd="0" presId="urn:microsoft.com/office/officeart/2005/8/layout/hierarchy2"/>
    <dgm:cxn modelId="{F8F6343C-3AF6-4EB4-A735-AF9F1AE42EE7}" type="presOf" srcId="{19B32731-4F05-47BF-8A91-62DC225D301B}" destId="{B934C00E-762B-4AC9-989E-8B0EC3AA39E5}" srcOrd="0" destOrd="0" presId="urn:microsoft.com/office/officeart/2005/8/layout/hierarchy2"/>
    <dgm:cxn modelId="{42F40370-6DD9-4BBD-BB57-554EE0DCD08C}" type="presOf" srcId="{F88B3348-2740-462C-A26F-E468A3B1C7CD}" destId="{ED99D884-DA13-4D25-9DD2-77C2D13FB628}" srcOrd="0" destOrd="0" presId="urn:microsoft.com/office/officeart/2005/8/layout/hierarchy2"/>
    <dgm:cxn modelId="{1E01E276-26E9-4466-8F2C-51990A6550D1}" srcId="{8E04FA4A-70C0-476E-9E97-E536B9AD98C5}" destId="{6E25902F-96A6-4C16-B84C-A61DCBCDC83A}" srcOrd="0" destOrd="0" parTransId="{693666D3-16E6-4FD2-9CB8-721C3BF9BDD7}" sibTransId="{D381AA0F-FF10-4076-927B-78C984653875}"/>
    <dgm:cxn modelId="{3CE9DD7B-40F5-4CEA-A5BD-BA0C2DF672C9}" type="presOf" srcId="{AD8BEDFB-3B62-44C7-9A43-36909FB96C8C}" destId="{6645B836-F7D4-4FB6-9694-A2F9B829AE71}" srcOrd="0" destOrd="0" presId="urn:microsoft.com/office/officeart/2005/8/layout/hierarchy2"/>
    <dgm:cxn modelId="{195E4094-33E8-46FF-A132-7F0368FE45B2}" type="presOf" srcId="{8E04FA4A-70C0-476E-9E97-E536B9AD98C5}" destId="{C32ADE68-5BB6-42D9-8A06-6C44943E4C71}" srcOrd="0" destOrd="0" presId="urn:microsoft.com/office/officeart/2005/8/layout/hierarchy2"/>
    <dgm:cxn modelId="{782019C2-1104-4914-81F9-A30C7906B8F5}" type="presOf" srcId="{5AF42C69-2D85-4404-80B9-CF6206B4DD99}" destId="{E45F5B34-6165-4070-9573-6D6CADAA6905}" srcOrd="0" destOrd="0" presId="urn:microsoft.com/office/officeart/2005/8/layout/hierarchy2"/>
    <dgm:cxn modelId="{C8C68DD0-5AB8-4183-8090-795DD7E475D6}" srcId="{6E25902F-96A6-4C16-B84C-A61DCBCDC83A}" destId="{F88B3348-2740-462C-A26F-E468A3B1C7CD}" srcOrd="0" destOrd="0" parTransId="{AD8BEDFB-3B62-44C7-9A43-36909FB96C8C}" sibTransId="{0148DEC7-F986-4836-9671-3233203E5BB6}"/>
    <dgm:cxn modelId="{9249BDE5-2D75-4FAC-83A5-A9BD03ACBAF4}" type="presOf" srcId="{5AF42C69-2D85-4404-80B9-CF6206B4DD99}" destId="{E1843D3E-659C-44A0-BD21-6C36111F808F}" srcOrd="1" destOrd="0" presId="urn:microsoft.com/office/officeart/2005/8/layout/hierarchy2"/>
    <dgm:cxn modelId="{699F60F7-991E-4CB1-9F60-BD3A6D3EBEC7}" srcId="{6E25902F-96A6-4C16-B84C-A61DCBCDC83A}" destId="{19B32731-4F05-47BF-8A91-62DC225D301B}" srcOrd="1" destOrd="0" parTransId="{5AF42C69-2D85-4404-80B9-CF6206B4DD99}" sibTransId="{A503B4AC-7969-421F-B7DB-286F5D77DA00}"/>
    <dgm:cxn modelId="{3C0A6C2D-BBFC-4315-8657-CAF0BDB42E53}" type="presParOf" srcId="{C32ADE68-5BB6-42D9-8A06-6C44943E4C71}" destId="{A205CE96-0755-4F6D-8083-BC7CDAF79C54}" srcOrd="0" destOrd="0" presId="urn:microsoft.com/office/officeart/2005/8/layout/hierarchy2"/>
    <dgm:cxn modelId="{99C40F30-7FEC-44E2-AD48-A5569258F151}" type="presParOf" srcId="{A205CE96-0755-4F6D-8083-BC7CDAF79C54}" destId="{0020A0E5-90AA-48D4-8AEE-AEACDFB0DA29}" srcOrd="0" destOrd="0" presId="urn:microsoft.com/office/officeart/2005/8/layout/hierarchy2"/>
    <dgm:cxn modelId="{24E8A477-557C-4B2D-911A-81197EB2600D}" type="presParOf" srcId="{A205CE96-0755-4F6D-8083-BC7CDAF79C54}" destId="{87DB5D12-E265-47CF-B742-67E0C8806F3D}" srcOrd="1" destOrd="0" presId="urn:microsoft.com/office/officeart/2005/8/layout/hierarchy2"/>
    <dgm:cxn modelId="{6E1B294B-D73F-40D2-A7D4-0EC45F725A33}" type="presParOf" srcId="{87DB5D12-E265-47CF-B742-67E0C8806F3D}" destId="{6645B836-F7D4-4FB6-9694-A2F9B829AE71}" srcOrd="0" destOrd="0" presId="urn:microsoft.com/office/officeart/2005/8/layout/hierarchy2"/>
    <dgm:cxn modelId="{88245848-11E7-4AA6-9E25-0BE34F53567A}" type="presParOf" srcId="{6645B836-F7D4-4FB6-9694-A2F9B829AE71}" destId="{1F4816A4-F807-4BE9-BB7A-F5B667932E96}" srcOrd="0" destOrd="0" presId="urn:microsoft.com/office/officeart/2005/8/layout/hierarchy2"/>
    <dgm:cxn modelId="{3C744B6E-60E6-40F9-9ECF-E65B0A52B639}" type="presParOf" srcId="{87DB5D12-E265-47CF-B742-67E0C8806F3D}" destId="{29F485D7-EB0B-47BF-9693-38A65B90FB47}" srcOrd="1" destOrd="0" presId="urn:microsoft.com/office/officeart/2005/8/layout/hierarchy2"/>
    <dgm:cxn modelId="{202129C7-733D-4DB0-88DB-3F15C82EE59F}" type="presParOf" srcId="{29F485D7-EB0B-47BF-9693-38A65B90FB47}" destId="{ED99D884-DA13-4D25-9DD2-77C2D13FB628}" srcOrd="0" destOrd="0" presId="urn:microsoft.com/office/officeart/2005/8/layout/hierarchy2"/>
    <dgm:cxn modelId="{0857AAA8-9DFB-4774-9A5B-D2CA931E7431}" type="presParOf" srcId="{29F485D7-EB0B-47BF-9693-38A65B90FB47}" destId="{37E4D792-A841-4884-AEAA-3A4B8DCD7B89}" srcOrd="1" destOrd="0" presId="urn:microsoft.com/office/officeart/2005/8/layout/hierarchy2"/>
    <dgm:cxn modelId="{8FC3B4A5-A469-49E6-9075-82301724D542}" type="presParOf" srcId="{87DB5D12-E265-47CF-B742-67E0C8806F3D}" destId="{E45F5B34-6165-4070-9573-6D6CADAA6905}" srcOrd="2" destOrd="0" presId="urn:microsoft.com/office/officeart/2005/8/layout/hierarchy2"/>
    <dgm:cxn modelId="{AA3A8729-7BD3-4176-8FDA-2ACA37FA4785}" type="presParOf" srcId="{E45F5B34-6165-4070-9573-6D6CADAA6905}" destId="{E1843D3E-659C-44A0-BD21-6C36111F808F}" srcOrd="0" destOrd="0" presId="urn:microsoft.com/office/officeart/2005/8/layout/hierarchy2"/>
    <dgm:cxn modelId="{B29148A8-5E58-42DD-88EE-A0FC778279B9}" type="presParOf" srcId="{87DB5D12-E265-47CF-B742-67E0C8806F3D}" destId="{C42C8069-2E76-433B-BBF2-1F302FD0AC1F}" srcOrd="3" destOrd="0" presId="urn:microsoft.com/office/officeart/2005/8/layout/hierarchy2"/>
    <dgm:cxn modelId="{5793ADBC-B716-40E8-9FA4-FF936E95EFD0}" type="presParOf" srcId="{C42C8069-2E76-433B-BBF2-1F302FD0AC1F}" destId="{B934C00E-762B-4AC9-989E-8B0EC3AA39E5}" srcOrd="0" destOrd="0" presId="urn:microsoft.com/office/officeart/2005/8/layout/hierarchy2"/>
    <dgm:cxn modelId="{DC5E6563-ABDB-489F-8570-68EE34BA723F}" type="presParOf" srcId="{C42C8069-2E76-433B-BBF2-1F302FD0AC1F}" destId="{A8719270-0DEA-46CF-95C6-C4904B5D11C9}"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A6384-AB6A-441D-8A39-C2EF6FAD81A8}" type="doc">
      <dgm:prSet loTypeId="urn:microsoft.com/office/officeart/2005/8/layout/cycle5" loCatId="cycle" qsTypeId="urn:microsoft.com/office/officeart/2005/8/quickstyle/3d2" qsCatId="3D" csTypeId="urn:microsoft.com/office/officeart/2005/8/colors/accent1_2" csCatId="accent1" phldr="1"/>
      <dgm:spPr/>
    </dgm:pt>
    <dgm:pt modelId="{7E4810E9-C06B-4C94-BECF-3C60CD6C579E}">
      <dgm:prSet phldrT="[Texte]" custT="1"/>
      <dgm:spPr/>
      <dgm:t>
        <a:bodyPr/>
        <a:lstStyle/>
        <a:p>
          <a:r>
            <a:rPr lang="fr-FR" sz="800"/>
            <a:t>Collecte</a:t>
          </a:r>
        </a:p>
      </dgm:t>
    </dgm:pt>
    <dgm:pt modelId="{D6ACDFB7-3E85-4886-A4B8-3E31AA43350B}" type="parTrans" cxnId="{819390C4-0798-48E5-9CF2-EA2894DDE995}">
      <dgm:prSet/>
      <dgm:spPr/>
      <dgm:t>
        <a:bodyPr/>
        <a:lstStyle/>
        <a:p>
          <a:endParaRPr lang="fr-FR"/>
        </a:p>
      </dgm:t>
    </dgm:pt>
    <dgm:pt modelId="{3F7DD091-2B8B-495A-BA27-F8103EA0DA8E}" type="sibTrans" cxnId="{819390C4-0798-48E5-9CF2-EA2894DDE995}">
      <dgm:prSet/>
      <dgm:spPr/>
      <dgm:t>
        <a:bodyPr/>
        <a:lstStyle/>
        <a:p>
          <a:endParaRPr lang="fr-FR"/>
        </a:p>
      </dgm:t>
    </dgm:pt>
    <dgm:pt modelId="{A26822B2-9151-4323-9C27-E92BF4ACAD4E}">
      <dgm:prSet phldrT="[Texte]" custT="1"/>
      <dgm:spPr/>
      <dgm:t>
        <a:bodyPr/>
        <a:lstStyle/>
        <a:p>
          <a:r>
            <a:rPr lang="fr-FR" sz="800"/>
            <a:t>Saisie</a:t>
          </a:r>
        </a:p>
      </dgm:t>
    </dgm:pt>
    <dgm:pt modelId="{B0955CD6-2A99-44E1-A527-35ED815BDB92}" type="parTrans" cxnId="{BEFF9437-7C8C-4FA4-9399-F361020EE5FD}">
      <dgm:prSet/>
      <dgm:spPr/>
      <dgm:t>
        <a:bodyPr/>
        <a:lstStyle/>
        <a:p>
          <a:endParaRPr lang="fr-FR"/>
        </a:p>
      </dgm:t>
    </dgm:pt>
    <dgm:pt modelId="{5B10AA1D-3E6E-4214-8741-4605CF212F21}" type="sibTrans" cxnId="{BEFF9437-7C8C-4FA4-9399-F361020EE5FD}">
      <dgm:prSet/>
      <dgm:spPr/>
      <dgm:t>
        <a:bodyPr/>
        <a:lstStyle/>
        <a:p>
          <a:endParaRPr lang="fr-FR"/>
        </a:p>
      </dgm:t>
    </dgm:pt>
    <dgm:pt modelId="{DBE1D03D-4E34-4832-BE1F-32A9D9522BA1}">
      <dgm:prSet phldrT="[Texte]" custT="1"/>
      <dgm:spPr/>
      <dgm:t>
        <a:bodyPr/>
        <a:lstStyle/>
        <a:p>
          <a:r>
            <a:rPr lang="fr-FR" sz="800"/>
            <a:t>Traitement</a:t>
          </a:r>
          <a:endParaRPr lang="fr-FR" sz="1100"/>
        </a:p>
      </dgm:t>
    </dgm:pt>
    <dgm:pt modelId="{1A17BAAA-C789-4873-8F86-F8869453265E}" type="parTrans" cxnId="{4061E60A-8420-401F-BB04-743E0E485BE8}">
      <dgm:prSet/>
      <dgm:spPr/>
      <dgm:t>
        <a:bodyPr/>
        <a:lstStyle/>
        <a:p>
          <a:endParaRPr lang="fr-FR"/>
        </a:p>
      </dgm:t>
    </dgm:pt>
    <dgm:pt modelId="{E56FC065-1895-490A-BB94-8DC7B51A4287}" type="sibTrans" cxnId="{4061E60A-8420-401F-BB04-743E0E485BE8}">
      <dgm:prSet/>
      <dgm:spPr/>
      <dgm:t>
        <a:bodyPr/>
        <a:lstStyle/>
        <a:p>
          <a:endParaRPr lang="fr-FR"/>
        </a:p>
      </dgm:t>
    </dgm:pt>
    <dgm:pt modelId="{8E12E176-124E-45C6-9031-E46A7D74B9E5}">
      <dgm:prSet custT="1"/>
      <dgm:spPr/>
      <dgm:t>
        <a:bodyPr/>
        <a:lstStyle/>
        <a:p>
          <a:r>
            <a:rPr lang="fr-FR" sz="800"/>
            <a:t>Diffusion</a:t>
          </a:r>
        </a:p>
      </dgm:t>
    </dgm:pt>
    <dgm:pt modelId="{F491EC08-3AC2-4D56-94E0-35DFA12F7D38}" type="parTrans" cxnId="{2E64E805-AD7E-4875-A725-236EF9BA84F3}">
      <dgm:prSet/>
      <dgm:spPr/>
      <dgm:t>
        <a:bodyPr/>
        <a:lstStyle/>
        <a:p>
          <a:endParaRPr lang="fr-FR"/>
        </a:p>
      </dgm:t>
    </dgm:pt>
    <dgm:pt modelId="{EC2ABCE9-BB84-46E8-8D1B-71536D47F0A0}" type="sibTrans" cxnId="{2E64E805-AD7E-4875-A725-236EF9BA84F3}">
      <dgm:prSet/>
      <dgm:spPr/>
      <dgm:t>
        <a:bodyPr/>
        <a:lstStyle/>
        <a:p>
          <a:endParaRPr lang="fr-FR"/>
        </a:p>
      </dgm:t>
    </dgm:pt>
    <dgm:pt modelId="{DFB5C66B-BF51-4A87-B22F-8F4600829247}" type="pres">
      <dgm:prSet presAssocID="{24BA6384-AB6A-441D-8A39-C2EF6FAD81A8}" presName="cycle" presStyleCnt="0">
        <dgm:presLayoutVars>
          <dgm:dir/>
          <dgm:resizeHandles val="exact"/>
        </dgm:presLayoutVars>
      </dgm:prSet>
      <dgm:spPr/>
    </dgm:pt>
    <dgm:pt modelId="{E22285FC-C0F5-4F19-9674-0722ABB8F10F}" type="pres">
      <dgm:prSet presAssocID="{7E4810E9-C06B-4C94-BECF-3C60CD6C579E}" presName="node" presStyleLbl="node1" presStyleIdx="0" presStyleCnt="4" custScaleX="114777" custScaleY="114470" custRadScaleRad="94676" custRadScaleInc="-7699">
        <dgm:presLayoutVars>
          <dgm:bulletEnabled val="1"/>
        </dgm:presLayoutVars>
      </dgm:prSet>
      <dgm:spPr/>
    </dgm:pt>
    <dgm:pt modelId="{5083D3B9-58D9-4176-A584-9E5BBAAE8F40}" type="pres">
      <dgm:prSet presAssocID="{7E4810E9-C06B-4C94-BECF-3C60CD6C579E}" presName="spNode" presStyleCnt="0"/>
      <dgm:spPr/>
    </dgm:pt>
    <dgm:pt modelId="{5044995E-67D6-43C6-ABB1-17E4C696CD8A}" type="pres">
      <dgm:prSet presAssocID="{3F7DD091-2B8B-495A-BA27-F8103EA0DA8E}" presName="sibTrans" presStyleLbl="sibTrans1D1" presStyleIdx="0" presStyleCnt="4"/>
      <dgm:spPr/>
    </dgm:pt>
    <dgm:pt modelId="{E65AAC1A-E02A-4D85-A649-F8487D4870AD}" type="pres">
      <dgm:prSet presAssocID="{A26822B2-9151-4323-9C27-E92BF4ACAD4E}" presName="node" presStyleLbl="node1" presStyleIdx="1" presStyleCnt="4" custScaleX="113137" custScaleY="104916" custRadScaleRad="80998">
        <dgm:presLayoutVars>
          <dgm:bulletEnabled val="1"/>
        </dgm:presLayoutVars>
      </dgm:prSet>
      <dgm:spPr/>
    </dgm:pt>
    <dgm:pt modelId="{4C0A9391-8A1B-4341-9D6A-C37F611989D6}" type="pres">
      <dgm:prSet presAssocID="{A26822B2-9151-4323-9C27-E92BF4ACAD4E}" presName="spNode" presStyleCnt="0"/>
      <dgm:spPr/>
    </dgm:pt>
    <dgm:pt modelId="{0C890AB1-999D-44B2-B775-1A3C18250562}" type="pres">
      <dgm:prSet presAssocID="{5B10AA1D-3E6E-4214-8741-4605CF212F21}" presName="sibTrans" presStyleLbl="sibTrans1D1" presStyleIdx="1" presStyleCnt="4"/>
      <dgm:spPr/>
    </dgm:pt>
    <dgm:pt modelId="{24B01FC6-DA8C-4FEC-8920-8E2D91E7FEA7}" type="pres">
      <dgm:prSet presAssocID="{DBE1D03D-4E34-4832-BE1F-32A9D9522BA1}" presName="node" presStyleLbl="node1" presStyleIdx="2" presStyleCnt="4" custScaleX="126288" custScaleY="121694" custRadScaleRad="94535">
        <dgm:presLayoutVars>
          <dgm:bulletEnabled val="1"/>
        </dgm:presLayoutVars>
      </dgm:prSet>
      <dgm:spPr/>
    </dgm:pt>
    <dgm:pt modelId="{D95A2729-111B-4346-A1DD-8DB3CF3B9EC5}" type="pres">
      <dgm:prSet presAssocID="{DBE1D03D-4E34-4832-BE1F-32A9D9522BA1}" presName="spNode" presStyleCnt="0"/>
      <dgm:spPr/>
    </dgm:pt>
    <dgm:pt modelId="{543BBAD1-E266-42A1-B6B6-C3926A91ACAD}" type="pres">
      <dgm:prSet presAssocID="{E56FC065-1895-490A-BB94-8DC7B51A4287}" presName="sibTrans" presStyleLbl="sibTrans1D1" presStyleIdx="2" presStyleCnt="4"/>
      <dgm:spPr/>
    </dgm:pt>
    <dgm:pt modelId="{7B1DA764-7B97-41F5-8FA9-919C14766A75}" type="pres">
      <dgm:prSet presAssocID="{8E12E176-124E-45C6-9031-E46A7D74B9E5}" presName="node" presStyleLbl="node1" presStyleIdx="3" presStyleCnt="4" custScaleX="119092" custScaleY="102359" custRadScaleRad="78632" custRadScaleInc="2885">
        <dgm:presLayoutVars>
          <dgm:bulletEnabled val="1"/>
        </dgm:presLayoutVars>
      </dgm:prSet>
      <dgm:spPr/>
    </dgm:pt>
    <dgm:pt modelId="{544214C8-1D22-41EC-BD79-5A975E3F2E8F}" type="pres">
      <dgm:prSet presAssocID="{8E12E176-124E-45C6-9031-E46A7D74B9E5}" presName="spNode" presStyleCnt="0"/>
      <dgm:spPr/>
    </dgm:pt>
    <dgm:pt modelId="{9F351090-7BAA-4F07-AF7F-B9F5AF46AC98}" type="pres">
      <dgm:prSet presAssocID="{EC2ABCE9-BB84-46E8-8D1B-71536D47F0A0}" presName="sibTrans" presStyleLbl="sibTrans1D1" presStyleIdx="3" presStyleCnt="4"/>
      <dgm:spPr/>
    </dgm:pt>
  </dgm:ptLst>
  <dgm:cxnLst>
    <dgm:cxn modelId="{2E64E805-AD7E-4875-A725-236EF9BA84F3}" srcId="{24BA6384-AB6A-441D-8A39-C2EF6FAD81A8}" destId="{8E12E176-124E-45C6-9031-E46A7D74B9E5}" srcOrd="3" destOrd="0" parTransId="{F491EC08-3AC2-4D56-94E0-35DFA12F7D38}" sibTransId="{EC2ABCE9-BB84-46E8-8D1B-71536D47F0A0}"/>
    <dgm:cxn modelId="{4061E60A-8420-401F-BB04-743E0E485BE8}" srcId="{24BA6384-AB6A-441D-8A39-C2EF6FAD81A8}" destId="{DBE1D03D-4E34-4832-BE1F-32A9D9522BA1}" srcOrd="2" destOrd="0" parTransId="{1A17BAAA-C789-4873-8F86-F8869453265E}" sibTransId="{E56FC065-1895-490A-BB94-8DC7B51A4287}"/>
    <dgm:cxn modelId="{BEFF9437-7C8C-4FA4-9399-F361020EE5FD}" srcId="{24BA6384-AB6A-441D-8A39-C2EF6FAD81A8}" destId="{A26822B2-9151-4323-9C27-E92BF4ACAD4E}" srcOrd="1" destOrd="0" parTransId="{B0955CD6-2A99-44E1-A527-35ED815BDB92}" sibTransId="{5B10AA1D-3E6E-4214-8741-4605CF212F21}"/>
    <dgm:cxn modelId="{7F1C5A47-55B9-4CEA-A6DD-A9AC16D7F79E}" type="presOf" srcId="{24BA6384-AB6A-441D-8A39-C2EF6FAD81A8}" destId="{DFB5C66B-BF51-4A87-B22F-8F4600829247}" srcOrd="0" destOrd="0" presId="urn:microsoft.com/office/officeart/2005/8/layout/cycle5"/>
    <dgm:cxn modelId="{63673F55-4B7C-4FCA-AD33-1557B4801CFA}" type="presOf" srcId="{3F7DD091-2B8B-495A-BA27-F8103EA0DA8E}" destId="{5044995E-67D6-43C6-ABB1-17E4C696CD8A}" srcOrd="0" destOrd="0" presId="urn:microsoft.com/office/officeart/2005/8/layout/cycle5"/>
    <dgm:cxn modelId="{38215455-9DE4-4F87-8D9C-3D17F425D5BE}" type="presOf" srcId="{EC2ABCE9-BB84-46E8-8D1B-71536D47F0A0}" destId="{9F351090-7BAA-4F07-AF7F-B9F5AF46AC98}" srcOrd="0" destOrd="0" presId="urn:microsoft.com/office/officeart/2005/8/layout/cycle5"/>
    <dgm:cxn modelId="{26CC6557-2891-4981-90F4-990709CD76B1}" type="presOf" srcId="{8E12E176-124E-45C6-9031-E46A7D74B9E5}" destId="{7B1DA764-7B97-41F5-8FA9-919C14766A75}" srcOrd="0" destOrd="0" presId="urn:microsoft.com/office/officeart/2005/8/layout/cycle5"/>
    <dgm:cxn modelId="{E0E2F358-FC67-45F2-B323-D054D2C8A390}" type="presOf" srcId="{5B10AA1D-3E6E-4214-8741-4605CF212F21}" destId="{0C890AB1-999D-44B2-B775-1A3C18250562}" srcOrd="0" destOrd="0" presId="urn:microsoft.com/office/officeart/2005/8/layout/cycle5"/>
    <dgm:cxn modelId="{F8C3B982-67FC-4CDD-AFD4-DB76B2A48CB4}" type="presOf" srcId="{7E4810E9-C06B-4C94-BECF-3C60CD6C579E}" destId="{E22285FC-C0F5-4F19-9674-0722ABB8F10F}" srcOrd="0" destOrd="0" presId="urn:microsoft.com/office/officeart/2005/8/layout/cycle5"/>
    <dgm:cxn modelId="{672A048F-10F5-453D-B570-6B5D7F96F542}" type="presOf" srcId="{DBE1D03D-4E34-4832-BE1F-32A9D9522BA1}" destId="{24B01FC6-DA8C-4FEC-8920-8E2D91E7FEA7}" srcOrd="0" destOrd="0" presId="urn:microsoft.com/office/officeart/2005/8/layout/cycle5"/>
    <dgm:cxn modelId="{819390C4-0798-48E5-9CF2-EA2894DDE995}" srcId="{24BA6384-AB6A-441D-8A39-C2EF6FAD81A8}" destId="{7E4810E9-C06B-4C94-BECF-3C60CD6C579E}" srcOrd="0" destOrd="0" parTransId="{D6ACDFB7-3E85-4886-A4B8-3E31AA43350B}" sibTransId="{3F7DD091-2B8B-495A-BA27-F8103EA0DA8E}"/>
    <dgm:cxn modelId="{B1C236CF-DD0A-40D1-9E69-4ED85730A8AC}" type="presOf" srcId="{A26822B2-9151-4323-9C27-E92BF4ACAD4E}" destId="{E65AAC1A-E02A-4D85-A649-F8487D4870AD}" srcOrd="0" destOrd="0" presId="urn:microsoft.com/office/officeart/2005/8/layout/cycle5"/>
    <dgm:cxn modelId="{E0E885FA-6B30-4F01-8381-C1455B5DB20E}" type="presOf" srcId="{E56FC065-1895-490A-BB94-8DC7B51A4287}" destId="{543BBAD1-E266-42A1-B6B6-C3926A91ACAD}" srcOrd="0" destOrd="0" presId="urn:microsoft.com/office/officeart/2005/8/layout/cycle5"/>
    <dgm:cxn modelId="{DF2B22A4-1253-48A8-8159-818EF43930E5}" type="presParOf" srcId="{DFB5C66B-BF51-4A87-B22F-8F4600829247}" destId="{E22285FC-C0F5-4F19-9674-0722ABB8F10F}" srcOrd="0" destOrd="0" presId="urn:microsoft.com/office/officeart/2005/8/layout/cycle5"/>
    <dgm:cxn modelId="{BDA54963-27AC-45DA-B217-D15386CB15B0}" type="presParOf" srcId="{DFB5C66B-BF51-4A87-B22F-8F4600829247}" destId="{5083D3B9-58D9-4176-A584-9E5BBAAE8F40}" srcOrd="1" destOrd="0" presId="urn:microsoft.com/office/officeart/2005/8/layout/cycle5"/>
    <dgm:cxn modelId="{3EB62B3F-65B5-4BA9-96E7-C721AB8A1956}" type="presParOf" srcId="{DFB5C66B-BF51-4A87-B22F-8F4600829247}" destId="{5044995E-67D6-43C6-ABB1-17E4C696CD8A}" srcOrd="2" destOrd="0" presId="urn:microsoft.com/office/officeart/2005/8/layout/cycle5"/>
    <dgm:cxn modelId="{49702531-CF04-46FB-BF76-0EB1A20350F6}" type="presParOf" srcId="{DFB5C66B-BF51-4A87-B22F-8F4600829247}" destId="{E65AAC1A-E02A-4D85-A649-F8487D4870AD}" srcOrd="3" destOrd="0" presId="urn:microsoft.com/office/officeart/2005/8/layout/cycle5"/>
    <dgm:cxn modelId="{71619E8A-D6E2-42BF-A713-4564B52F4730}" type="presParOf" srcId="{DFB5C66B-BF51-4A87-B22F-8F4600829247}" destId="{4C0A9391-8A1B-4341-9D6A-C37F611989D6}" srcOrd="4" destOrd="0" presId="urn:microsoft.com/office/officeart/2005/8/layout/cycle5"/>
    <dgm:cxn modelId="{69DBDDD5-2019-4096-A8EF-D227D8C64F5E}" type="presParOf" srcId="{DFB5C66B-BF51-4A87-B22F-8F4600829247}" destId="{0C890AB1-999D-44B2-B775-1A3C18250562}" srcOrd="5" destOrd="0" presId="urn:microsoft.com/office/officeart/2005/8/layout/cycle5"/>
    <dgm:cxn modelId="{C8659CE4-C675-481E-89F0-62AC0D750EF2}" type="presParOf" srcId="{DFB5C66B-BF51-4A87-B22F-8F4600829247}" destId="{24B01FC6-DA8C-4FEC-8920-8E2D91E7FEA7}" srcOrd="6" destOrd="0" presId="urn:microsoft.com/office/officeart/2005/8/layout/cycle5"/>
    <dgm:cxn modelId="{AC40B693-F700-43E5-83B2-C1E8D42CECC3}" type="presParOf" srcId="{DFB5C66B-BF51-4A87-B22F-8F4600829247}" destId="{D95A2729-111B-4346-A1DD-8DB3CF3B9EC5}" srcOrd="7" destOrd="0" presId="urn:microsoft.com/office/officeart/2005/8/layout/cycle5"/>
    <dgm:cxn modelId="{FB0E1F6A-90C0-4EBE-BF64-0BCEA6077594}" type="presParOf" srcId="{DFB5C66B-BF51-4A87-B22F-8F4600829247}" destId="{543BBAD1-E266-42A1-B6B6-C3926A91ACAD}" srcOrd="8" destOrd="0" presId="urn:microsoft.com/office/officeart/2005/8/layout/cycle5"/>
    <dgm:cxn modelId="{146AEF83-8589-488D-8217-603D55903B31}" type="presParOf" srcId="{DFB5C66B-BF51-4A87-B22F-8F4600829247}" destId="{7B1DA764-7B97-41F5-8FA9-919C14766A75}" srcOrd="9" destOrd="0" presId="urn:microsoft.com/office/officeart/2005/8/layout/cycle5"/>
    <dgm:cxn modelId="{F6880709-563F-4318-8C4A-29561C686872}" type="presParOf" srcId="{DFB5C66B-BF51-4A87-B22F-8F4600829247}" destId="{544214C8-1D22-41EC-BD79-5A975E3F2E8F}" srcOrd="10" destOrd="0" presId="urn:microsoft.com/office/officeart/2005/8/layout/cycle5"/>
    <dgm:cxn modelId="{E0499A08-C034-42DC-80A4-4F24BCEDDD18}" type="presParOf" srcId="{DFB5C66B-BF51-4A87-B22F-8F4600829247}" destId="{9F351090-7BAA-4F07-AF7F-B9F5AF46AC9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BA6384-AB6A-441D-8A39-C2EF6FAD81A8}" type="doc">
      <dgm:prSet loTypeId="urn:microsoft.com/office/officeart/2005/8/layout/cycle5" loCatId="cycle" qsTypeId="urn:microsoft.com/office/officeart/2005/8/quickstyle/3d2" qsCatId="3D" csTypeId="urn:microsoft.com/office/officeart/2005/8/colors/accent1_2" csCatId="accent1" phldr="1"/>
      <dgm:spPr/>
    </dgm:pt>
    <dgm:pt modelId="{7E4810E9-C06B-4C94-BECF-3C60CD6C579E}">
      <dgm:prSet phldrT="[Texte]" custT="1"/>
      <dgm:spPr/>
      <dgm:t>
        <a:bodyPr/>
        <a:lstStyle/>
        <a:p>
          <a:r>
            <a:rPr lang="fr-FR" sz="800"/>
            <a:t>Collecte</a:t>
          </a:r>
        </a:p>
      </dgm:t>
    </dgm:pt>
    <dgm:pt modelId="{D6ACDFB7-3E85-4886-A4B8-3E31AA43350B}" type="parTrans" cxnId="{819390C4-0798-48E5-9CF2-EA2894DDE995}">
      <dgm:prSet/>
      <dgm:spPr/>
      <dgm:t>
        <a:bodyPr/>
        <a:lstStyle/>
        <a:p>
          <a:endParaRPr lang="fr-FR"/>
        </a:p>
      </dgm:t>
    </dgm:pt>
    <dgm:pt modelId="{3F7DD091-2B8B-495A-BA27-F8103EA0DA8E}" type="sibTrans" cxnId="{819390C4-0798-48E5-9CF2-EA2894DDE995}">
      <dgm:prSet/>
      <dgm:spPr/>
      <dgm:t>
        <a:bodyPr/>
        <a:lstStyle/>
        <a:p>
          <a:endParaRPr lang="fr-FR"/>
        </a:p>
      </dgm:t>
    </dgm:pt>
    <dgm:pt modelId="{A26822B2-9151-4323-9C27-E92BF4ACAD4E}">
      <dgm:prSet phldrT="[Texte]" custT="1"/>
      <dgm:spPr/>
      <dgm:t>
        <a:bodyPr/>
        <a:lstStyle/>
        <a:p>
          <a:r>
            <a:rPr lang="fr-FR" sz="800"/>
            <a:t>Saisie</a:t>
          </a:r>
        </a:p>
      </dgm:t>
    </dgm:pt>
    <dgm:pt modelId="{B0955CD6-2A99-44E1-A527-35ED815BDB92}" type="parTrans" cxnId="{BEFF9437-7C8C-4FA4-9399-F361020EE5FD}">
      <dgm:prSet/>
      <dgm:spPr/>
      <dgm:t>
        <a:bodyPr/>
        <a:lstStyle/>
        <a:p>
          <a:endParaRPr lang="fr-FR"/>
        </a:p>
      </dgm:t>
    </dgm:pt>
    <dgm:pt modelId="{5B10AA1D-3E6E-4214-8741-4605CF212F21}" type="sibTrans" cxnId="{BEFF9437-7C8C-4FA4-9399-F361020EE5FD}">
      <dgm:prSet/>
      <dgm:spPr/>
      <dgm:t>
        <a:bodyPr/>
        <a:lstStyle/>
        <a:p>
          <a:endParaRPr lang="fr-FR"/>
        </a:p>
      </dgm:t>
    </dgm:pt>
    <dgm:pt modelId="{DBE1D03D-4E34-4832-BE1F-32A9D9522BA1}">
      <dgm:prSet phldrT="[Texte]" custT="1"/>
      <dgm:spPr/>
      <dgm:t>
        <a:bodyPr/>
        <a:lstStyle/>
        <a:p>
          <a:r>
            <a:rPr lang="fr-FR" sz="800"/>
            <a:t>Traitement</a:t>
          </a:r>
          <a:endParaRPr lang="fr-FR" sz="1100"/>
        </a:p>
      </dgm:t>
    </dgm:pt>
    <dgm:pt modelId="{1A17BAAA-C789-4873-8F86-F8869453265E}" type="parTrans" cxnId="{4061E60A-8420-401F-BB04-743E0E485BE8}">
      <dgm:prSet/>
      <dgm:spPr/>
      <dgm:t>
        <a:bodyPr/>
        <a:lstStyle/>
        <a:p>
          <a:endParaRPr lang="fr-FR"/>
        </a:p>
      </dgm:t>
    </dgm:pt>
    <dgm:pt modelId="{E56FC065-1895-490A-BB94-8DC7B51A4287}" type="sibTrans" cxnId="{4061E60A-8420-401F-BB04-743E0E485BE8}">
      <dgm:prSet/>
      <dgm:spPr/>
      <dgm:t>
        <a:bodyPr/>
        <a:lstStyle/>
        <a:p>
          <a:endParaRPr lang="fr-FR"/>
        </a:p>
      </dgm:t>
    </dgm:pt>
    <dgm:pt modelId="{8E12E176-124E-45C6-9031-E46A7D74B9E5}">
      <dgm:prSet custT="1"/>
      <dgm:spPr/>
      <dgm:t>
        <a:bodyPr/>
        <a:lstStyle/>
        <a:p>
          <a:r>
            <a:rPr lang="fr-FR" sz="800"/>
            <a:t>Diffusion</a:t>
          </a:r>
        </a:p>
      </dgm:t>
    </dgm:pt>
    <dgm:pt modelId="{F491EC08-3AC2-4D56-94E0-35DFA12F7D38}" type="parTrans" cxnId="{2E64E805-AD7E-4875-A725-236EF9BA84F3}">
      <dgm:prSet/>
      <dgm:spPr/>
      <dgm:t>
        <a:bodyPr/>
        <a:lstStyle/>
        <a:p>
          <a:endParaRPr lang="fr-FR"/>
        </a:p>
      </dgm:t>
    </dgm:pt>
    <dgm:pt modelId="{EC2ABCE9-BB84-46E8-8D1B-71536D47F0A0}" type="sibTrans" cxnId="{2E64E805-AD7E-4875-A725-236EF9BA84F3}">
      <dgm:prSet/>
      <dgm:spPr/>
      <dgm:t>
        <a:bodyPr/>
        <a:lstStyle/>
        <a:p>
          <a:endParaRPr lang="fr-FR"/>
        </a:p>
      </dgm:t>
    </dgm:pt>
    <dgm:pt modelId="{DFB5C66B-BF51-4A87-B22F-8F4600829247}" type="pres">
      <dgm:prSet presAssocID="{24BA6384-AB6A-441D-8A39-C2EF6FAD81A8}" presName="cycle" presStyleCnt="0">
        <dgm:presLayoutVars>
          <dgm:dir/>
          <dgm:resizeHandles val="exact"/>
        </dgm:presLayoutVars>
      </dgm:prSet>
      <dgm:spPr/>
    </dgm:pt>
    <dgm:pt modelId="{E22285FC-C0F5-4F19-9674-0722ABB8F10F}" type="pres">
      <dgm:prSet presAssocID="{7E4810E9-C06B-4C94-BECF-3C60CD6C579E}" presName="node" presStyleLbl="node1" presStyleIdx="0" presStyleCnt="4" custScaleX="114777" custScaleY="114470" custRadScaleRad="94676" custRadScaleInc="-7699">
        <dgm:presLayoutVars>
          <dgm:bulletEnabled val="1"/>
        </dgm:presLayoutVars>
      </dgm:prSet>
      <dgm:spPr/>
    </dgm:pt>
    <dgm:pt modelId="{5083D3B9-58D9-4176-A584-9E5BBAAE8F40}" type="pres">
      <dgm:prSet presAssocID="{7E4810E9-C06B-4C94-BECF-3C60CD6C579E}" presName="spNode" presStyleCnt="0"/>
      <dgm:spPr/>
    </dgm:pt>
    <dgm:pt modelId="{5044995E-67D6-43C6-ABB1-17E4C696CD8A}" type="pres">
      <dgm:prSet presAssocID="{3F7DD091-2B8B-495A-BA27-F8103EA0DA8E}" presName="sibTrans" presStyleLbl="sibTrans1D1" presStyleIdx="0" presStyleCnt="4"/>
      <dgm:spPr/>
    </dgm:pt>
    <dgm:pt modelId="{E65AAC1A-E02A-4D85-A649-F8487D4870AD}" type="pres">
      <dgm:prSet presAssocID="{A26822B2-9151-4323-9C27-E92BF4ACAD4E}" presName="node" presStyleLbl="node1" presStyleIdx="1" presStyleCnt="4" custScaleX="113137" custScaleY="104916" custRadScaleRad="80998">
        <dgm:presLayoutVars>
          <dgm:bulletEnabled val="1"/>
        </dgm:presLayoutVars>
      </dgm:prSet>
      <dgm:spPr/>
    </dgm:pt>
    <dgm:pt modelId="{4C0A9391-8A1B-4341-9D6A-C37F611989D6}" type="pres">
      <dgm:prSet presAssocID="{A26822B2-9151-4323-9C27-E92BF4ACAD4E}" presName="spNode" presStyleCnt="0"/>
      <dgm:spPr/>
    </dgm:pt>
    <dgm:pt modelId="{0C890AB1-999D-44B2-B775-1A3C18250562}" type="pres">
      <dgm:prSet presAssocID="{5B10AA1D-3E6E-4214-8741-4605CF212F21}" presName="sibTrans" presStyleLbl="sibTrans1D1" presStyleIdx="1" presStyleCnt="4"/>
      <dgm:spPr/>
    </dgm:pt>
    <dgm:pt modelId="{24B01FC6-DA8C-4FEC-8920-8E2D91E7FEA7}" type="pres">
      <dgm:prSet presAssocID="{DBE1D03D-4E34-4832-BE1F-32A9D9522BA1}" presName="node" presStyleLbl="node1" presStyleIdx="2" presStyleCnt="4" custScaleX="126288" custScaleY="121694" custRadScaleRad="94535">
        <dgm:presLayoutVars>
          <dgm:bulletEnabled val="1"/>
        </dgm:presLayoutVars>
      </dgm:prSet>
      <dgm:spPr/>
    </dgm:pt>
    <dgm:pt modelId="{D95A2729-111B-4346-A1DD-8DB3CF3B9EC5}" type="pres">
      <dgm:prSet presAssocID="{DBE1D03D-4E34-4832-BE1F-32A9D9522BA1}" presName="spNode" presStyleCnt="0"/>
      <dgm:spPr/>
    </dgm:pt>
    <dgm:pt modelId="{543BBAD1-E266-42A1-B6B6-C3926A91ACAD}" type="pres">
      <dgm:prSet presAssocID="{E56FC065-1895-490A-BB94-8DC7B51A4287}" presName="sibTrans" presStyleLbl="sibTrans1D1" presStyleIdx="2" presStyleCnt="4"/>
      <dgm:spPr/>
    </dgm:pt>
    <dgm:pt modelId="{7B1DA764-7B97-41F5-8FA9-919C14766A75}" type="pres">
      <dgm:prSet presAssocID="{8E12E176-124E-45C6-9031-E46A7D74B9E5}" presName="node" presStyleLbl="node1" presStyleIdx="3" presStyleCnt="4" custScaleX="119092" custScaleY="102359" custRadScaleRad="78632" custRadScaleInc="2885">
        <dgm:presLayoutVars>
          <dgm:bulletEnabled val="1"/>
        </dgm:presLayoutVars>
      </dgm:prSet>
      <dgm:spPr/>
    </dgm:pt>
    <dgm:pt modelId="{544214C8-1D22-41EC-BD79-5A975E3F2E8F}" type="pres">
      <dgm:prSet presAssocID="{8E12E176-124E-45C6-9031-E46A7D74B9E5}" presName="spNode" presStyleCnt="0"/>
      <dgm:spPr/>
    </dgm:pt>
    <dgm:pt modelId="{9F351090-7BAA-4F07-AF7F-B9F5AF46AC98}" type="pres">
      <dgm:prSet presAssocID="{EC2ABCE9-BB84-46E8-8D1B-71536D47F0A0}" presName="sibTrans" presStyleLbl="sibTrans1D1" presStyleIdx="3" presStyleCnt="4"/>
      <dgm:spPr/>
    </dgm:pt>
  </dgm:ptLst>
  <dgm:cxnLst>
    <dgm:cxn modelId="{2E64E805-AD7E-4875-A725-236EF9BA84F3}" srcId="{24BA6384-AB6A-441D-8A39-C2EF6FAD81A8}" destId="{8E12E176-124E-45C6-9031-E46A7D74B9E5}" srcOrd="3" destOrd="0" parTransId="{F491EC08-3AC2-4D56-94E0-35DFA12F7D38}" sibTransId="{EC2ABCE9-BB84-46E8-8D1B-71536D47F0A0}"/>
    <dgm:cxn modelId="{4061E60A-8420-401F-BB04-743E0E485BE8}" srcId="{24BA6384-AB6A-441D-8A39-C2EF6FAD81A8}" destId="{DBE1D03D-4E34-4832-BE1F-32A9D9522BA1}" srcOrd="2" destOrd="0" parTransId="{1A17BAAA-C789-4873-8F86-F8869453265E}" sibTransId="{E56FC065-1895-490A-BB94-8DC7B51A4287}"/>
    <dgm:cxn modelId="{BEFF9437-7C8C-4FA4-9399-F361020EE5FD}" srcId="{24BA6384-AB6A-441D-8A39-C2EF6FAD81A8}" destId="{A26822B2-9151-4323-9C27-E92BF4ACAD4E}" srcOrd="1" destOrd="0" parTransId="{B0955CD6-2A99-44E1-A527-35ED815BDB92}" sibTransId="{5B10AA1D-3E6E-4214-8741-4605CF212F21}"/>
    <dgm:cxn modelId="{7F1C5A47-55B9-4CEA-A6DD-A9AC16D7F79E}" type="presOf" srcId="{24BA6384-AB6A-441D-8A39-C2EF6FAD81A8}" destId="{DFB5C66B-BF51-4A87-B22F-8F4600829247}" srcOrd="0" destOrd="0" presId="urn:microsoft.com/office/officeart/2005/8/layout/cycle5"/>
    <dgm:cxn modelId="{63673F55-4B7C-4FCA-AD33-1557B4801CFA}" type="presOf" srcId="{3F7DD091-2B8B-495A-BA27-F8103EA0DA8E}" destId="{5044995E-67D6-43C6-ABB1-17E4C696CD8A}" srcOrd="0" destOrd="0" presId="urn:microsoft.com/office/officeart/2005/8/layout/cycle5"/>
    <dgm:cxn modelId="{38215455-9DE4-4F87-8D9C-3D17F425D5BE}" type="presOf" srcId="{EC2ABCE9-BB84-46E8-8D1B-71536D47F0A0}" destId="{9F351090-7BAA-4F07-AF7F-B9F5AF46AC98}" srcOrd="0" destOrd="0" presId="urn:microsoft.com/office/officeart/2005/8/layout/cycle5"/>
    <dgm:cxn modelId="{26CC6557-2891-4981-90F4-990709CD76B1}" type="presOf" srcId="{8E12E176-124E-45C6-9031-E46A7D74B9E5}" destId="{7B1DA764-7B97-41F5-8FA9-919C14766A75}" srcOrd="0" destOrd="0" presId="urn:microsoft.com/office/officeart/2005/8/layout/cycle5"/>
    <dgm:cxn modelId="{E0E2F358-FC67-45F2-B323-D054D2C8A390}" type="presOf" srcId="{5B10AA1D-3E6E-4214-8741-4605CF212F21}" destId="{0C890AB1-999D-44B2-B775-1A3C18250562}" srcOrd="0" destOrd="0" presId="urn:microsoft.com/office/officeart/2005/8/layout/cycle5"/>
    <dgm:cxn modelId="{F8C3B982-67FC-4CDD-AFD4-DB76B2A48CB4}" type="presOf" srcId="{7E4810E9-C06B-4C94-BECF-3C60CD6C579E}" destId="{E22285FC-C0F5-4F19-9674-0722ABB8F10F}" srcOrd="0" destOrd="0" presId="urn:microsoft.com/office/officeart/2005/8/layout/cycle5"/>
    <dgm:cxn modelId="{672A048F-10F5-453D-B570-6B5D7F96F542}" type="presOf" srcId="{DBE1D03D-4E34-4832-BE1F-32A9D9522BA1}" destId="{24B01FC6-DA8C-4FEC-8920-8E2D91E7FEA7}" srcOrd="0" destOrd="0" presId="urn:microsoft.com/office/officeart/2005/8/layout/cycle5"/>
    <dgm:cxn modelId="{819390C4-0798-48E5-9CF2-EA2894DDE995}" srcId="{24BA6384-AB6A-441D-8A39-C2EF6FAD81A8}" destId="{7E4810E9-C06B-4C94-BECF-3C60CD6C579E}" srcOrd="0" destOrd="0" parTransId="{D6ACDFB7-3E85-4886-A4B8-3E31AA43350B}" sibTransId="{3F7DD091-2B8B-495A-BA27-F8103EA0DA8E}"/>
    <dgm:cxn modelId="{B1C236CF-DD0A-40D1-9E69-4ED85730A8AC}" type="presOf" srcId="{A26822B2-9151-4323-9C27-E92BF4ACAD4E}" destId="{E65AAC1A-E02A-4D85-A649-F8487D4870AD}" srcOrd="0" destOrd="0" presId="urn:microsoft.com/office/officeart/2005/8/layout/cycle5"/>
    <dgm:cxn modelId="{E0E885FA-6B30-4F01-8381-C1455B5DB20E}" type="presOf" srcId="{E56FC065-1895-490A-BB94-8DC7B51A4287}" destId="{543BBAD1-E266-42A1-B6B6-C3926A91ACAD}" srcOrd="0" destOrd="0" presId="urn:microsoft.com/office/officeart/2005/8/layout/cycle5"/>
    <dgm:cxn modelId="{DF2B22A4-1253-48A8-8159-818EF43930E5}" type="presParOf" srcId="{DFB5C66B-BF51-4A87-B22F-8F4600829247}" destId="{E22285FC-C0F5-4F19-9674-0722ABB8F10F}" srcOrd="0" destOrd="0" presId="urn:microsoft.com/office/officeart/2005/8/layout/cycle5"/>
    <dgm:cxn modelId="{BDA54963-27AC-45DA-B217-D15386CB15B0}" type="presParOf" srcId="{DFB5C66B-BF51-4A87-B22F-8F4600829247}" destId="{5083D3B9-58D9-4176-A584-9E5BBAAE8F40}" srcOrd="1" destOrd="0" presId="urn:microsoft.com/office/officeart/2005/8/layout/cycle5"/>
    <dgm:cxn modelId="{3EB62B3F-65B5-4BA9-96E7-C721AB8A1956}" type="presParOf" srcId="{DFB5C66B-BF51-4A87-B22F-8F4600829247}" destId="{5044995E-67D6-43C6-ABB1-17E4C696CD8A}" srcOrd="2" destOrd="0" presId="urn:microsoft.com/office/officeart/2005/8/layout/cycle5"/>
    <dgm:cxn modelId="{49702531-CF04-46FB-BF76-0EB1A20350F6}" type="presParOf" srcId="{DFB5C66B-BF51-4A87-B22F-8F4600829247}" destId="{E65AAC1A-E02A-4D85-A649-F8487D4870AD}" srcOrd="3" destOrd="0" presId="urn:microsoft.com/office/officeart/2005/8/layout/cycle5"/>
    <dgm:cxn modelId="{71619E8A-D6E2-42BF-A713-4564B52F4730}" type="presParOf" srcId="{DFB5C66B-BF51-4A87-B22F-8F4600829247}" destId="{4C0A9391-8A1B-4341-9D6A-C37F611989D6}" srcOrd="4" destOrd="0" presId="urn:microsoft.com/office/officeart/2005/8/layout/cycle5"/>
    <dgm:cxn modelId="{69DBDDD5-2019-4096-A8EF-D227D8C64F5E}" type="presParOf" srcId="{DFB5C66B-BF51-4A87-B22F-8F4600829247}" destId="{0C890AB1-999D-44B2-B775-1A3C18250562}" srcOrd="5" destOrd="0" presId="urn:microsoft.com/office/officeart/2005/8/layout/cycle5"/>
    <dgm:cxn modelId="{C8659CE4-C675-481E-89F0-62AC0D750EF2}" type="presParOf" srcId="{DFB5C66B-BF51-4A87-B22F-8F4600829247}" destId="{24B01FC6-DA8C-4FEC-8920-8E2D91E7FEA7}" srcOrd="6" destOrd="0" presId="urn:microsoft.com/office/officeart/2005/8/layout/cycle5"/>
    <dgm:cxn modelId="{AC40B693-F700-43E5-83B2-C1E8D42CECC3}" type="presParOf" srcId="{DFB5C66B-BF51-4A87-B22F-8F4600829247}" destId="{D95A2729-111B-4346-A1DD-8DB3CF3B9EC5}" srcOrd="7" destOrd="0" presId="urn:microsoft.com/office/officeart/2005/8/layout/cycle5"/>
    <dgm:cxn modelId="{FB0E1F6A-90C0-4EBE-BF64-0BCEA6077594}" type="presParOf" srcId="{DFB5C66B-BF51-4A87-B22F-8F4600829247}" destId="{543BBAD1-E266-42A1-B6B6-C3926A91ACAD}" srcOrd="8" destOrd="0" presId="urn:microsoft.com/office/officeart/2005/8/layout/cycle5"/>
    <dgm:cxn modelId="{146AEF83-8589-488D-8217-603D55903B31}" type="presParOf" srcId="{DFB5C66B-BF51-4A87-B22F-8F4600829247}" destId="{7B1DA764-7B97-41F5-8FA9-919C14766A75}" srcOrd="9" destOrd="0" presId="urn:microsoft.com/office/officeart/2005/8/layout/cycle5"/>
    <dgm:cxn modelId="{F6880709-563F-4318-8C4A-29561C686872}" type="presParOf" srcId="{DFB5C66B-BF51-4A87-B22F-8F4600829247}" destId="{544214C8-1D22-41EC-BD79-5A975E3F2E8F}" srcOrd="10" destOrd="0" presId="urn:microsoft.com/office/officeart/2005/8/layout/cycle5"/>
    <dgm:cxn modelId="{E0499A08-C034-42DC-80A4-4F24BCEDDD18}" type="presParOf" srcId="{DFB5C66B-BF51-4A87-B22F-8F4600829247}" destId="{9F351090-7BAA-4F07-AF7F-B9F5AF46AC9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BA6384-AB6A-441D-8A39-C2EF6FAD81A8}" type="doc">
      <dgm:prSet loTypeId="urn:microsoft.com/office/officeart/2005/8/layout/cycle5" loCatId="cycle" qsTypeId="urn:microsoft.com/office/officeart/2005/8/quickstyle/3d2" qsCatId="3D" csTypeId="urn:microsoft.com/office/officeart/2005/8/colors/accent1_2" csCatId="accent1" phldr="1"/>
      <dgm:spPr/>
    </dgm:pt>
    <dgm:pt modelId="{7E4810E9-C06B-4C94-BECF-3C60CD6C579E}">
      <dgm:prSet phldrT="[Texte]" custT="1"/>
      <dgm:spPr/>
      <dgm:t>
        <a:bodyPr/>
        <a:lstStyle/>
        <a:p>
          <a:r>
            <a:rPr lang="fr-FR" sz="800"/>
            <a:t>Collecte</a:t>
          </a:r>
        </a:p>
      </dgm:t>
    </dgm:pt>
    <dgm:pt modelId="{D6ACDFB7-3E85-4886-A4B8-3E31AA43350B}" type="parTrans" cxnId="{819390C4-0798-48E5-9CF2-EA2894DDE995}">
      <dgm:prSet/>
      <dgm:spPr/>
      <dgm:t>
        <a:bodyPr/>
        <a:lstStyle/>
        <a:p>
          <a:endParaRPr lang="fr-FR"/>
        </a:p>
      </dgm:t>
    </dgm:pt>
    <dgm:pt modelId="{3F7DD091-2B8B-495A-BA27-F8103EA0DA8E}" type="sibTrans" cxnId="{819390C4-0798-48E5-9CF2-EA2894DDE995}">
      <dgm:prSet/>
      <dgm:spPr/>
      <dgm:t>
        <a:bodyPr/>
        <a:lstStyle/>
        <a:p>
          <a:endParaRPr lang="fr-FR"/>
        </a:p>
      </dgm:t>
    </dgm:pt>
    <dgm:pt modelId="{A26822B2-9151-4323-9C27-E92BF4ACAD4E}">
      <dgm:prSet phldrT="[Texte]" custT="1"/>
      <dgm:spPr/>
      <dgm:t>
        <a:bodyPr/>
        <a:lstStyle/>
        <a:p>
          <a:r>
            <a:rPr lang="fr-FR" sz="800"/>
            <a:t>Saisie</a:t>
          </a:r>
        </a:p>
      </dgm:t>
    </dgm:pt>
    <dgm:pt modelId="{B0955CD6-2A99-44E1-A527-35ED815BDB92}" type="parTrans" cxnId="{BEFF9437-7C8C-4FA4-9399-F361020EE5FD}">
      <dgm:prSet/>
      <dgm:spPr/>
      <dgm:t>
        <a:bodyPr/>
        <a:lstStyle/>
        <a:p>
          <a:endParaRPr lang="fr-FR"/>
        </a:p>
      </dgm:t>
    </dgm:pt>
    <dgm:pt modelId="{5B10AA1D-3E6E-4214-8741-4605CF212F21}" type="sibTrans" cxnId="{BEFF9437-7C8C-4FA4-9399-F361020EE5FD}">
      <dgm:prSet/>
      <dgm:spPr/>
      <dgm:t>
        <a:bodyPr/>
        <a:lstStyle/>
        <a:p>
          <a:endParaRPr lang="fr-FR"/>
        </a:p>
      </dgm:t>
    </dgm:pt>
    <dgm:pt modelId="{DBE1D03D-4E34-4832-BE1F-32A9D9522BA1}">
      <dgm:prSet phldrT="[Texte]" custT="1"/>
      <dgm:spPr/>
      <dgm:t>
        <a:bodyPr/>
        <a:lstStyle/>
        <a:p>
          <a:r>
            <a:rPr lang="fr-FR" sz="800"/>
            <a:t>Traitement</a:t>
          </a:r>
          <a:endParaRPr lang="fr-FR" sz="1100"/>
        </a:p>
      </dgm:t>
    </dgm:pt>
    <dgm:pt modelId="{1A17BAAA-C789-4873-8F86-F8869453265E}" type="parTrans" cxnId="{4061E60A-8420-401F-BB04-743E0E485BE8}">
      <dgm:prSet/>
      <dgm:spPr/>
      <dgm:t>
        <a:bodyPr/>
        <a:lstStyle/>
        <a:p>
          <a:endParaRPr lang="fr-FR"/>
        </a:p>
      </dgm:t>
    </dgm:pt>
    <dgm:pt modelId="{E56FC065-1895-490A-BB94-8DC7B51A4287}" type="sibTrans" cxnId="{4061E60A-8420-401F-BB04-743E0E485BE8}">
      <dgm:prSet/>
      <dgm:spPr/>
      <dgm:t>
        <a:bodyPr/>
        <a:lstStyle/>
        <a:p>
          <a:endParaRPr lang="fr-FR"/>
        </a:p>
      </dgm:t>
    </dgm:pt>
    <dgm:pt modelId="{8E12E176-124E-45C6-9031-E46A7D74B9E5}">
      <dgm:prSet custT="1"/>
      <dgm:spPr/>
      <dgm:t>
        <a:bodyPr/>
        <a:lstStyle/>
        <a:p>
          <a:r>
            <a:rPr lang="fr-FR" sz="800"/>
            <a:t>Diffusion</a:t>
          </a:r>
        </a:p>
      </dgm:t>
    </dgm:pt>
    <dgm:pt modelId="{F491EC08-3AC2-4D56-94E0-35DFA12F7D38}" type="parTrans" cxnId="{2E64E805-AD7E-4875-A725-236EF9BA84F3}">
      <dgm:prSet/>
      <dgm:spPr/>
      <dgm:t>
        <a:bodyPr/>
        <a:lstStyle/>
        <a:p>
          <a:endParaRPr lang="fr-FR"/>
        </a:p>
      </dgm:t>
    </dgm:pt>
    <dgm:pt modelId="{EC2ABCE9-BB84-46E8-8D1B-71536D47F0A0}" type="sibTrans" cxnId="{2E64E805-AD7E-4875-A725-236EF9BA84F3}">
      <dgm:prSet/>
      <dgm:spPr/>
      <dgm:t>
        <a:bodyPr/>
        <a:lstStyle/>
        <a:p>
          <a:endParaRPr lang="fr-FR"/>
        </a:p>
      </dgm:t>
    </dgm:pt>
    <dgm:pt modelId="{DFB5C66B-BF51-4A87-B22F-8F4600829247}" type="pres">
      <dgm:prSet presAssocID="{24BA6384-AB6A-441D-8A39-C2EF6FAD81A8}" presName="cycle" presStyleCnt="0">
        <dgm:presLayoutVars>
          <dgm:dir/>
          <dgm:resizeHandles val="exact"/>
        </dgm:presLayoutVars>
      </dgm:prSet>
      <dgm:spPr/>
    </dgm:pt>
    <dgm:pt modelId="{E22285FC-C0F5-4F19-9674-0722ABB8F10F}" type="pres">
      <dgm:prSet presAssocID="{7E4810E9-C06B-4C94-BECF-3C60CD6C579E}" presName="node" presStyleLbl="node1" presStyleIdx="0" presStyleCnt="4" custScaleX="114777" custScaleY="114470" custRadScaleRad="94676" custRadScaleInc="-7699">
        <dgm:presLayoutVars>
          <dgm:bulletEnabled val="1"/>
        </dgm:presLayoutVars>
      </dgm:prSet>
      <dgm:spPr/>
    </dgm:pt>
    <dgm:pt modelId="{5083D3B9-58D9-4176-A584-9E5BBAAE8F40}" type="pres">
      <dgm:prSet presAssocID="{7E4810E9-C06B-4C94-BECF-3C60CD6C579E}" presName="spNode" presStyleCnt="0"/>
      <dgm:spPr/>
    </dgm:pt>
    <dgm:pt modelId="{5044995E-67D6-43C6-ABB1-17E4C696CD8A}" type="pres">
      <dgm:prSet presAssocID="{3F7DD091-2B8B-495A-BA27-F8103EA0DA8E}" presName="sibTrans" presStyleLbl="sibTrans1D1" presStyleIdx="0" presStyleCnt="4"/>
      <dgm:spPr/>
    </dgm:pt>
    <dgm:pt modelId="{E65AAC1A-E02A-4D85-A649-F8487D4870AD}" type="pres">
      <dgm:prSet presAssocID="{A26822B2-9151-4323-9C27-E92BF4ACAD4E}" presName="node" presStyleLbl="node1" presStyleIdx="1" presStyleCnt="4" custScaleX="113137" custScaleY="104916" custRadScaleRad="80998">
        <dgm:presLayoutVars>
          <dgm:bulletEnabled val="1"/>
        </dgm:presLayoutVars>
      </dgm:prSet>
      <dgm:spPr/>
    </dgm:pt>
    <dgm:pt modelId="{4C0A9391-8A1B-4341-9D6A-C37F611989D6}" type="pres">
      <dgm:prSet presAssocID="{A26822B2-9151-4323-9C27-E92BF4ACAD4E}" presName="spNode" presStyleCnt="0"/>
      <dgm:spPr/>
    </dgm:pt>
    <dgm:pt modelId="{0C890AB1-999D-44B2-B775-1A3C18250562}" type="pres">
      <dgm:prSet presAssocID="{5B10AA1D-3E6E-4214-8741-4605CF212F21}" presName="sibTrans" presStyleLbl="sibTrans1D1" presStyleIdx="1" presStyleCnt="4"/>
      <dgm:spPr/>
    </dgm:pt>
    <dgm:pt modelId="{24B01FC6-DA8C-4FEC-8920-8E2D91E7FEA7}" type="pres">
      <dgm:prSet presAssocID="{DBE1D03D-4E34-4832-BE1F-32A9D9522BA1}" presName="node" presStyleLbl="node1" presStyleIdx="2" presStyleCnt="4" custScaleX="126288" custScaleY="121694" custRadScaleRad="94535">
        <dgm:presLayoutVars>
          <dgm:bulletEnabled val="1"/>
        </dgm:presLayoutVars>
      </dgm:prSet>
      <dgm:spPr/>
    </dgm:pt>
    <dgm:pt modelId="{D95A2729-111B-4346-A1DD-8DB3CF3B9EC5}" type="pres">
      <dgm:prSet presAssocID="{DBE1D03D-4E34-4832-BE1F-32A9D9522BA1}" presName="spNode" presStyleCnt="0"/>
      <dgm:spPr/>
    </dgm:pt>
    <dgm:pt modelId="{543BBAD1-E266-42A1-B6B6-C3926A91ACAD}" type="pres">
      <dgm:prSet presAssocID="{E56FC065-1895-490A-BB94-8DC7B51A4287}" presName="sibTrans" presStyleLbl="sibTrans1D1" presStyleIdx="2" presStyleCnt="4"/>
      <dgm:spPr/>
    </dgm:pt>
    <dgm:pt modelId="{7B1DA764-7B97-41F5-8FA9-919C14766A75}" type="pres">
      <dgm:prSet presAssocID="{8E12E176-124E-45C6-9031-E46A7D74B9E5}" presName="node" presStyleLbl="node1" presStyleIdx="3" presStyleCnt="4" custScaleX="119092" custScaleY="102359" custRadScaleRad="78632" custRadScaleInc="2885">
        <dgm:presLayoutVars>
          <dgm:bulletEnabled val="1"/>
        </dgm:presLayoutVars>
      </dgm:prSet>
      <dgm:spPr/>
    </dgm:pt>
    <dgm:pt modelId="{544214C8-1D22-41EC-BD79-5A975E3F2E8F}" type="pres">
      <dgm:prSet presAssocID="{8E12E176-124E-45C6-9031-E46A7D74B9E5}" presName="spNode" presStyleCnt="0"/>
      <dgm:spPr/>
    </dgm:pt>
    <dgm:pt modelId="{9F351090-7BAA-4F07-AF7F-B9F5AF46AC98}" type="pres">
      <dgm:prSet presAssocID="{EC2ABCE9-BB84-46E8-8D1B-71536D47F0A0}" presName="sibTrans" presStyleLbl="sibTrans1D1" presStyleIdx="3" presStyleCnt="4"/>
      <dgm:spPr/>
    </dgm:pt>
  </dgm:ptLst>
  <dgm:cxnLst>
    <dgm:cxn modelId="{2E64E805-AD7E-4875-A725-236EF9BA84F3}" srcId="{24BA6384-AB6A-441D-8A39-C2EF6FAD81A8}" destId="{8E12E176-124E-45C6-9031-E46A7D74B9E5}" srcOrd="3" destOrd="0" parTransId="{F491EC08-3AC2-4D56-94E0-35DFA12F7D38}" sibTransId="{EC2ABCE9-BB84-46E8-8D1B-71536D47F0A0}"/>
    <dgm:cxn modelId="{4061E60A-8420-401F-BB04-743E0E485BE8}" srcId="{24BA6384-AB6A-441D-8A39-C2EF6FAD81A8}" destId="{DBE1D03D-4E34-4832-BE1F-32A9D9522BA1}" srcOrd="2" destOrd="0" parTransId="{1A17BAAA-C789-4873-8F86-F8869453265E}" sibTransId="{E56FC065-1895-490A-BB94-8DC7B51A4287}"/>
    <dgm:cxn modelId="{BEFF9437-7C8C-4FA4-9399-F361020EE5FD}" srcId="{24BA6384-AB6A-441D-8A39-C2EF6FAD81A8}" destId="{A26822B2-9151-4323-9C27-E92BF4ACAD4E}" srcOrd="1" destOrd="0" parTransId="{B0955CD6-2A99-44E1-A527-35ED815BDB92}" sibTransId="{5B10AA1D-3E6E-4214-8741-4605CF212F21}"/>
    <dgm:cxn modelId="{7F1C5A47-55B9-4CEA-A6DD-A9AC16D7F79E}" type="presOf" srcId="{24BA6384-AB6A-441D-8A39-C2EF6FAD81A8}" destId="{DFB5C66B-BF51-4A87-B22F-8F4600829247}" srcOrd="0" destOrd="0" presId="urn:microsoft.com/office/officeart/2005/8/layout/cycle5"/>
    <dgm:cxn modelId="{63673F55-4B7C-4FCA-AD33-1557B4801CFA}" type="presOf" srcId="{3F7DD091-2B8B-495A-BA27-F8103EA0DA8E}" destId="{5044995E-67D6-43C6-ABB1-17E4C696CD8A}" srcOrd="0" destOrd="0" presId="urn:microsoft.com/office/officeart/2005/8/layout/cycle5"/>
    <dgm:cxn modelId="{38215455-9DE4-4F87-8D9C-3D17F425D5BE}" type="presOf" srcId="{EC2ABCE9-BB84-46E8-8D1B-71536D47F0A0}" destId="{9F351090-7BAA-4F07-AF7F-B9F5AF46AC98}" srcOrd="0" destOrd="0" presId="urn:microsoft.com/office/officeart/2005/8/layout/cycle5"/>
    <dgm:cxn modelId="{26CC6557-2891-4981-90F4-990709CD76B1}" type="presOf" srcId="{8E12E176-124E-45C6-9031-E46A7D74B9E5}" destId="{7B1DA764-7B97-41F5-8FA9-919C14766A75}" srcOrd="0" destOrd="0" presId="urn:microsoft.com/office/officeart/2005/8/layout/cycle5"/>
    <dgm:cxn modelId="{E0E2F358-FC67-45F2-B323-D054D2C8A390}" type="presOf" srcId="{5B10AA1D-3E6E-4214-8741-4605CF212F21}" destId="{0C890AB1-999D-44B2-B775-1A3C18250562}" srcOrd="0" destOrd="0" presId="urn:microsoft.com/office/officeart/2005/8/layout/cycle5"/>
    <dgm:cxn modelId="{F8C3B982-67FC-4CDD-AFD4-DB76B2A48CB4}" type="presOf" srcId="{7E4810E9-C06B-4C94-BECF-3C60CD6C579E}" destId="{E22285FC-C0F5-4F19-9674-0722ABB8F10F}" srcOrd="0" destOrd="0" presId="urn:microsoft.com/office/officeart/2005/8/layout/cycle5"/>
    <dgm:cxn modelId="{672A048F-10F5-453D-B570-6B5D7F96F542}" type="presOf" srcId="{DBE1D03D-4E34-4832-BE1F-32A9D9522BA1}" destId="{24B01FC6-DA8C-4FEC-8920-8E2D91E7FEA7}" srcOrd="0" destOrd="0" presId="urn:microsoft.com/office/officeart/2005/8/layout/cycle5"/>
    <dgm:cxn modelId="{819390C4-0798-48E5-9CF2-EA2894DDE995}" srcId="{24BA6384-AB6A-441D-8A39-C2EF6FAD81A8}" destId="{7E4810E9-C06B-4C94-BECF-3C60CD6C579E}" srcOrd="0" destOrd="0" parTransId="{D6ACDFB7-3E85-4886-A4B8-3E31AA43350B}" sibTransId="{3F7DD091-2B8B-495A-BA27-F8103EA0DA8E}"/>
    <dgm:cxn modelId="{B1C236CF-DD0A-40D1-9E69-4ED85730A8AC}" type="presOf" srcId="{A26822B2-9151-4323-9C27-E92BF4ACAD4E}" destId="{E65AAC1A-E02A-4D85-A649-F8487D4870AD}" srcOrd="0" destOrd="0" presId="urn:microsoft.com/office/officeart/2005/8/layout/cycle5"/>
    <dgm:cxn modelId="{E0E885FA-6B30-4F01-8381-C1455B5DB20E}" type="presOf" srcId="{E56FC065-1895-490A-BB94-8DC7B51A4287}" destId="{543BBAD1-E266-42A1-B6B6-C3926A91ACAD}" srcOrd="0" destOrd="0" presId="urn:microsoft.com/office/officeart/2005/8/layout/cycle5"/>
    <dgm:cxn modelId="{DF2B22A4-1253-48A8-8159-818EF43930E5}" type="presParOf" srcId="{DFB5C66B-BF51-4A87-B22F-8F4600829247}" destId="{E22285FC-C0F5-4F19-9674-0722ABB8F10F}" srcOrd="0" destOrd="0" presId="urn:microsoft.com/office/officeart/2005/8/layout/cycle5"/>
    <dgm:cxn modelId="{BDA54963-27AC-45DA-B217-D15386CB15B0}" type="presParOf" srcId="{DFB5C66B-BF51-4A87-B22F-8F4600829247}" destId="{5083D3B9-58D9-4176-A584-9E5BBAAE8F40}" srcOrd="1" destOrd="0" presId="urn:microsoft.com/office/officeart/2005/8/layout/cycle5"/>
    <dgm:cxn modelId="{3EB62B3F-65B5-4BA9-96E7-C721AB8A1956}" type="presParOf" srcId="{DFB5C66B-BF51-4A87-B22F-8F4600829247}" destId="{5044995E-67D6-43C6-ABB1-17E4C696CD8A}" srcOrd="2" destOrd="0" presId="urn:microsoft.com/office/officeart/2005/8/layout/cycle5"/>
    <dgm:cxn modelId="{49702531-CF04-46FB-BF76-0EB1A20350F6}" type="presParOf" srcId="{DFB5C66B-BF51-4A87-B22F-8F4600829247}" destId="{E65AAC1A-E02A-4D85-A649-F8487D4870AD}" srcOrd="3" destOrd="0" presId="urn:microsoft.com/office/officeart/2005/8/layout/cycle5"/>
    <dgm:cxn modelId="{71619E8A-D6E2-42BF-A713-4564B52F4730}" type="presParOf" srcId="{DFB5C66B-BF51-4A87-B22F-8F4600829247}" destId="{4C0A9391-8A1B-4341-9D6A-C37F611989D6}" srcOrd="4" destOrd="0" presId="urn:microsoft.com/office/officeart/2005/8/layout/cycle5"/>
    <dgm:cxn modelId="{69DBDDD5-2019-4096-A8EF-D227D8C64F5E}" type="presParOf" srcId="{DFB5C66B-BF51-4A87-B22F-8F4600829247}" destId="{0C890AB1-999D-44B2-B775-1A3C18250562}" srcOrd="5" destOrd="0" presId="urn:microsoft.com/office/officeart/2005/8/layout/cycle5"/>
    <dgm:cxn modelId="{C8659CE4-C675-481E-89F0-62AC0D750EF2}" type="presParOf" srcId="{DFB5C66B-BF51-4A87-B22F-8F4600829247}" destId="{24B01FC6-DA8C-4FEC-8920-8E2D91E7FEA7}" srcOrd="6" destOrd="0" presId="urn:microsoft.com/office/officeart/2005/8/layout/cycle5"/>
    <dgm:cxn modelId="{AC40B693-F700-43E5-83B2-C1E8D42CECC3}" type="presParOf" srcId="{DFB5C66B-BF51-4A87-B22F-8F4600829247}" destId="{D95A2729-111B-4346-A1DD-8DB3CF3B9EC5}" srcOrd="7" destOrd="0" presId="urn:microsoft.com/office/officeart/2005/8/layout/cycle5"/>
    <dgm:cxn modelId="{FB0E1F6A-90C0-4EBE-BF64-0BCEA6077594}" type="presParOf" srcId="{DFB5C66B-BF51-4A87-B22F-8F4600829247}" destId="{543BBAD1-E266-42A1-B6B6-C3926A91ACAD}" srcOrd="8" destOrd="0" presId="urn:microsoft.com/office/officeart/2005/8/layout/cycle5"/>
    <dgm:cxn modelId="{146AEF83-8589-488D-8217-603D55903B31}" type="presParOf" srcId="{DFB5C66B-BF51-4A87-B22F-8F4600829247}" destId="{7B1DA764-7B97-41F5-8FA9-919C14766A75}" srcOrd="9" destOrd="0" presId="urn:microsoft.com/office/officeart/2005/8/layout/cycle5"/>
    <dgm:cxn modelId="{F6880709-563F-4318-8C4A-29561C686872}" type="presParOf" srcId="{DFB5C66B-BF51-4A87-B22F-8F4600829247}" destId="{544214C8-1D22-41EC-BD79-5A975E3F2E8F}" srcOrd="10" destOrd="0" presId="urn:microsoft.com/office/officeart/2005/8/layout/cycle5"/>
    <dgm:cxn modelId="{E0499A08-C034-42DC-80A4-4F24BCEDDD18}" type="presParOf" srcId="{DFB5C66B-BF51-4A87-B22F-8F4600829247}" destId="{9F351090-7BAA-4F07-AF7F-B9F5AF46AC9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737955-4D7E-4AFC-BC65-99736F3AF38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596CFCD3-53F3-45BD-A013-55B1173B548C}">
      <dgm:prSet phldrT="[Texte]"/>
      <dgm:spPr/>
      <dgm:t>
        <a:bodyPr/>
        <a:lstStyle/>
        <a:p>
          <a:r>
            <a:rPr lang="fr-FR" b="1" dirty="0">
              <a:latin typeface="Arial" panose="020B0604020202020204" pitchFamily="34" charset="0"/>
              <a:cs typeface="Arial" panose="020B0604020202020204" pitchFamily="34" charset="0"/>
            </a:rPr>
            <a:t>Méthodologie</a:t>
          </a:r>
          <a:endParaRPr lang="fr-FR" dirty="0">
            <a:latin typeface="Arial" panose="020B0604020202020204" pitchFamily="34" charset="0"/>
            <a:cs typeface="Arial" panose="020B0604020202020204" pitchFamily="34" charset="0"/>
          </a:endParaRPr>
        </a:p>
      </dgm:t>
    </dgm:pt>
    <dgm:pt modelId="{3FEDFC1D-EDF3-4E53-808F-1F72754EBC67}" type="parTrans" cxnId="{6EC2D0EC-A84B-45FA-BE60-A538BC40DFAA}">
      <dgm:prSet/>
      <dgm:spPr/>
      <dgm:t>
        <a:bodyPr/>
        <a:lstStyle/>
        <a:p>
          <a:endParaRPr lang="fr-FR">
            <a:latin typeface="Arial" panose="020B0604020202020204" pitchFamily="34" charset="0"/>
            <a:cs typeface="Arial" panose="020B0604020202020204" pitchFamily="34" charset="0"/>
          </a:endParaRPr>
        </a:p>
      </dgm:t>
    </dgm:pt>
    <dgm:pt modelId="{797B4FF1-C97E-4039-B16C-78DAEBDFAE26}" type="sibTrans" cxnId="{6EC2D0EC-A84B-45FA-BE60-A538BC40DFAA}">
      <dgm:prSet/>
      <dgm:spPr/>
      <dgm:t>
        <a:bodyPr/>
        <a:lstStyle/>
        <a:p>
          <a:endParaRPr lang="fr-FR">
            <a:latin typeface="Arial" panose="020B0604020202020204" pitchFamily="34" charset="0"/>
            <a:cs typeface="Arial" panose="020B0604020202020204" pitchFamily="34" charset="0"/>
          </a:endParaRPr>
        </a:p>
      </dgm:t>
    </dgm:pt>
    <dgm:pt modelId="{4C798F15-2D28-4392-B891-BE91BF2E1DAC}">
      <dgm:prSet/>
      <dgm:spPr/>
      <dgm:t>
        <a:bodyPr/>
        <a:lstStyle/>
        <a:p>
          <a:pPr algn="l">
            <a:buFont typeface="Calibri" panose="020F0502020204030204" pitchFamily="34" charset="0"/>
            <a:buChar char="-"/>
          </a:pPr>
          <a:r>
            <a:rPr lang="fr-FR" dirty="0">
              <a:latin typeface="Arial" panose="020B0604020202020204" pitchFamily="34" charset="0"/>
              <a:cs typeface="Arial" panose="020B0604020202020204" pitchFamily="34" charset="0"/>
            </a:rPr>
            <a:t>Identifier les personnes ou les services qui interviennent dans le processus.</a:t>
          </a:r>
        </a:p>
      </dgm:t>
    </dgm:pt>
    <dgm:pt modelId="{0D2C5B3F-6897-4414-8F4F-71702FD2F965}" type="parTrans" cxnId="{9B77B085-ED44-4AAD-A53A-5CD4133C3130}">
      <dgm:prSet/>
      <dgm:spPr/>
      <dgm:t>
        <a:bodyPr/>
        <a:lstStyle/>
        <a:p>
          <a:endParaRPr lang="fr-FR">
            <a:latin typeface="Arial" panose="020B0604020202020204" pitchFamily="34" charset="0"/>
            <a:cs typeface="Arial" panose="020B0604020202020204" pitchFamily="34" charset="0"/>
          </a:endParaRPr>
        </a:p>
      </dgm:t>
    </dgm:pt>
    <dgm:pt modelId="{3D8306A5-14B2-4AC0-87E9-D6D3313A2FA2}" type="sibTrans" cxnId="{9B77B085-ED44-4AAD-A53A-5CD4133C3130}">
      <dgm:prSet/>
      <dgm:spPr/>
      <dgm:t>
        <a:bodyPr/>
        <a:lstStyle/>
        <a:p>
          <a:endParaRPr lang="fr-FR">
            <a:latin typeface="Arial" panose="020B0604020202020204" pitchFamily="34" charset="0"/>
            <a:cs typeface="Arial" panose="020B0604020202020204" pitchFamily="34" charset="0"/>
          </a:endParaRPr>
        </a:p>
      </dgm:t>
    </dgm:pt>
    <dgm:pt modelId="{2FAC4983-7A7A-46DF-83F8-077AD7A813F7}">
      <dgm:prSet/>
      <dgm:spPr/>
      <dgm:t>
        <a:bodyPr/>
        <a:lstStyle/>
        <a:p>
          <a:pPr algn="l">
            <a:buFont typeface="Calibri" panose="020F0502020204030204" pitchFamily="34" charset="0"/>
            <a:buChar char="-"/>
          </a:pPr>
          <a:r>
            <a:rPr lang="fr-FR" dirty="0">
              <a:latin typeface="Arial" panose="020B0604020202020204" pitchFamily="34" charset="0"/>
              <a:cs typeface="Arial" panose="020B0604020202020204" pitchFamily="34" charset="0"/>
            </a:rPr>
            <a:t>Identifier les informations échangées entre les personnes.</a:t>
          </a:r>
        </a:p>
      </dgm:t>
    </dgm:pt>
    <dgm:pt modelId="{6591A858-C4BC-46DF-833F-76E4AF025FBC}" type="parTrans" cxnId="{8754F7A1-C6CC-404D-83E4-F322C482F8FC}">
      <dgm:prSet/>
      <dgm:spPr/>
      <dgm:t>
        <a:bodyPr/>
        <a:lstStyle/>
        <a:p>
          <a:endParaRPr lang="fr-FR">
            <a:latin typeface="Arial" panose="020B0604020202020204" pitchFamily="34" charset="0"/>
            <a:cs typeface="Arial" panose="020B0604020202020204" pitchFamily="34" charset="0"/>
          </a:endParaRPr>
        </a:p>
      </dgm:t>
    </dgm:pt>
    <dgm:pt modelId="{39FA5619-4242-42CC-867B-C95749021DAC}" type="sibTrans" cxnId="{8754F7A1-C6CC-404D-83E4-F322C482F8FC}">
      <dgm:prSet/>
      <dgm:spPr/>
      <dgm:t>
        <a:bodyPr/>
        <a:lstStyle/>
        <a:p>
          <a:endParaRPr lang="fr-FR">
            <a:latin typeface="Arial" panose="020B0604020202020204" pitchFamily="34" charset="0"/>
            <a:cs typeface="Arial" panose="020B0604020202020204" pitchFamily="34" charset="0"/>
          </a:endParaRPr>
        </a:p>
      </dgm:t>
    </dgm:pt>
    <dgm:pt modelId="{A42CD649-EE8B-4D63-A4D8-8FA8EE597C47}">
      <dgm:prSet/>
      <dgm:spPr/>
      <dgm:t>
        <a:bodyPr/>
        <a:lstStyle/>
        <a:p>
          <a:pPr algn="l">
            <a:buFont typeface="Calibri" panose="020F0502020204030204" pitchFamily="34" charset="0"/>
            <a:buChar char="-"/>
          </a:pPr>
          <a:r>
            <a:rPr lang="fr-FR" dirty="0">
              <a:latin typeface="Arial" panose="020B0604020202020204" pitchFamily="34" charset="0"/>
              <a:cs typeface="Arial" panose="020B0604020202020204" pitchFamily="34" charset="0"/>
            </a:rPr>
            <a:t>Représenter les personnes ou les services.</a:t>
          </a:r>
        </a:p>
      </dgm:t>
    </dgm:pt>
    <dgm:pt modelId="{B3983F17-B6DA-4459-AED3-DB832916FC7A}" type="parTrans" cxnId="{E5C6F647-F1C5-4BBE-B890-3CBC0587F6E5}">
      <dgm:prSet/>
      <dgm:spPr/>
      <dgm:t>
        <a:bodyPr/>
        <a:lstStyle/>
        <a:p>
          <a:endParaRPr lang="fr-FR">
            <a:latin typeface="Arial" panose="020B0604020202020204" pitchFamily="34" charset="0"/>
            <a:cs typeface="Arial" panose="020B0604020202020204" pitchFamily="34" charset="0"/>
          </a:endParaRPr>
        </a:p>
      </dgm:t>
    </dgm:pt>
    <dgm:pt modelId="{39E1E4CD-8A2E-48D8-8F57-00DB6FC3CDD6}" type="sibTrans" cxnId="{E5C6F647-F1C5-4BBE-B890-3CBC0587F6E5}">
      <dgm:prSet/>
      <dgm:spPr/>
      <dgm:t>
        <a:bodyPr/>
        <a:lstStyle/>
        <a:p>
          <a:endParaRPr lang="fr-FR">
            <a:latin typeface="Arial" panose="020B0604020202020204" pitchFamily="34" charset="0"/>
            <a:cs typeface="Arial" panose="020B0604020202020204" pitchFamily="34" charset="0"/>
          </a:endParaRPr>
        </a:p>
      </dgm:t>
    </dgm:pt>
    <dgm:pt modelId="{1FC10DA6-781B-4D3C-9D1E-A65AC5168240}">
      <dgm:prSet/>
      <dgm:spPr/>
      <dgm:t>
        <a:bodyPr/>
        <a:lstStyle/>
        <a:p>
          <a:pPr algn="l">
            <a:buFont typeface="Calibri" panose="020F0502020204030204" pitchFamily="34" charset="0"/>
            <a:buChar char="-"/>
          </a:pPr>
          <a:r>
            <a:rPr lang="fr-FR" dirty="0">
              <a:latin typeface="Arial" panose="020B0604020202020204" pitchFamily="34" charset="0"/>
              <a:cs typeface="Arial" panose="020B0604020202020204" pitchFamily="34" charset="0"/>
            </a:rPr>
            <a:t>Visualiser les échanges d’informations par des flèches.</a:t>
          </a:r>
        </a:p>
      </dgm:t>
    </dgm:pt>
    <dgm:pt modelId="{55A38EA4-25E5-4A21-923A-B660DFB74868}" type="parTrans" cxnId="{10BE7A99-467C-4DA9-B9C5-67F2025B2627}">
      <dgm:prSet/>
      <dgm:spPr/>
      <dgm:t>
        <a:bodyPr/>
        <a:lstStyle/>
        <a:p>
          <a:endParaRPr lang="fr-FR">
            <a:latin typeface="Arial" panose="020B0604020202020204" pitchFamily="34" charset="0"/>
            <a:cs typeface="Arial" panose="020B0604020202020204" pitchFamily="34" charset="0"/>
          </a:endParaRPr>
        </a:p>
      </dgm:t>
    </dgm:pt>
    <dgm:pt modelId="{56D8E1D3-2621-4504-A949-37B3350ABD73}" type="sibTrans" cxnId="{10BE7A99-467C-4DA9-B9C5-67F2025B2627}">
      <dgm:prSet/>
      <dgm:spPr/>
      <dgm:t>
        <a:bodyPr/>
        <a:lstStyle/>
        <a:p>
          <a:endParaRPr lang="fr-FR">
            <a:latin typeface="Arial" panose="020B0604020202020204" pitchFamily="34" charset="0"/>
            <a:cs typeface="Arial" panose="020B0604020202020204" pitchFamily="34" charset="0"/>
          </a:endParaRPr>
        </a:p>
      </dgm:t>
    </dgm:pt>
    <dgm:pt modelId="{44AF8EE3-BC56-4DC2-BE15-C4604BF066EF}" type="pres">
      <dgm:prSet presAssocID="{6B737955-4D7E-4AFC-BC65-99736F3AF389}" presName="diagram" presStyleCnt="0">
        <dgm:presLayoutVars>
          <dgm:chPref val="1"/>
          <dgm:dir/>
          <dgm:animOne val="branch"/>
          <dgm:animLvl val="lvl"/>
          <dgm:resizeHandles/>
        </dgm:presLayoutVars>
      </dgm:prSet>
      <dgm:spPr/>
    </dgm:pt>
    <dgm:pt modelId="{2167CB1D-3215-4494-A320-972711B169EE}" type="pres">
      <dgm:prSet presAssocID="{596CFCD3-53F3-45BD-A013-55B1173B548C}" presName="root" presStyleCnt="0"/>
      <dgm:spPr/>
    </dgm:pt>
    <dgm:pt modelId="{53945098-26E2-43F3-8C76-29C6CD1CA97A}" type="pres">
      <dgm:prSet presAssocID="{596CFCD3-53F3-45BD-A013-55B1173B548C}" presName="rootComposite" presStyleCnt="0"/>
      <dgm:spPr/>
    </dgm:pt>
    <dgm:pt modelId="{5850A4C0-875F-4FC7-9ED7-85884970175A}" type="pres">
      <dgm:prSet presAssocID="{596CFCD3-53F3-45BD-A013-55B1173B548C}" presName="rootText" presStyleLbl="node1" presStyleIdx="0" presStyleCnt="1" custScaleX="450110"/>
      <dgm:spPr/>
    </dgm:pt>
    <dgm:pt modelId="{7E2DA7F7-DCA9-4B91-AFA2-7E198B44BA22}" type="pres">
      <dgm:prSet presAssocID="{596CFCD3-53F3-45BD-A013-55B1173B548C}" presName="rootConnector" presStyleLbl="node1" presStyleIdx="0" presStyleCnt="1"/>
      <dgm:spPr/>
    </dgm:pt>
    <dgm:pt modelId="{5F58A20D-CDE3-440E-BF06-0947C80E30E0}" type="pres">
      <dgm:prSet presAssocID="{596CFCD3-53F3-45BD-A013-55B1173B548C}" presName="childShape" presStyleCnt="0"/>
      <dgm:spPr/>
    </dgm:pt>
    <dgm:pt modelId="{5B59F915-3CB7-4648-92A4-816E4FD021D3}" type="pres">
      <dgm:prSet presAssocID="{0D2C5B3F-6897-4414-8F4F-71702FD2F965}" presName="Name13" presStyleLbl="parChTrans1D2" presStyleIdx="0" presStyleCnt="4"/>
      <dgm:spPr/>
    </dgm:pt>
    <dgm:pt modelId="{BA4FEB06-7470-4590-BC79-55B7B7CAC1EA}" type="pres">
      <dgm:prSet presAssocID="{4C798F15-2D28-4392-B891-BE91BF2E1DAC}" presName="childText" presStyleLbl="bgAcc1" presStyleIdx="0" presStyleCnt="4" custScaleX="792931">
        <dgm:presLayoutVars>
          <dgm:bulletEnabled val="1"/>
        </dgm:presLayoutVars>
      </dgm:prSet>
      <dgm:spPr/>
    </dgm:pt>
    <dgm:pt modelId="{C47D8E1E-A5CF-4126-BBBA-4CE2B5AC61D4}" type="pres">
      <dgm:prSet presAssocID="{6591A858-C4BC-46DF-833F-76E4AF025FBC}" presName="Name13" presStyleLbl="parChTrans1D2" presStyleIdx="1" presStyleCnt="4"/>
      <dgm:spPr/>
    </dgm:pt>
    <dgm:pt modelId="{CCDA6EB1-A426-4DD6-BBE8-05FA50404E20}" type="pres">
      <dgm:prSet presAssocID="{2FAC4983-7A7A-46DF-83F8-077AD7A813F7}" presName="childText" presStyleLbl="bgAcc1" presStyleIdx="1" presStyleCnt="4" custScaleX="792931">
        <dgm:presLayoutVars>
          <dgm:bulletEnabled val="1"/>
        </dgm:presLayoutVars>
      </dgm:prSet>
      <dgm:spPr/>
    </dgm:pt>
    <dgm:pt modelId="{B053F618-17AF-4EE9-BB0F-E8F63C19689B}" type="pres">
      <dgm:prSet presAssocID="{B3983F17-B6DA-4459-AED3-DB832916FC7A}" presName="Name13" presStyleLbl="parChTrans1D2" presStyleIdx="2" presStyleCnt="4"/>
      <dgm:spPr/>
    </dgm:pt>
    <dgm:pt modelId="{11E1E2AD-9F78-4AA3-B76A-4B9D64ECCAE9}" type="pres">
      <dgm:prSet presAssocID="{A42CD649-EE8B-4D63-A4D8-8FA8EE597C47}" presName="childText" presStyleLbl="bgAcc1" presStyleIdx="2" presStyleCnt="4" custScaleX="792931">
        <dgm:presLayoutVars>
          <dgm:bulletEnabled val="1"/>
        </dgm:presLayoutVars>
      </dgm:prSet>
      <dgm:spPr/>
    </dgm:pt>
    <dgm:pt modelId="{23A652F1-7418-40F8-A4E6-9211BBF915DB}" type="pres">
      <dgm:prSet presAssocID="{55A38EA4-25E5-4A21-923A-B660DFB74868}" presName="Name13" presStyleLbl="parChTrans1D2" presStyleIdx="3" presStyleCnt="4"/>
      <dgm:spPr/>
    </dgm:pt>
    <dgm:pt modelId="{F9992501-D1C4-4789-A132-55381B7FC95F}" type="pres">
      <dgm:prSet presAssocID="{1FC10DA6-781B-4D3C-9D1E-A65AC5168240}" presName="childText" presStyleLbl="bgAcc1" presStyleIdx="3" presStyleCnt="4" custScaleX="792931">
        <dgm:presLayoutVars>
          <dgm:bulletEnabled val="1"/>
        </dgm:presLayoutVars>
      </dgm:prSet>
      <dgm:spPr/>
    </dgm:pt>
  </dgm:ptLst>
  <dgm:cxnLst>
    <dgm:cxn modelId="{50E96931-4DD2-4866-B24E-A5B29B3CD9DF}" type="presOf" srcId="{1FC10DA6-781B-4D3C-9D1E-A65AC5168240}" destId="{F9992501-D1C4-4789-A132-55381B7FC95F}" srcOrd="0" destOrd="0" presId="urn:microsoft.com/office/officeart/2005/8/layout/hierarchy3"/>
    <dgm:cxn modelId="{0D134D31-08F5-403D-89B7-66E0BC458C7D}" type="presOf" srcId="{B3983F17-B6DA-4459-AED3-DB832916FC7A}" destId="{B053F618-17AF-4EE9-BB0F-E8F63C19689B}" srcOrd="0" destOrd="0" presId="urn:microsoft.com/office/officeart/2005/8/layout/hierarchy3"/>
    <dgm:cxn modelId="{F114FA5D-5DA4-4431-8BCA-152C6ED44DCC}" type="presOf" srcId="{55A38EA4-25E5-4A21-923A-B660DFB74868}" destId="{23A652F1-7418-40F8-A4E6-9211BBF915DB}" srcOrd="0" destOrd="0" presId="urn:microsoft.com/office/officeart/2005/8/layout/hierarchy3"/>
    <dgm:cxn modelId="{FEC9C55F-16C9-4004-BC6A-BDF1E71F0289}" type="presOf" srcId="{6B737955-4D7E-4AFC-BC65-99736F3AF389}" destId="{44AF8EE3-BC56-4DC2-BE15-C4604BF066EF}" srcOrd="0" destOrd="0" presId="urn:microsoft.com/office/officeart/2005/8/layout/hierarchy3"/>
    <dgm:cxn modelId="{2E854861-237C-4E79-864D-7A44C485EDBC}" type="presOf" srcId="{6591A858-C4BC-46DF-833F-76E4AF025FBC}" destId="{C47D8E1E-A5CF-4126-BBBA-4CE2B5AC61D4}" srcOrd="0" destOrd="0" presId="urn:microsoft.com/office/officeart/2005/8/layout/hierarchy3"/>
    <dgm:cxn modelId="{E5C6F647-F1C5-4BBE-B890-3CBC0587F6E5}" srcId="{596CFCD3-53F3-45BD-A013-55B1173B548C}" destId="{A42CD649-EE8B-4D63-A4D8-8FA8EE597C47}" srcOrd="2" destOrd="0" parTransId="{B3983F17-B6DA-4459-AED3-DB832916FC7A}" sibTransId="{39E1E4CD-8A2E-48D8-8F57-00DB6FC3CDD6}"/>
    <dgm:cxn modelId="{29E47453-0EA0-4406-9244-D48DCC3D6C29}" type="presOf" srcId="{596CFCD3-53F3-45BD-A013-55B1173B548C}" destId="{5850A4C0-875F-4FC7-9ED7-85884970175A}" srcOrd="0" destOrd="0" presId="urn:microsoft.com/office/officeart/2005/8/layout/hierarchy3"/>
    <dgm:cxn modelId="{8973EF55-CBE0-4A06-8FEB-CD9FEE7563E6}" type="presOf" srcId="{A42CD649-EE8B-4D63-A4D8-8FA8EE597C47}" destId="{11E1E2AD-9F78-4AA3-B76A-4B9D64ECCAE9}" srcOrd="0" destOrd="0" presId="urn:microsoft.com/office/officeart/2005/8/layout/hierarchy3"/>
    <dgm:cxn modelId="{9B77B085-ED44-4AAD-A53A-5CD4133C3130}" srcId="{596CFCD3-53F3-45BD-A013-55B1173B548C}" destId="{4C798F15-2D28-4392-B891-BE91BF2E1DAC}" srcOrd="0" destOrd="0" parTransId="{0D2C5B3F-6897-4414-8F4F-71702FD2F965}" sibTransId="{3D8306A5-14B2-4AC0-87E9-D6D3313A2FA2}"/>
    <dgm:cxn modelId="{F9980996-EEAB-4C96-9D83-8CCAFFC1A8D2}" type="presOf" srcId="{596CFCD3-53F3-45BD-A013-55B1173B548C}" destId="{7E2DA7F7-DCA9-4B91-AFA2-7E198B44BA22}" srcOrd="1" destOrd="0" presId="urn:microsoft.com/office/officeart/2005/8/layout/hierarchy3"/>
    <dgm:cxn modelId="{10BE7A99-467C-4DA9-B9C5-67F2025B2627}" srcId="{596CFCD3-53F3-45BD-A013-55B1173B548C}" destId="{1FC10DA6-781B-4D3C-9D1E-A65AC5168240}" srcOrd="3" destOrd="0" parTransId="{55A38EA4-25E5-4A21-923A-B660DFB74868}" sibTransId="{56D8E1D3-2621-4504-A949-37B3350ABD73}"/>
    <dgm:cxn modelId="{8754F7A1-C6CC-404D-83E4-F322C482F8FC}" srcId="{596CFCD3-53F3-45BD-A013-55B1173B548C}" destId="{2FAC4983-7A7A-46DF-83F8-077AD7A813F7}" srcOrd="1" destOrd="0" parTransId="{6591A858-C4BC-46DF-833F-76E4AF025FBC}" sibTransId="{39FA5619-4242-42CC-867B-C95749021DAC}"/>
    <dgm:cxn modelId="{1C4E5CAF-704E-4555-A1C0-693DB72196DC}" type="presOf" srcId="{0D2C5B3F-6897-4414-8F4F-71702FD2F965}" destId="{5B59F915-3CB7-4648-92A4-816E4FD021D3}" srcOrd="0" destOrd="0" presId="urn:microsoft.com/office/officeart/2005/8/layout/hierarchy3"/>
    <dgm:cxn modelId="{103B4CB3-5AF1-4458-B5E7-B8264A1C7390}" type="presOf" srcId="{2FAC4983-7A7A-46DF-83F8-077AD7A813F7}" destId="{CCDA6EB1-A426-4DD6-BBE8-05FA50404E20}" srcOrd="0" destOrd="0" presId="urn:microsoft.com/office/officeart/2005/8/layout/hierarchy3"/>
    <dgm:cxn modelId="{EBBA46E4-9CD4-4F98-82FA-1CBF71D8D0D5}" type="presOf" srcId="{4C798F15-2D28-4392-B891-BE91BF2E1DAC}" destId="{BA4FEB06-7470-4590-BC79-55B7B7CAC1EA}" srcOrd="0" destOrd="0" presId="urn:microsoft.com/office/officeart/2005/8/layout/hierarchy3"/>
    <dgm:cxn modelId="{6EC2D0EC-A84B-45FA-BE60-A538BC40DFAA}" srcId="{6B737955-4D7E-4AFC-BC65-99736F3AF389}" destId="{596CFCD3-53F3-45BD-A013-55B1173B548C}" srcOrd="0" destOrd="0" parTransId="{3FEDFC1D-EDF3-4E53-808F-1F72754EBC67}" sibTransId="{797B4FF1-C97E-4039-B16C-78DAEBDFAE26}"/>
    <dgm:cxn modelId="{15C14CAB-A1E9-4317-97FA-4A44BA00EE5F}" type="presParOf" srcId="{44AF8EE3-BC56-4DC2-BE15-C4604BF066EF}" destId="{2167CB1D-3215-4494-A320-972711B169EE}" srcOrd="0" destOrd="0" presId="urn:microsoft.com/office/officeart/2005/8/layout/hierarchy3"/>
    <dgm:cxn modelId="{9A515D84-49FF-4041-82ED-5B2E9CD2D22A}" type="presParOf" srcId="{2167CB1D-3215-4494-A320-972711B169EE}" destId="{53945098-26E2-43F3-8C76-29C6CD1CA97A}" srcOrd="0" destOrd="0" presId="urn:microsoft.com/office/officeart/2005/8/layout/hierarchy3"/>
    <dgm:cxn modelId="{C211CD88-2218-44E1-A6AA-0205D1438D43}" type="presParOf" srcId="{53945098-26E2-43F3-8C76-29C6CD1CA97A}" destId="{5850A4C0-875F-4FC7-9ED7-85884970175A}" srcOrd="0" destOrd="0" presId="urn:microsoft.com/office/officeart/2005/8/layout/hierarchy3"/>
    <dgm:cxn modelId="{678F30C5-DF60-4C16-8192-2592C9949BDA}" type="presParOf" srcId="{53945098-26E2-43F3-8C76-29C6CD1CA97A}" destId="{7E2DA7F7-DCA9-4B91-AFA2-7E198B44BA22}" srcOrd="1" destOrd="0" presId="urn:microsoft.com/office/officeart/2005/8/layout/hierarchy3"/>
    <dgm:cxn modelId="{9A10DF9B-D064-49B5-B609-E54EB6FD194E}" type="presParOf" srcId="{2167CB1D-3215-4494-A320-972711B169EE}" destId="{5F58A20D-CDE3-440E-BF06-0947C80E30E0}" srcOrd="1" destOrd="0" presId="urn:microsoft.com/office/officeart/2005/8/layout/hierarchy3"/>
    <dgm:cxn modelId="{019043A4-7848-4869-B0F6-585EDCA0421E}" type="presParOf" srcId="{5F58A20D-CDE3-440E-BF06-0947C80E30E0}" destId="{5B59F915-3CB7-4648-92A4-816E4FD021D3}" srcOrd="0" destOrd="0" presId="urn:microsoft.com/office/officeart/2005/8/layout/hierarchy3"/>
    <dgm:cxn modelId="{80259C21-6615-44CC-9A85-77730530EEB2}" type="presParOf" srcId="{5F58A20D-CDE3-440E-BF06-0947C80E30E0}" destId="{BA4FEB06-7470-4590-BC79-55B7B7CAC1EA}" srcOrd="1" destOrd="0" presId="urn:microsoft.com/office/officeart/2005/8/layout/hierarchy3"/>
    <dgm:cxn modelId="{9E8D9F79-F4E2-4F4E-8271-DC4166FE2F55}" type="presParOf" srcId="{5F58A20D-CDE3-440E-BF06-0947C80E30E0}" destId="{C47D8E1E-A5CF-4126-BBBA-4CE2B5AC61D4}" srcOrd="2" destOrd="0" presId="urn:microsoft.com/office/officeart/2005/8/layout/hierarchy3"/>
    <dgm:cxn modelId="{4060DE8A-AE75-4196-A908-C892492A0C1D}" type="presParOf" srcId="{5F58A20D-CDE3-440E-BF06-0947C80E30E0}" destId="{CCDA6EB1-A426-4DD6-BBE8-05FA50404E20}" srcOrd="3" destOrd="0" presId="urn:microsoft.com/office/officeart/2005/8/layout/hierarchy3"/>
    <dgm:cxn modelId="{735D6106-BCF7-436B-A0F2-50BFC211B76E}" type="presParOf" srcId="{5F58A20D-CDE3-440E-BF06-0947C80E30E0}" destId="{B053F618-17AF-4EE9-BB0F-E8F63C19689B}" srcOrd="4" destOrd="0" presId="urn:microsoft.com/office/officeart/2005/8/layout/hierarchy3"/>
    <dgm:cxn modelId="{E3D0053F-8FEF-4720-B0EE-5A920E3D3898}" type="presParOf" srcId="{5F58A20D-CDE3-440E-BF06-0947C80E30E0}" destId="{11E1E2AD-9F78-4AA3-B76A-4B9D64ECCAE9}" srcOrd="5" destOrd="0" presId="urn:microsoft.com/office/officeart/2005/8/layout/hierarchy3"/>
    <dgm:cxn modelId="{132FD3C3-659D-4647-BED7-FED74CE1C376}" type="presParOf" srcId="{5F58A20D-CDE3-440E-BF06-0947C80E30E0}" destId="{23A652F1-7418-40F8-A4E6-9211BBF915DB}" srcOrd="6" destOrd="0" presId="urn:microsoft.com/office/officeart/2005/8/layout/hierarchy3"/>
    <dgm:cxn modelId="{2B70BFD2-1DBA-4C44-8754-88CBBACBF99D}" type="presParOf" srcId="{5F58A20D-CDE3-440E-BF06-0947C80E30E0}" destId="{F9992501-D1C4-4789-A132-55381B7FC95F}"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BA6384-AB6A-441D-8A39-C2EF6FAD81A8}" type="doc">
      <dgm:prSet loTypeId="urn:microsoft.com/office/officeart/2005/8/layout/cycle5" loCatId="cycle" qsTypeId="urn:microsoft.com/office/officeart/2005/8/quickstyle/3d2" qsCatId="3D" csTypeId="urn:microsoft.com/office/officeart/2005/8/colors/accent1_2" csCatId="accent1" phldr="1"/>
      <dgm:spPr/>
    </dgm:pt>
    <dgm:pt modelId="{7E4810E9-C06B-4C94-BECF-3C60CD6C579E}">
      <dgm:prSet phldrT="[Texte]" custT="1"/>
      <dgm:spPr/>
      <dgm:t>
        <a:bodyPr/>
        <a:lstStyle/>
        <a:p>
          <a:r>
            <a:rPr lang="fr-FR" sz="800"/>
            <a:t>Collecte</a:t>
          </a:r>
        </a:p>
      </dgm:t>
    </dgm:pt>
    <dgm:pt modelId="{D6ACDFB7-3E85-4886-A4B8-3E31AA43350B}" type="parTrans" cxnId="{819390C4-0798-48E5-9CF2-EA2894DDE995}">
      <dgm:prSet/>
      <dgm:spPr/>
      <dgm:t>
        <a:bodyPr/>
        <a:lstStyle/>
        <a:p>
          <a:endParaRPr lang="fr-FR"/>
        </a:p>
      </dgm:t>
    </dgm:pt>
    <dgm:pt modelId="{3F7DD091-2B8B-495A-BA27-F8103EA0DA8E}" type="sibTrans" cxnId="{819390C4-0798-48E5-9CF2-EA2894DDE995}">
      <dgm:prSet/>
      <dgm:spPr/>
      <dgm:t>
        <a:bodyPr/>
        <a:lstStyle/>
        <a:p>
          <a:endParaRPr lang="fr-FR"/>
        </a:p>
      </dgm:t>
    </dgm:pt>
    <dgm:pt modelId="{A26822B2-9151-4323-9C27-E92BF4ACAD4E}">
      <dgm:prSet phldrT="[Texte]" custT="1"/>
      <dgm:spPr/>
      <dgm:t>
        <a:bodyPr/>
        <a:lstStyle/>
        <a:p>
          <a:r>
            <a:rPr lang="fr-FR" sz="800"/>
            <a:t>Saisie</a:t>
          </a:r>
        </a:p>
      </dgm:t>
    </dgm:pt>
    <dgm:pt modelId="{B0955CD6-2A99-44E1-A527-35ED815BDB92}" type="parTrans" cxnId="{BEFF9437-7C8C-4FA4-9399-F361020EE5FD}">
      <dgm:prSet/>
      <dgm:spPr/>
      <dgm:t>
        <a:bodyPr/>
        <a:lstStyle/>
        <a:p>
          <a:endParaRPr lang="fr-FR"/>
        </a:p>
      </dgm:t>
    </dgm:pt>
    <dgm:pt modelId="{5B10AA1D-3E6E-4214-8741-4605CF212F21}" type="sibTrans" cxnId="{BEFF9437-7C8C-4FA4-9399-F361020EE5FD}">
      <dgm:prSet/>
      <dgm:spPr/>
      <dgm:t>
        <a:bodyPr/>
        <a:lstStyle/>
        <a:p>
          <a:endParaRPr lang="fr-FR"/>
        </a:p>
      </dgm:t>
    </dgm:pt>
    <dgm:pt modelId="{DBE1D03D-4E34-4832-BE1F-32A9D9522BA1}">
      <dgm:prSet phldrT="[Texte]" custT="1"/>
      <dgm:spPr/>
      <dgm:t>
        <a:bodyPr/>
        <a:lstStyle/>
        <a:p>
          <a:r>
            <a:rPr lang="fr-FR" sz="800"/>
            <a:t>Traitement</a:t>
          </a:r>
          <a:endParaRPr lang="fr-FR" sz="1100"/>
        </a:p>
      </dgm:t>
    </dgm:pt>
    <dgm:pt modelId="{1A17BAAA-C789-4873-8F86-F8869453265E}" type="parTrans" cxnId="{4061E60A-8420-401F-BB04-743E0E485BE8}">
      <dgm:prSet/>
      <dgm:spPr/>
      <dgm:t>
        <a:bodyPr/>
        <a:lstStyle/>
        <a:p>
          <a:endParaRPr lang="fr-FR"/>
        </a:p>
      </dgm:t>
    </dgm:pt>
    <dgm:pt modelId="{E56FC065-1895-490A-BB94-8DC7B51A4287}" type="sibTrans" cxnId="{4061E60A-8420-401F-BB04-743E0E485BE8}">
      <dgm:prSet/>
      <dgm:spPr/>
      <dgm:t>
        <a:bodyPr/>
        <a:lstStyle/>
        <a:p>
          <a:endParaRPr lang="fr-FR"/>
        </a:p>
      </dgm:t>
    </dgm:pt>
    <dgm:pt modelId="{8E12E176-124E-45C6-9031-E46A7D74B9E5}">
      <dgm:prSet custT="1"/>
      <dgm:spPr/>
      <dgm:t>
        <a:bodyPr/>
        <a:lstStyle/>
        <a:p>
          <a:r>
            <a:rPr lang="fr-FR" sz="800"/>
            <a:t>Diffusion</a:t>
          </a:r>
        </a:p>
      </dgm:t>
    </dgm:pt>
    <dgm:pt modelId="{F491EC08-3AC2-4D56-94E0-35DFA12F7D38}" type="parTrans" cxnId="{2E64E805-AD7E-4875-A725-236EF9BA84F3}">
      <dgm:prSet/>
      <dgm:spPr/>
      <dgm:t>
        <a:bodyPr/>
        <a:lstStyle/>
        <a:p>
          <a:endParaRPr lang="fr-FR"/>
        </a:p>
      </dgm:t>
    </dgm:pt>
    <dgm:pt modelId="{EC2ABCE9-BB84-46E8-8D1B-71536D47F0A0}" type="sibTrans" cxnId="{2E64E805-AD7E-4875-A725-236EF9BA84F3}">
      <dgm:prSet/>
      <dgm:spPr/>
      <dgm:t>
        <a:bodyPr/>
        <a:lstStyle/>
        <a:p>
          <a:endParaRPr lang="fr-FR"/>
        </a:p>
      </dgm:t>
    </dgm:pt>
    <dgm:pt modelId="{DFB5C66B-BF51-4A87-B22F-8F4600829247}" type="pres">
      <dgm:prSet presAssocID="{24BA6384-AB6A-441D-8A39-C2EF6FAD81A8}" presName="cycle" presStyleCnt="0">
        <dgm:presLayoutVars>
          <dgm:dir/>
          <dgm:resizeHandles val="exact"/>
        </dgm:presLayoutVars>
      </dgm:prSet>
      <dgm:spPr/>
    </dgm:pt>
    <dgm:pt modelId="{E22285FC-C0F5-4F19-9674-0722ABB8F10F}" type="pres">
      <dgm:prSet presAssocID="{7E4810E9-C06B-4C94-BECF-3C60CD6C579E}" presName="node" presStyleLbl="node1" presStyleIdx="0" presStyleCnt="4" custScaleX="114777" custScaleY="114470" custRadScaleRad="94676" custRadScaleInc="-7699">
        <dgm:presLayoutVars>
          <dgm:bulletEnabled val="1"/>
        </dgm:presLayoutVars>
      </dgm:prSet>
      <dgm:spPr/>
    </dgm:pt>
    <dgm:pt modelId="{5083D3B9-58D9-4176-A584-9E5BBAAE8F40}" type="pres">
      <dgm:prSet presAssocID="{7E4810E9-C06B-4C94-BECF-3C60CD6C579E}" presName="spNode" presStyleCnt="0"/>
      <dgm:spPr/>
    </dgm:pt>
    <dgm:pt modelId="{5044995E-67D6-43C6-ABB1-17E4C696CD8A}" type="pres">
      <dgm:prSet presAssocID="{3F7DD091-2B8B-495A-BA27-F8103EA0DA8E}" presName="sibTrans" presStyleLbl="sibTrans1D1" presStyleIdx="0" presStyleCnt="4"/>
      <dgm:spPr/>
    </dgm:pt>
    <dgm:pt modelId="{E65AAC1A-E02A-4D85-A649-F8487D4870AD}" type="pres">
      <dgm:prSet presAssocID="{A26822B2-9151-4323-9C27-E92BF4ACAD4E}" presName="node" presStyleLbl="node1" presStyleIdx="1" presStyleCnt="4" custScaleX="113137" custScaleY="104916" custRadScaleRad="80998">
        <dgm:presLayoutVars>
          <dgm:bulletEnabled val="1"/>
        </dgm:presLayoutVars>
      </dgm:prSet>
      <dgm:spPr/>
    </dgm:pt>
    <dgm:pt modelId="{4C0A9391-8A1B-4341-9D6A-C37F611989D6}" type="pres">
      <dgm:prSet presAssocID="{A26822B2-9151-4323-9C27-E92BF4ACAD4E}" presName="spNode" presStyleCnt="0"/>
      <dgm:spPr/>
    </dgm:pt>
    <dgm:pt modelId="{0C890AB1-999D-44B2-B775-1A3C18250562}" type="pres">
      <dgm:prSet presAssocID="{5B10AA1D-3E6E-4214-8741-4605CF212F21}" presName="sibTrans" presStyleLbl="sibTrans1D1" presStyleIdx="1" presStyleCnt="4"/>
      <dgm:spPr/>
    </dgm:pt>
    <dgm:pt modelId="{24B01FC6-DA8C-4FEC-8920-8E2D91E7FEA7}" type="pres">
      <dgm:prSet presAssocID="{DBE1D03D-4E34-4832-BE1F-32A9D9522BA1}" presName="node" presStyleLbl="node1" presStyleIdx="2" presStyleCnt="4" custScaleX="126288" custScaleY="121694" custRadScaleRad="94535">
        <dgm:presLayoutVars>
          <dgm:bulletEnabled val="1"/>
        </dgm:presLayoutVars>
      </dgm:prSet>
      <dgm:spPr/>
    </dgm:pt>
    <dgm:pt modelId="{D95A2729-111B-4346-A1DD-8DB3CF3B9EC5}" type="pres">
      <dgm:prSet presAssocID="{DBE1D03D-4E34-4832-BE1F-32A9D9522BA1}" presName="spNode" presStyleCnt="0"/>
      <dgm:spPr/>
    </dgm:pt>
    <dgm:pt modelId="{543BBAD1-E266-42A1-B6B6-C3926A91ACAD}" type="pres">
      <dgm:prSet presAssocID="{E56FC065-1895-490A-BB94-8DC7B51A4287}" presName="sibTrans" presStyleLbl="sibTrans1D1" presStyleIdx="2" presStyleCnt="4"/>
      <dgm:spPr/>
    </dgm:pt>
    <dgm:pt modelId="{7B1DA764-7B97-41F5-8FA9-919C14766A75}" type="pres">
      <dgm:prSet presAssocID="{8E12E176-124E-45C6-9031-E46A7D74B9E5}" presName="node" presStyleLbl="node1" presStyleIdx="3" presStyleCnt="4" custScaleX="119092" custScaleY="102359" custRadScaleRad="78632" custRadScaleInc="2885">
        <dgm:presLayoutVars>
          <dgm:bulletEnabled val="1"/>
        </dgm:presLayoutVars>
      </dgm:prSet>
      <dgm:spPr/>
    </dgm:pt>
    <dgm:pt modelId="{544214C8-1D22-41EC-BD79-5A975E3F2E8F}" type="pres">
      <dgm:prSet presAssocID="{8E12E176-124E-45C6-9031-E46A7D74B9E5}" presName="spNode" presStyleCnt="0"/>
      <dgm:spPr/>
    </dgm:pt>
    <dgm:pt modelId="{9F351090-7BAA-4F07-AF7F-B9F5AF46AC98}" type="pres">
      <dgm:prSet presAssocID="{EC2ABCE9-BB84-46E8-8D1B-71536D47F0A0}" presName="sibTrans" presStyleLbl="sibTrans1D1" presStyleIdx="3" presStyleCnt="4"/>
      <dgm:spPr/>
    </dgm:pt>
  </dgm:ptLst>
  <dgm:cxnLst>
    <dgm:cxn modelId="{2E64E805-AD7E-4875-A725-236EF9BA84F3}" srcId="{24BA6384-AB6A-441D-8A39-C2EF6FAD81A8}" destId="{8E12E176-124E-45C6-9031-E46A7D74B9E5}" srcOrd="3" destOrd="0" parTransId="{F491EC08-3AC2-4D56-94E0-35DFA12F7D38}" sibTransId="{EC2ABCE9-BB84-46E8-8D1B-71536D47F0A0}"/>
    <dgm:cxn modelId="{4061E60A-8420-401F-BB04-743E0E485BE8}" srcId="{24BA6384-AB6A-441D-8A39-C2EF6FAD81A8}" destId="{DBE1D03D-4E34-4832-BE1F-32A9D9522BA1}" srcOrd="2" destOrd="0" parTransId="{1A17BAAA-C789-4873-8F86-F8869453265E}" sibTransId="{E56FC065-1895-490A-BB94-8DC7B51A4287}"/>
    <dgm:cxn modelId="{F55FE318-7B06-4835-A26B-53F51D20FF06}" type="presOf" srcId="{E56FC065-1895-490A-BB94-8DC7B51A4287}" destId="{543BBAD1-E266-42A1-B6B6-C3926A91ACAD}" srcOrd="0" destOrd="0" presId="urn:microsoft.com/office/officeart/2005/8/layout/cycle5"/>
    <dgm:cxn modelId="{CE09DF35-A6B7-410F-BB89-BEDD901711C6}" type="presOf" srcId="{5B10AA1D-3E6E-4214-8741-4605CF212F21}" destId="{0C890AB1-999D-44B2-B775-1A3C18250562}" srcOrd="0" destOrd="0" presId="urn:microsoft.com/office/officeart/2005/8/layout/cycle5"/>
    <dgm:cxn modelId="{BEFF9437-7C8C-4FA4-9399-F361020EE5FD}" srcId="{24BA6384-AB6A-441D-8A39-C2EF6FAD81A8}" destId="{A26822B2-9151-4323-9C27-E92BF4ACAD4E}" srcOrd="1" destOrd="0" parTransId="{B0955CD6-2A99-44E1-A527-35ED815BDB92}" sibTransId="{5B10AA1D-3E6E-4214-8741-4605CF212F21}"/>
    <dgm:cxn modelId="{40B2B637-4AED-49F3-B98E-CE763477DCFF}" type="presOf" srcId="{A26822B2-9151-4323-9C27-E92BF4ACAD4E}" destId="{E65AAC1A-E02A-4D85-A649-F8487D4870AD}" srcOrd="0" destOrd="0" presId="urn:microsoft.com/office/officeart/2005/8/layout/cycle5"/>
    <dgm:cxn modelId="{3B0D123B-9720-4490-B02E-FB83CE1BB097}" type="presOf" srcId="{7E4810E9-C06B-4C94-BECF-3C60CD6C579E}" destId="{E22285FC-C0F5-4F19-9674-0722ABB8F10F}" srcOrd="0" destOrd="0" presId="urn:microsoft.com/office/officeart/2005/8/layout/cycle5"/>
    <dgm:cxn modelId="{8F7FB548-3E70-4BD3-817F-7742AE3D98AB}" type="presOf" srcId="{DBE1D03D-4E34-4832-BE1F-32A9D9522BA1}" destId="{24B01FC6-DA8C-4FEC-8920-8E2D91E7FEA7}" srcOrd="0" destOrd="0" presId="urn:microsoft.com/office/officeart/2005/8/layout/cycle5"/>
    <dgm:cxn modelId="{A25E6B75-AFBA-44EE-9F51-33BEE5567725}" type="presOf" srcId="{8E12E176-124E-45C6-9031-E46A7D74B9E5}" destId="{7B1DA764-7B97-41F5-8FA9-919C14766A75}" srcOrd="0" destOrd="0" presId="urn:microsoft.com/office/officeart/2005/8/layout/cycle5"/>
    <dgm:cxn modelId="{8F52C893-9088-4697-BDC3-499941627292}" type="presOf" srcId="{24BA6384-AB6A-441D-8A39-C2EF6FAD81A8}" destId="{DFB5C66B-BF51-4A87-B22F-8F4600829247}" srcOrd="0" destOrd="0" presId="urn:microsoft.com/office/officeart/2005/8/layout/cycle5"/>
    <dgm:cxn modelId="{F0CD5AAB-7B10-44AA-8364-15482AD701A4}" type="presOf" srcId="{EC2ABCE9-BB84-46E8-8D1B-71536D47F0A0}" destId="{9F351090-7BAA-4F07-AF7F-B9F5AF46AC98}" srcOrd="0" destOrd="0" presId="urn:microsoft.com/office/officeart/2005/8/layout/cycle5"/>
    <dgm:cxn modelId="{BDEF07BB-F1DE-4A21-AE67-80DA0F448CF6}" type="presOf" srcId="{3F7DD091-2B8B-495A-BA27-F8103EA0DA8E}" destId="{5044995E-67D6-43C6-ABB1-17E4C696CD8A}" srcOrd="0" destOrd="0" presId="urn:microsoft.com/office/officeart/2005/8/layout/cycle5"/>
    <dgm:cxn modelId="{819390C4-0798-48E5-9CF2-EA2894DDE995}" srcId="{24BA6384-AB6A-441D-8A39-C2EF6FAD81A8}" destId="{7E4810E9-C06B-4C94-BECF-3C60CD6C579E}" srcOrd="0" destOrd="0" parTransId="{D6ACDFB7-3E85-4886-A4B8-3E31AA43350B}" sibTransId="{3F7DD091-2B8B-495A-BA27-F8103EA0DA8E}"/>
    <dgm:cxn modelId="{B66178B5-E574-4E8F-B074-D6D2F6441B98}" type="presParOf" srcId="{DFB5C66B-BF51-4A87-B22F-8F4600829247}" destId="{E22285FC-C0F5-4F19-9674-0722ABB8F10F}" srcOrd="0" destOrd="0" presId="urn:microsoft.com/office/officeart/2005/8/layout/cycle5"/>
    <dgm:cxn modelId="{9617646A-8E2E-4DA8-9063-048E9385DB21}" type="presParOf" srcId="{DFB5C66B-BF51-4A87-B22F-8F4600829247}" destId="{5083D3B9-58D9-4176-A584-9E5BBAAE8F40}" srcOrd="1" destOrd="0" presId="urn:microsoft.com/office/officeart/2005/8/layout/cycle5"/>
    <dgm:cxn modelId="{07382BF2-E4CC-4EA1-9F5A-D6EA2698DB2A}" type="presParOf" srcId="{DFB5C66B-BF51-4A87-B22F-8F4600829247}" destId="{5044995E-67D6-43C6-ABB1-17E4C696CD8A}" srcOrd="2" destOrd="0" presId="urn:microsoft.com/office/officeart/2005/8/layout/cycle5"/>
    <dgm:cxn modelId="{988DEB8B-1D60-4645-826E-481AE446C360}" type="presParOf" srcId="{DFB5C66B-BF51-4A87-B22F-8F4600829247}" destId="{E65AAC1A-E02A-4D85-A649-F8487D4870AD}" srcOrd="3" destOrd="0" presId="urn:microsoft.com/office/officeart/2005/8/layout/cycle5"/>
    <dgm:cxn modelId="{2953E6A2-5A1C-4F15-BC0A-814F764C9624}" type="presParOf" srcId="{DFB5C66B-BF51-4A87-B22F-8F4600829247}" destId="{4C0A9391-8A1B-4341-9D6A-C37F611989D6}" srcOrd="4" destOrd="0" presId="urn:microsoft.com/office/officeart/2005/8/layout/cycle5"/>
    <dgm:cxn modelId="{B373144F-B0DC-4004-BCF0-227E8EB05423}" type="presParOf" srcId="{DFB5C66B-BF51-4A87-B22F-8F4600829247}" destId="{0C890AB1-999D-44B2-B775-1A3C18250562}" srcOrd="5" destOrd="0" presId="urn:microsoft.com/office/officeart/2005/8/layout/cycle5"/>
    <dgm:cxn modelId="{C09D2EC9-D172-48FD-A83F-D97410FAC661}" type="presParOf" srcId="{DFB5C66B-BF51-4A87-B22F-8F4600829247}" destId="{24B01FC6-DA8C-4FEC-8920-8E2D91E7FEA7}" srcOrd="6" destOrd="0" presId="urn:microsoft.com/office/officeart/2005/8/layout/cycle5"/>
    <dgm:cxn modelId="{61515C9E-F576-432A-92DF-32EEFE26BA18}" type="presParOf" srcId="{DFB5C66B-BF51-4A87-B22F-8F4600829247}" destId="{D95A2729-111B-4346-A1DD-8DB3CF3B9EC5}" srcOrd="7" destOrd="0" presId="urn:microsoft.com/office/officeart/2005/8/layout/cycle5"/>
    <dgm:cxn modelId="{4AD9216D-546C-4D11-BAAF-DA6E2EB092B2}" type="presParOf" srcId="{DFB5C66B-BF51-4A87-B22F-8F4600829247}" destId="{543BBAD1-E266-42A1-B6B6-C3926A91ACAD}" srcOrd="8" destOrd="0" presId="urn:microsoft.com/office/officeart/2005/8/layout/cycle5"/>
    <dgm:cxn modelId="{81ECFA34-95AE-4E1C-9F8B-FAC6E1ADC850}" type="presParOf" srcId="{DFB5C66B-BF51-4A87-B22F-8F4600829247}" destId="{7B1DA764-7B97-41F5-8FA9-919C14766A75}" srcOrd="9" destOrd="0" presId="urn:microsoft.com/office/officeart/2005/8/layout/cycle5"/>
    <dgm:cxn modelId="{E58DD6D8-6433-45FD-B0E9-E58BE9DCBA88}" type="presParOf" srcId="{DFB5C66B-BF51-4A87-B22F-8F4600829247}" destId="{544214C8-1D22-41EC-BD79-5A975E3F2E8F}" srcOrd="10" destOrd="0" presId="urn:microsoft.com/office/officeart/2005/8/layout/cycle5"/>
    <dgm:cxn modelId="{CEC6005E-4F87-4F6A-A3D8-6917DA542323}" type="presParOf" srcId="{DFB5C66B-BF51-4A87-B22F-8F4600829247}" destId="{9F351090-7BAA-4F07-AF7F-B9F5AF46AC9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614450-6D81-4A1B-B428-EFF23377258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7AD6BF7B-4F5D-49CA-9EBB-6FE606693CA4}">
      <dgm:prSet phldrT="[Texte]" custT="1"/>
      <dgm:spPr/>
      <dgm:t>
        <a:bodyPr/>
        <a:lstStyle/>
        <a:p>
          <a:r>
            <a:rPr lang="fr-FR" sz="2400" dirty="0">
              <a:latin typeface="Arial" panose="020B0604020202020204" pitchFamily="34" charset="0"/>
              <a:ea typeface="Calibri" panose="020F0502020204030204" pitchFamily="34" charset="0"/>
              <a:cs typeface="Times New Roman" panose="02020603050405020304" pitchFamily="18" charset="0"/>
            </a:rPr>
            <a:t>Les problèmes suivants peuvent être mis en évidence.</a:t>
          </a:r>
          <a:endParaRPr lang="fr-FR" sz="2400" dirty="0"/>
        </a:p>
      </dgm:t>
    </dgm:pt>
    <dgm:pt modelId="{B7F7D5AB-17C1-430C-B198-A287ADA29C2A}" type="parTrans" cxnId="{94789D4F-B5CA-4102-82C9-E481099B673A}">
      <dgm:prSet/>
      <dgm:spPr/>
      <dgm:t>
        <a:bodyPr/>
        <a:lstStyle/>
        <a:p>
          <a:endParaRPr lang="fr-FR"/>
        </a:p>
      </dgm:t>
    </dgm:pt>
    <dgm:pt modelId="{68F65F94-2FDC-4AD4-BEAA-93D0ADF5EC2E}" type="sibTrans" cxnId="{94789D4F-B5CA-4102-82C9-E481099B673A}">
      <dgm:prSet/>
      <dgm:spPr/>
      <dgm:t>
        <a:bodyPr/>
        <a:lstStyle/>
        <a:p>
          <a:endParaRPr lang="fr-FR"/>
        </a:p>
      </dgm:t>
    </dgm:pt>
    <dgm:pt modelId="{A1164327-6FAA-4B2E-A221-1B7F1F4B165F}">
      <dgm:prSet custT="1"/>
      <dgm:spPr/>
      <dgm:t>
        <a:bodyPr/>
        <a:lstStyle/>
        <a:p>
          <a:r>
            <a:rPr lang="fr-FR" sz="1800" b="1" dirty="0">
              <a:latin typeface="Arial" panose="020B0604020202020204" pitchFamily="34" charset="0"/>
              <a:ea typeface="Calibri" panose="020F0502020204030204" pitchFamily="34" charset="0"/>
              <a:cs typeface="Times New Roman" panose="02020603050405020304" pitchFamily="18" charset="0"/>
            </a:rPr>
            <a:t>Des échanges multiples entre 2 personnes peut expliquer des retards ou des surcharges de travail.</a:t>
          </a:r>
        </a:p>
      </dgm:t>
    </dgm:pt>
    <dgm:pt modelId="{010BB84D-48F8-4C8F-8CE9-47E80CE2A055}" type="parTrans" cxnId="{9367A89B-0019-4F8A-948F-E8B2DE39A58B}">
      <dgm:prSet/>
      <dgm:spPr/>
      <dgm:t>
        <a:bodyPr/>
        <a:lstStyle/>
        <a:p>
          <a:endParaRPr lang="fr-FR"/>
        </a:p>
      </dgm:t>
    </dgm:pt>
    <dgm:pt modelId="{446D5096-F25C-4380-A02C-6334858A2C88}" type="sibTrans" cxnId="{9367A89B-0019-4F8A-948F-E8B2DE39A58B}">
      <dgm:prSet/>
      <dgm:spPr/>
      <dgm:t>
        <a:bodyPr/>
        <a:lstStyle/>
        <a:p>
          <a:endParaRPr lang="fr-FR"/>
        </a:p>
      </dgm:t>
    </dgm:pt>
    <dgm:pt modelId="{27552A7D-64E3-45CA-8AD5-8CB32AAF7748}">
      <dgm:prSet custT="1"/>
      <dgm:spPr/>
      <dgm:t>
        <a:bodyPr/>
        <a:lstStyle/>
        <a:p>
          <a:r>
            <a:rPr lang="fr-FR" sz="1800" b="1" dirty="0">
              <a:latin typeface="Arial" panose="020B0604020202020204" pitchFamily="34" charset="0"/>
              <a:ea typeface="Calibri" panose="020F0502020204030204" pitchFamily="34" charset="0"/>
              <a:cs typeface="Times New Roman" panose="02020603050405020304" pitchFamily="18" charset="0"/>
            </a:rPr>
            <a:t>Des échanges trop nombreux qui font perdre du temps. L’organisation devrait être simplifiés.</a:t>
          </a:r>
        </a:p>
      </dgm:t>
    </dgm:pt>
    <dgm:pt modelId="{E9D4A47F-5DE9-4F0F-894C-DF706206E8BC}" type="parTrans" cxnId="{5F3B4B59-B64D-45A7-84DF-74576E5B614A}">
      <dgm:prSet/>
      <dgm:spPr/>
      <dgm:t>
        <a:bodyPr/>
        <a:lstStyle/>
        <a:p>
          <a:endParaRPr lang="fr-FR"/>
        </a:p>
      </dgm:t>
    </dgm:pt>
    <dgm:pt modelId="{679B8146-6FC4-4658-A21E-803838537ECF}" type="sibTrans" cxnId="{5F3B4B59-B64D-45A7-84DF-74576E5B614A}">
      <dgm:prSet/>
      <dgm:spPr/>
      <dgm:t>
        <a:bodyPr/>
        <a:lstStyle/>
        <a:p>
          <a:endParaRPr lang="fr-FR"/>
        </a:p>
      </dgm:t>
    </dgm:pt>
    <dgm:pt modelId="{6919DE8C-0F8A-40FC-BC3A-DE0C868FCC6B}">
      <dgm:prSet custT="1"/>
      <dgm:spPr/>
      <dgm:t>
        <a:bodyPr/>
        <a:lstStyle/>
        <a:p>
          <a:r>
            <a:rPr lang="fr-FR" sz="1800" b="1" dirty="0">
              <a:latin typeface="Arial" panose="020B0604020202020204" pitchFamily="34" charset="0"/>
              <a:ea typeface="Calibri" panose="020F0502020204030204" pitchFamily="34" charset="0"/>
              <a:cs typeface="Times New Roman" panose="02020603050405020304" pitchFamily="18" charset="0"/>
            </a:rPr>
            <a:t>Le schéma montre le rôle central d’un responsable qui est souvent en déplacement ce qui génère des retards de validation.</a:t>
          </a:r>
        </a:p>
      </dgm:t>
    </dgm:pt>
    <dgm:pt modelId="{F25B70FF-274B-4D7D-874B-B7D144A278FA}" type="parTrans" cxnId="{D3F99906-8C8A-485F-AE0E-21366FC6911C}">
      <dgm:prSet/>
      <dgm:spPr/>
      <dgm:t>
        <a:bodyPr/>
        <a:lstStyle/>
        <a:p>
          <a:endParaRPr lang="fr-FR"/>
        </a:p>
      </dgm:t>
    </dgm:pt>
    <dgm:pt modelId="{6D60CA6F-6451-45C4-8C83-DB69E64C230E}" type="sibTrans" cxnId="{D3F99906-8C8A-485F-AE0E-21366FC6911C}">
      <dgm:prSet/>
      <dgm:spPr/>
      <dgm:t>
        <a:bodyPr/>
        <a:lstStyle/>
        <a:p>
          <a:endParaRPr lang="fr-FR"/>
        </a:p>
      </dgm:t>
    </dgm:pt>
    <dgm:pt modelId="{0CB30F47-5E10-4AA1-8A40-0A891D28DDBE}">
      <dgm:prSet custT="1"/>
      <dgm:spPr/>
      <dgm:t>
        <a:bodyPr/>
        <a:lstStyle/>
        <a:p>
          <a:r>
            <a:rPr lang="fr-FR" sz="1800" b="1" dirty="0">
              <a:latin typeface="Arial" panose="020B0604020202020204" pitchFamily="34" charset="0"/>
              <a:ea typeface="Calibri" panose="020F0502020204030204" pitchFamily="34" charset="0"/>
              <a:cs typeface="Times New Roman" panose="02020603050405020304" pitchFamily="18" charset="0"/>
            </a:rPr>
            <a:t>Des transmissions d’informations non prévues dans l’organisation, ce qui génère des retards ou des erreurs.</a:t>
          </a:r>
        </a:p>
      </dgm:t>
    </dgm:pt>
    <dgm:pt modelId="{03642DE4-0097-4D31-877D-618ECA7AD0C7}" type="parTrans" cxnId="{08770129-69B0-4706-9701-CDFC6664F5B9}">
      <dgm:prSet/>
      <dgm:spPr/>
      <dgm:t>
        <a:bodyPr/>
        <a:lstStyle/>
        <a:p>
          <a:endParaRPr lang="fr-FR"/>
        </a:p>
      </dgm:t>
    </dgm:pt>
    <dgm:pt modelId="{5AF4B29E-AC2D-4296-878B-A57EE62D91C9}" type="sibTrans" cxnId="{08770129-69B0-4706-9701-CDFC6664F5B9}">
      <dgm:prSet/>
      <dgm:spPr/>
      <dgm:t>
        <a:bodyPr/>
        <a:lstStyle/>
        <a:p>
          <a:endParaRPr lang="fr-FR"/>
        </a:p>
      </dgm:t>
    </dgm:pt>
    <dgm:pt modelId="{B2FC6A7F-2D5F-4A07-8915-50F30D1B60D1}">
      <dgm:prSet custT="1"/>
      <dgm:spPr/>
      <dgm:t>
        <a:bodyPr/>
        <a:lstStyle/>
        <a:p>
          <a:r>
            <a:rPr lang="fr-FR" sz="1800" b="1" dirty="0">
              <a:latin typeface="Arial" panose="020B0604020202020204" pitchFamily="34" charset="0"/>
              <a:ea typeface="Calibri" panose="020F0502020204030204" pitchFamily="34" charset="0"/>
              <a:cs typeface="Times New Roman" panose="02020603050405020304" pitchFamily="18" charset="0"/>
            </a:rPr>
            <a:t>Une chronologie des </a:t>
          </a:r>
          <a:r>
            <a:rPr lang="fr-FR" sz="1800" b="1">
              <a:latin typeface="Arial" panose="020B0604020202020204" pitchFamily="34" charset="0"/>
              <a:ea typeface="Calibri" panose="020F0502020204030204" pitchFamily="34" charset="0"/>
              <a:cs typeface="Times New Roman" panose="02020603050405020304" pitchFamily="18" charset="0"/>
            </a:rPr>
            <a:t>tâches illogique </a:t>
          </a:r>
          <a:r>
            <a:rPr lang="fr-FR" sz="1800" b="1" dirty="0">
              <a:latin typeface="Arial" panose="020B0604020202020204" pitchFamily="34" charset="0"/>
              <a:ea typeface="Calibri" panose="020F0502020204030204" pitchFamily="34" charset="0"/>
              <a:cs typeface="Times New Roman" panose="02020603050405020304" pitchFamily="18" charset="0"/>
            </a:rPr>
            <a:t>avec des contrôles à postériori de la solvabilité </a:t>
          </a:r>
          <a:r>
            <a:rPr lang="fr-FR" sz="1800" b="1">
              <a:latin typeface="Arial" panose="020B0604020202020204" pitchFamily="34" charset="0"/>
              <a:ea typeface="Calibri" panose="020F0502020204030204" pitchFamily="34" charset="0"/>
              <a:cs typeface="Times New Roman" panose="02020603050405020304" pitchFamily="18" charset="0"/>
            </a:rPr>
            <a:t>d’un client, par exemple, </a:t>
          </a:r>
          <a:r>
            <a:rPr lang="fr-FR" sz="1800" b="1" dirty="0">
              <a:latin typeface="Arial" panose="020B0604020202020204" pitchFamily="34" charset="0"/>
              <a:ea typeface="Calibri" panose="020F0502020204030204" pitchFamily="34" charset="0"/>
              <a:cs typeface="Times New Roman" panose="02020603050405020304" pitchFamily="18" charset="0"/>
            </a:rPr>
            <a:t>alors qu’il devrait être à priori ce qui engendre des problèmes ultérieurs.</a:t>
          </a:r>
        </a:p>
      </dgm:t>
    </dgm:pt>
    <dgm:pt modelId="{122C490C-9337-42A0-91C8-ED9A4C08D448}" type="parTrans" cxnId="{170F5C23-79D6-4E7F-8A0D-6DC5E195E876}">
      <dgm:prSet/>
      <dgm:spPr/>
      <dgm:t>
        <a:bodyPr/>
        <a:lstStyle/>
        <a:p>
          <a:endParaRPr lang="fr-FR"/>
        </a:p>
      </dgm:t>
    </dgm:pt>
    <dgm:pt modelId="{659BBBB6-3CA1-4EA5-B428-FB788B4D71C3}" type="sibTrans" cxnId="{170F5C23-79D6-4E7F-8A0D-6DC5E195E876}">
      <dgm:prSet/>
      <dgm:spPr/>
      <dgm:t>
        <a:bodyPr/>
        <a:lstStyle/>
        <a:p>
          <a:endParaRPr lang="fr-FR"/>
        </a:p>
      </dgm:t>
    </dgm:pt>
    <dgm:pt modelId="{EB09B2F8-0839-4798-8CA1-D90AD10CF682}" type="pres">
      <dgm:prSet presAssocID="{BF614450-6D81-4A1B-B428-EFF23377258B}" presName="vert0" presStyleCnt="0">
        <dgm:presLayoutVars>
          <dgm:dir/>
          <dgm:animOne val="branch"/>
          <dgm:animLvl val="lvl"/>
        </dgm:presLayoutVars>
      </dgm:prSet>
      <dgm:spPr/>
    </dgm:pt>
    <dgm:pt modelId="{20BD5515-5F84-4EB3-9530-DFB0CF715530}" type="pres">
      <dgm:prSet presAssocID="{7AD6BF7B-4F5D-49CA-9EBB-6FE606693CA4}" presName="thickLine" presStyleLbl="alignNode1" presStyleIdx="0" presStyleCnt="1"/>
      <dgm:spPr/>
    </dgm:pt>
    <dgm:pt modelId="{0A4073C1-A7A4-45DD-B0E3-5073E081E198}" type="pres">
      <dgm:prSet presAssocID="{7AD6BF7B-4F5D-49CA-9EBB-6FE606693CA4}" presName="horz1" presStyleCnt="0"/>
      <dgm:spPr/>
    </dgm:pt>
    <dgm:pt modelId="{4A51D8A8-A5FB-45AF-8D69-5D8C82331862}" type="pres">
      <dgm:prSet presAssocID="{7AD6BF7B-4F5D-49CA-9EBB-6FE606693CA4}" presName="tx1" presStyleLbl="revTx" presStyleIdx="0" presStyleCnt="6"/>
      <dgm:spPr/>
    </dgm:pt>
    <dgm:pt modelId="{97111777-B8D9-47BD-BD92-680B167F38E5}" type="pres">
      <dgm:prSet presAssocID="{7AD6BF7B-4F5D-49CA-9EBB-6FE606693CA4}" presName="vert1" presStyleCnt="0"/>
      <dgm:spPr/>
    </dgm:pt>
    <dgm:pt modelId="{35C26C55-8C10-485E-9D96-2C759EA9B0CB}" type="pres">
      <dgm:prSet presAssocID="{A1164327-6FAA-4B2E-A221-1B7F1F4B165F}" presName="vertSpace2a" presStyleCnt="0"/>
      <dgm:spPr/>
    </dgm:pt>
    <dgm:pt modelId="{42FB7FBC-1721-4E68-90BB-68C0B30C2F27}" type="pres">
      <dgm:prSet presAssocID="{A1164327-6FAA-4B2E-A221-1B7F1F4B165F}" presName="horz2" presStyleCnt="0"/>
      <dgm:spPr/>
    </dgm:pt>
    <dgm:pt modelId="{362B5BAB-2589-43F5-9FF8-3E04E6558D2E}" type="pres">
      <dgm:prSet presAssocID="{A1164327-6FAA-4B2E-A221-1B7F1F4B165F}" presName="horzSpace2" presStyleCnt="0"/>
      <dgm:spPr/>
    </dgm:pt>
    <dgm:pt modelId="{686E17AA-13D4-4EE0-8013-CC31808EA1CE}" type="pres">
      <dgm:prSet presAssocID="{A1164327-6FAA-4B2E-A221-1B7F1F4B165F}" presName="tx2" presStyleLbl="revTx" presStyleIdx="1" presStyleCnt="6"/>
      <dgm:spPr/>
    </dgm:pt>
    <dgm:pt modelId="{D013C88A-2248-4805-A34A-5D1B441F8161}" type="pres">
      <dgm:prSet presAssocID="{A1164327-6FAA-4B2E-A221-1B7F1F4B165F}" presName="vert2" presStyleCnt="0"/>
      <dgm:spPr/>
    </dgm:pt>
    <dgm:pt modelId="{983869B2-2B41-412D-BFCB-877D53415B9B}" type="pres">
      <dgm:prSet presAssocID="{A1164327-6FAA-4B2E-A221-1B7F1F4B165F}" presName="thinLine2b" presStyleLbl="callout" presStyleIdx="0" presStyleCnt="5"/>
      <dgm:spPr/>
    </dgm:pt>
    <dgm:pt modelId="{CD3E1D7B-3F14-410A-A194-65EA9F4EB04E}" type="pres">
      <dgm:prSet presAssocID="{A1164327-6FAA-4B2E-A221-1B7F1F4B165F}" presName="vertSpace2b" presStyleCnt="0"/>
      <dgm:spPr/>
    </dgm:pt>
    <dgm:pt modelId="{63086DB5-9064-4C85-BF2C-C885E6D6F363}" type="pres">
      <dgm:prSet presAssocID="{27552A7D-64E3-45CA-8AD5-8CB32AAF7748}" presName="horz2" presStyleCnt="0"/>
      <dgm:spPr/>
    </dgm:pt>
    <dgm:pt modelId="{1A88484B-5C6F-4AE8-A252-A428BC623F07}" type="pres">
      <dgm:prSet presAssocID="{27552A7D-64E3-45CA-8AD5-8CB32AAF7748}" presName="horzSpace2" presStyleCnt="0"/>
      <dgm:spPr/>
    </dgm:pt>
    <dgm:pt modelId="{5D4A1224-E8A6-46C7-8990-943F6EB2C917}" type="pres">
      <dgm:prSet presAssocID="{27552A7D-64E3-45CA-8AD5-8CB32AAF7748}" presName="tx2" presStyleLbl="revTx" presStyleIdx="2" presStyleCnt="6"/>
      <dgm:spPr/>
    </dgm:pt>
    <dgm:pt modelId="{59145A34-13D9-4CC8-ADA3-4B1E36EA7C99}" type="pres">
      <dgm:prSet presAssocID="{27552A7D-64E3-45CA-8AD5-8CB32AAF7748}" presName="vert2" presStyleCnt="0"/>
      <dgm:spPr/>
    </dgm:pt>
    <dgm:pt modelId="{2A470605-ACB0-4E9C-9830-0DECDE2FA9C8}" type="pres">
      <dgm:prSet presAssocID="{27552A7D-64E3-45CA-8AD5-8CB32AAF7748}" presName="thinLine2b" presStyleLbl="callout" presStyleIdx="1" presStyleCnt="5"/>
      <dgm:spPr/>
    </dgm:pt>
    <dgm:pt modelId="{73208E6A-FCCC-44AB-8877-123E4A904984}" type="pres">
      <dgm:prSet presAssocID="{27552A7D-64E3-45CA-8AD5-8CB32AAF7748}" presName="vertSpace2b" presStyleCnt="0"/>
      <dgm:spPr/>
    </dgm:pt>
    <dgm:pt modelId="{8A2B02BE-D093-4EF6-B694-6ED8B9E5F99C}" type="pres">
      <dgm:prSet presAssocID="{6919DE8C-0F8A-40FC-BC3A-DE0C868FCC6B}" presName="horz2" presStyleCnt="0"/>
      <dgm:spPr/>
    </dgm:pt>
    <dgm:pt modelId="{45246E1C-FF58-4B26-B95E-205450E50DAD}" type="pres">
      <dgm:prSet presAssocID="{6919DE8C-0F8A-40FC-BC3A-DE0C868FCC6B}" presName="horzSpace2" presStyleCnt="0"/>
      <dgm:spPr/>
    </dgm:pt>
    <dgm:pt modelId="{60F31A8B-1F70-4EEA-82C1-2DF0A6A1DCBF}" type="pres">
      <dgm:prSet presAssocID="{6919DE8C-0F8A-40FC-BC3A-DE0C868FCC6B}" presName="tx2" presStyleLbl="revTx" presStyleIdx="3" presStyleCnt="6"/>
      <dgm:spPr/>
    </dgm:pt>
    <dgm:pt modelId="{67204689-4340-4386-8778-861E70919209}" type="pres">
      <dgm:prSet presAssocID="{6919DE8C-0F8A-40FC-BC3A-DE0C868FCC6B}" presName="vert2" presStyleCnt="0"/>
      <dgm:spPr/>
    </dgm:pt>
    <dgm:pt modelId="{A6AE66C2-A00C-4C5A-8815-5CDA43947A2C}" type="pres">
      <dgm:prSet presAssocID="{6919DE8C-0F8A-40FC-BC3A-DE0C868FCC6B}" presName="thinLine2b" presStyleLbl="callout" presStyleIdx="2" presStyleCnt="5"/>
      <dgm:spPr/>
    </dgm:pt>
    <dgm:pt modelId="{43548400-3795-4B1A-9C75-C2BA82FCB0D9}" type="pres">
      <dgm:prSet presAssocID="{6919DE8C-0F8A-40FC-BC3A-DE0C868FCC6B}" presName="vertSpace2b" presStyleCnt="0"/>
      <dgm:spPr/>
    </dgm:pt>
    <dgm:pt modelId="{4C7B6E25-4AC4-45B3-8B49-259253C4270E}" type="pres">
      <dgm:prSet presAssocID="{0CB30F47-5E10-4AA1-8A40-0A891D28DDBE}" presName="horz2" presStyleCnt="0"/>
      <dgm:spPr/>
    </dgm:pt>
    <dgm:pt modelId="{4A9213C6-79B5-42C0-9478-BCE98B905DDD}" type="pres">
      <dgm:prSet presAssocID="{0CB30F47-5E10-4AA1-8A40-0A891D28DDBE}" presName="horzSpace2" presStyleCnt="0"/>
      <dgm:spPr/>
    </dgm:pt>
    <dgm:pt modelId="{03639FC5-32A2-4BB7-A4B9-59475C5D8877}" type="pres">
      <dgm:prSet presAssocID="{0CB30F47-5E10-4AA1-8A40-0A891D28DDBE}" presName="tx2" presStyleLbl="revTx" presStyleIdx="4" presStyleCnt="6"/>
      <dgm:spPr/>
    </dgm:pt>
    <dgm:pt modelId="{D38512E2-3D81-4AB2-B030-EC801D485EA0}" type="pres">
      <dgm:prSet presAssocID="{0CB30F47-5E10-4AA1-8A40-0A891D28DDBE}" presName="vert2" presStyleCnt="0"/>
      <dgm:spPr/>
    </dgm:pt>
    <dgm:pt modelId="{2AE76602-5BB3-4922-AF57-0D0098885E06}" type="pres">
      <dgm:prSet presAssocID="{0CB30F47-5E10-4AA1-8A40-0A891D28DDBE}" presName="thinLine2b" presStyleLbl="callout" presStyleIdx="3" presStyleCnt="5"/>
      <dgm:spPr/>
    </dgm:pt>
    <dgm:pt modelId="{A73C86F1-0136-4F78-B600-B8FAB33EC38E}" type="pres">
      <dgm:prSet presAssocID="{0CB30F47-5E10-4AA1-8A40-0A891D28DDBE}" presName="vertSpace2b" presStyleCnt="0"/>
      <dgm:spPr/>
    </dgm:pt>
    <dgm:pt modelId="{B254F8CB-F075-4E46-A132-5F97165370EE}" type="pres">
      <dgm:prSet presAssocID="{B2FC6A7F-2D5F-4A07-8915-50F30D1B60D1}" presName="horz2" presStyleCnt="0"/>
      <dgm:spPr/>
    </dgm:pt>
    <dgm:pt modelId="{3147E3A4-1466-45DE-99A3-FFDDF30F4C02}" type="pres">
      <dgm:prSet presAssocID="{B2FC6A7F-2D5F-4A07-8915-50F30D1B60D1}" presName="horzSpace2" presStyleCnt="0"/>
      <dgm:spPr/>
    </dgm:pt>
    <dgm:pt modelId="{6A8C94C2-F4E7-41C3-B84D-F6A1455C78FD}" type="pres">
      <dgm:prSet presAssocID="{B2FC6A7F-2D5F-4A07-8915-50F30D1B60D1}" presName="tx2" presStyleLbl="revTx" presStyleIdx="5" presStyleCnt="6"/>
      <dgm:spPr/>
    </dgm:pt>
    <dgm:pt modelId="{26E2E9E5-0C54-4BD0-A297-2520E3CAEED8}" type="pres">
      <dgm:prSet presAssocID="{B2FC6A7F-2D5F-4A07-8915-50F30D1B60D1}" presName="vert2" presStyleCnt="0"/>
      <dgm:spPr/>
    </dgm:pt>
    <dgm:pt modelId="{FA509E82-3FAB-4330-9292-8009FC8D423F}" type="pres">
      <dgm:prSet presAssocID="{B2FC6A7F-2D5F-4A07-8915-50F30D1B60D1}" presName="thinLine2b" presStyleLbl="callout" presStyleIdx="4" presStyleCnt="5"/>
      <dgm:spPr/>
    </dgm:pt>
    <dgm:pt modelId="{F28E1CBF-1F09-4899-BA93-0970903E208A}" type="pres">
      <dgm:prSet presAssocID="{B2FC6A7F-2D5F-4A07-8915-50F30D1B60D1}" presName="vertSpace2b" presStyleCnt="0"/>
      <dgm:spPr/>
    </dgm:pt>
  </dgm:ptLst>
  <dgm:cxnLst>
    <dgm:cxn modelId="{D3F99906-8C8A-485F-AE0E-21366FC6911C}" srcId="{7AD6BF7B-4F5D-49CA-9EBB-6FE606693CA4}" destId="{6919DE8C-0F8A-40FC-BC3A-DE0C868FCC6B}" srcOrd="2" destOrd="0" parTransId="{F25B70FF-274B-4D7D-874B-B7D144A278FA}" sibTransId="{6D60CA6F-6451-45C4-8C83-DB69E64C230E}"/>
    <dgm:cxn modelId="{CE01C222-1CD4-44B2-9064-6F7F25722FDB}" type="presOf" srcId="{27552A7D-64E3-45CA-8AD5-8CB32AAF7748}" destId="{5D4A1224-E8A6-46C7-8990-943F6EB2C917}" srcOrd="0" destOrd="0" presId="urn:microsoft.com/office/officeart/2008/layout/LinedList"/>
    <dgm:cxn modelId="{170F5C23-79D6-4E7F-8A0D-6DC5E195E876}" srcId="{7AD6BF7B-4F5D-49CA-9EBB-6FE606693CA4}" destId="{B2FC6A7F-2D5F-4A07-8915-50F30D1B60D1}" srcOrd="4" destOrd="0" parTransId="{122C490C-9337-42A0-91C8-ED9A4C08D448}" sibTransId="{659BBBB6-3CA1-4EA5-B428-FB788B4D71C3}"/>
    <dgm:cxn modelId="{08770129-69B0-4706-9701-CDFC6664F5B9}" srcId="{7AD6BF7B-4F5D-49CA-9EBB-6FE606693CA4}" destId="{0CB30F47-5E10-4AA1-8A40-0A891D28DDBE}" srcOrd="3" destOrd="0" parTransId="{03642DE4-0097-4D31-877D-618ECA7AD0C7}" sibTransId="{5AF4B29E-AC2D-4296-878B-A57EE62D91C9}"/>
    <dgm:cxn modelId="{94789D4F-B5CA-4102-82C9-E481099B673A}" srcId="{BF614450-6D81-4A1B-B428-EFF23377258B}" destId="{7AD6BF7B-4F5D-49CA-9EBB-6FE606693CA4}" srcOrd="0" destOrd="0" parTransId="{B7F7D5AB-17C1-430C-B198-A287ADA29C2A}" sibTransId="{68F65F94-2FDC-4AD4-BEAA-93D0ADF5EC2E}"/>
    <dgm:cxn modelId="{B2820673-E5C9-46D9-AF65-79541D813B3B}" type="presOf" srcId="{0CB30F47-5E10-4AA1-8A40-0A891D28DDBE}" destId="{03639FC5-32A2-4BB7-A4B9-59475C5D8877}" srcOrd="0" destOrd="0" presId="urn:microsoft.com/office/officeart/2008/layout/LinedList"/>
    <dgm:cxn modelId="{5F3B4B59-B64D-45A7-84DF-74576E5B614A}" srcId="{7AD6BF7B-4F5D-49CA-9EBB-6FE606693CA4}" destId="{27552A7D-64E3-45CA-8AD5-8CB32AAF7748}" srcOrd="1" destOrd="0" parTransId="{E9D4A47F-5DE9-4F0F-894C-DF706206E8BC}" sibTransId="{679B8146-6FC4-4658-A21E-803838537ECF}"/>
    <dgm:cxn modelId="{C2204A82-CCEA-4207-8580-2914B43CA5F4}" type="presOf" srcId="{7AD6BF7B-4F5D-49CA-9EBB-6FE606693CA4}" destId="{4A51D8A8-A5FB-45AF-8D69-5D8C82331862}" srcOrd="0" destOrd="0" presId="urn:microsoft.com/office/officeart/2008/layout/LinedList"/>
    <dgm:cxn modelId="{C8FE7A8D-D734-4D24-926C-D075CCF5F0E6}" type="presOf" srcId="{6919DE8C-0F8A-40FC-BC3A-DE0C868FCC6B}" destId="{60F31A8B-1F70-4EEA-82C1-2DF0A6A1DCBF}" srcOrd="0" destOrd="0" presId="urn:microsoft.com/office/officeart/2008/layout/LinedList"/>
    <dgm:cxn modelId="{9367A89B-0019-4F8A-948F-E8B2DE39A58B}" srcId="{7AD6BF7B-4F5D-49CA-9EBB-6FE606693CA4}" destId="{A1164327-6FAA-4B2E-A221-1B7F1F4B165F}" srcOrd="0" destOrd="0" parTransId="{010BB84D-48F8-4C8F-8CE9-47E80CE2A055}" sibTransId="{446D5096-F25C-4380-A02C-6334858A2C88}"/>
    <dgm:cxn modelId="{99B27C9E-FC0D-4D43-BB8C-4B51B3640D18}" type="presOf" srcId="{B2FC6A7F-2D5F-4A07-8915-50F30D1B60D1}" destId="{6A8C94C2-F4E7-41C3-B84D-F6A1455C78FD}" srcOrd="0" destOrd="0" presId="urn:microsoft.com/office/officeart/2008/layout/LinedList"/>
    <dgm:cxn modelId="{9EB08AA1-581F-4F9E-B48B-B55CD455A148}" type="presOf" srcId="{BF614450-6D81-4A1B-B428-EFF23377258B}" destId="{EB09B2F8-0839-4798-8CA1-D90AD10CF682}" srcOrd="0" destOrd="0" presId="urn:microsoft.com/office/officeart/2008/layout/LinedList"/>
    <dgm:cxn modelId="{5A9CA9C4-3407-4218-908E-36AA46BBE507}" type="presOf" srcId="{A1164327-6FAA-4B2E-A221-1B7F1F4B165F}" destId="{686E17AA-13D4-4EE0-8013-CC31808EA1CE}" srcOrd="0" destOrd="0" presId="urn:microsoft.com/office/officeart/2008/layout/LinedList"/>
    <dgm:cxn modelId="{0873CEB8-542D-411A-8E34-7313BEBFDF13}" type="presParOf" srcId="{EB09B2F8-0839-4798-8CA1-D90AD10CF682}" destId="{20BD5515-5F84-4EB3-9530-DFB0CF715530}" srcOrd="0" destOrd="0" presId="urn:microsoft.com/office/officeart/2008/layout/LinedList"/>
    <dgm:cxn modelId="{3F8CE356-392E-4DC7-B441-AA04BA9C3A36}" type="presParOf" srcId="{EB09B2F8-0839-4798-8CA1-D90AD10CF682}" destId="{0A4073C1-A7A4-45DD-B0E3-5073E081E198}" srcOrd="1" destOrd="0" presId="urn:microsoft.com/office/officeart/2008/layout/LinedList"/>
    <dgm:cxn modelId="{56EE3557-F5C2-4B67-BCDA-8551A39C27DA}" type="presParOf" srcId="{0A4073C1-A7A4-45DD-B0E3-5073E081E198}" destId="{4A51D8A8-A5FB-45AF-8D69-5D8C82331862}" srcOrd="0" destOrd="0" presId="urn:microsoft.com/office/officeart/2008/layout/LinedList"/>
    <dgm:cxn modelId="{3CFB8CB0-C33E-47C3-81B3-F8CAFE1C5D36}" type="presParOf" srcId="{0A4073C1-A7A4-45DD-B0E3-5073E081E198}" destId="{97111777-B8D9-47BD-BD92-680B167F38E5}" srcOrd="1" destOrd="0" presId="urn:microsoft.com/office/officeart/2008/layout/LinedList"/>
    <dgm:cxn modelId="{991D5BD9-3F3B-468C-A2A5-F76E704FC9A3}" type="presParOf" srcId="{97111777-B8D9-47BD-BD92-680B167F38E5}" destId="{35C26C55-8C10-485E-9D96-2C759EA9B0CB}" srcOrd="0" destOrd="0" presId="urn:microsoft.com/office/officeart/2008/layout/LinedList"/>
    <dgm:cxn modelId="{31992709-7A66-4D3D-B386-848B565B089E}" type="presParOf" srcId="{97111777-B8D9-47BD-BD92-680B167F38E5}" destId="{42FB7FBC-1721-4E68-90BB-68C0B30C2F27}" srcOrd="1" destOrd="0" presId="urn:microsoft.com/office/officeart/2008/layout/LinedList"/>
    <dgm:cxn modelId="{2D623C5F-070B-4743-A840-4E326EBE2DA5}" type="presParOf" srcId="{42FB7FBC-1721-4E68-90BB-68C0B30C2F27}" destId="{362B5BAB-2589-43F5-9FF8-3E04E6558D2E}" srcOrd="0" destOrd="0" presId="urn:microsoft.com/office/officeart/2008/layout/LinedList"/>
    <dgm:cxn modelId="{C8F4DF5F-75B2-4CBA-AD51-242221EACC40}" type="presParOf" srcId="{42FB7FBC-1721-4E68-90BB-68C0B30C2F27}" destId="{686E17AA-13D4-4EE0-8013-CC31808EA1CE}" srcOrd="1" destOrd="0" presId="urn:microsoft.com/office/officeart/2008/layout/LinedList"/>
    <dgm:cxn modelId="{C0BFCB9E-335E-4955-929A-5235C2BE7C29}" type="presParOf" srcId="{42FB7FBC-1721-4E68-90BB-68C0B30C2F27}" destId="{D013C88A-2248-4805-A34A-5D1B441F8161}" srcOrd="2" destOrd="0" presId="urn:microsoft.com/office/officeart/2008/layout/LinedList"/>
    <dgm:cxn modelId="{D8F00FFD-D19F-4F7B-9394-E1446B22EAFA}" type="presParOf" srcId="{97111777-B8D9-47BD-BD92-680B167F38E5}" destId="{983869B2-2B41-412D-BFCB-877D53415B9B}" srcOrd="2" destOrd="0" presId="urn:microsoft.com/office/officeart/2008/layout/LinedList"/>
    <dgm:cxn modelId="{CEC86A00-24A1-4856-A79A-2358FD4ADA64}" type="presParOf" srcId="{97111777-B8D9-47BD-BD92-680B167F38E5}" destId="{CD3E1D7B-3F14-410A-A194-65EA9F4EB04E}" srcOrd="3" destOrd="0" presId="urn:microsoft.com/office/officeart/2008/layout/LinedList"/>
    <dgm:cxn modelId="{E5E02FC6-CA3F-4217-AF83-F17402097103}" type="presParOf" srcId="{97111777-B8D9-47BD-BD92-680B167F38E5}" destId="{63086DB5-9064-4C85-BF2C-C885E6D6F363}" srcOrd="4" destOrd="0" presId="urn:microsoft.com/office/officeart/2008/layout/LinedList"/>
    <dgm:cxn modelId="{3FE142B1-67FE-41A5-875D-B323036AE222}" type="presParOf" srcId="{63086DB5-9064-4C85-BF2C-C885E6D6F363}" destId="{1A88484B-5C6F-4AE8-A252-A428BC623F07}" srcOrd="0" destOrd="0" presId="urn:microsoft.com/office/officeart/2008/layout/LinedList"/>
    <dgm:cxn modelId="{67E2779C-71AE-4AC3-978D-B4D0CFF887A9}" type="presParOf" srcId="{63086DB5-9064-4C85-BF2C-C885E6D6F363}" destId="{5D4A1224-E8A6-46C7-8990-943F6EB2C917}" srcOrd="1" destOrd="0" presId="urn:microsoft.com/office/officeart/2008/layout/LinedList"/>
    <dgm:cxn modelId="{BF76A480-2357-4D24-9929-8808A3856C0F}" type="presParOf" srcId="{63086DB5-9064-4C85-BF2C-C885E6D6F363}" destId="{59145A34-13D9-4CC8-ADA3-4B1E36EA7C99}" srcOrd="2" destOrd="0" presId="urn:microsoft.com/office/officeart/2008/layout/LinedList"/>
    <dgm:cxn modelId="{4E6F353E-BAE5-4757-BC27-83EC9629EA74}" type="presParOf" srcId="{97111777-B8D9-47BD-BD92-680B167F38E5}" destId="{2A470605-ACB0-4E9C-9830-0DECDE2FA9C8}" srcOrd="5" destOrd="0" presId="urn:microsoft.com/office/officeart/2008/layout/LinedList"/>
    <dgm:cxn modelId="{BA2930E7-006C-4C93-A799-2E497F84F99E}" type="presParOf" srcId="{97111777-B8D9-47BD-BD92-680B167F38E5}" destId="{73208E6A-FCCC-44AB-8877-123E4A904984}" srcOrd="6" destOrd="0" presId="urn:microsoft.com/office/officeart/2008/layout/LinedList"/>
    <dgm:cxn modelId="{4DD3C387-E5D6-4841-B67C-DD0229EF18D4}" type="presParOf" srcId="{97111777-B8D9-47BD-BD92-680B167F38E5}" destId="{8A2B02BE-D093-4EF6-B694-6ED8B9E5F99C}" srcOrd="7" destOrd="0" presId="urn:microsoft.com/office/officeart/2008/layout/LinedList"/>
    <dgm:cxn modelId="{29CAE995-29A8-48CE-B680-143C3DF2AFF0}" type="presParOf" srcId="{8A2B02BE-D093-4EF6-B694-6ED8B9E5F99C}" destId="{45246E1C-FF58-4B26-B95E-205450E50DAD}" srcOrd="0" destOrd="0" presId="urn:microsoft.com/office/officeart/2008/layout/LinedList"/>
    <dgm:cxn modelId="{C16DE63A-4EB7-4218-816A-12EA11218F71}" type="presParOf" srcId="{8A2B02BE-D093-4EF6-B694-6ED8B9E5F99C}" destId="{60F31A8B-1F70-4EEA-82C1-2DF0A6A1DCBF}" srcOrd="1" destOrd="0" presId="urn:microsoft.com/office/officeart/2008/layout/LinedList"/>
    <dgm:cxn modelId="{77A7529F-F964-4C81-8D48-D6724740D902}" type="presParOf" srcId="{8A2B02BE-D093-4EF6-B694-6ED8B9E5F99C}" destId="{67204689-4340-4386-8778-861E70919209}" srcOrd="2" destOrd="0" presId="urn:microsoft.com/office/officeart/2008/layout/LinedList"/>
    <dgm:cxn modelId="{17ED599C-048C-4FFF-8387-5E26AA722199}" type="presParOf" srcId="{97111777-B8D9-47BD-BD92-680B167F38E5}" destId="{A6AE66C2-A00C-4C5A-8815-5CDA43947A2C}" srcOrd="8" destOrd="0" presId="urn:microsoft.com/office/officeart/2008/layout/LinedList"/>
    <dgm:cxn modelId="{5DC08A62-6226-4C8F-9826-FDA958F516F7}" type="presParOf" srcId="{97111777-B8D9-47BD-BD92-680B167F38E5}" destId="{43548400-3795-4B1A-9C75-C2BA82FCB0D9}" srcOrd="9" destOrd="0" presId="urn:microsoft.com/office/officeart/2008/layout/LinedList"/>
    <dgm:cxn modelId="{006A127B-E2AB-430A-955D-3F1BBA8695FF}" type="presParOf" srcId="{97111777-B8D9-47BD-BD92-680B167F38E5}" destId="{4C7B6E25-4AC4-45B3-8B49-259253C4270E}" srcOrd="10" destOrd="0" presId="urn:microsoft.com/office/officeart/2008/layout/LinedList"/>
    <dgm:cxn modelId="{3DB36339-9FE8-4746-953B-91F658C887BA}" type="presParOf" srcId="{4C7B6E25-4AC4-45B3-8B49-259253C4270E}" destId="{4A9213C6-79B5-42C0-9478-BCE98B905DDD}" srcOrd="0" destOrd="0" presId="urn:microsoft.com/office/officeart/2008/layout/LinedList"/>
    <dgm:cxn modelId="{35C3F120-A3AA-4231-BD64-6CF344218295}" type="presParOf" srcId="{4C7B6E25-4AC4-45B3-8B49-259253C4270E}" destId="{03639FC5-32A2-4BB7-A4B9-59475C5D8877}" srcOrd="1" destOrd="0" presId="urn:microsoft.com/office/officeart/2008/layout/LinedList"/>
    <dgm:cxn modelId="{509DC111-3133-484F-A023-F536FB2D2522}" type="presParOf" srcId="{4C7B6E25-4AC4-45B3-8B49-259253C4270E}" destId="{D38512E2-3D81-4AB2-B030-EC801D485EA0}" srcOrd="2" destOrd="0" presId="urn:microsoft.com/office/officeart/2008/layout/LinedList"/>
    <dgm:cxn modelId="{953685CD-F36C-43F5-979E-08BC38C546FC}" type="presParOf" srcId="{97111777-B8D9-47BD-BD92-680B167F38E5}" destId="{2AE76602-5BB3-4922-AF57-0D0098885E06}" srcOrd="11" destOrd="0" presId="urn:microsoft.com/office/officeart/2008/layout/LinedList"/>
    <dgm:cxn modelId="{83824532-9CA5-4008-8EEA-8A4EF88F5A51}" type="presParOf" srcId="{97111777-B8D9-47BD-BD92-680B167F38E5}" destId="{A73C86F1-0136-4F78-B600-B8FAB33EC38E}" srcOrd="12" destOrd="0" presId="urn:microsoft.com/office/officeart/2008/layout/LinedList"/>
    <dgm:cxn modelId="{9530119B-6E64-4963-B42B-BA3646A58EF7}" type="presParOf" srcId="{97111777-B8D9-47BD-BD92-680B167F38E5}" destId="{B254F8CB-F075-4E46-A132-5F97165370EE}" srcOrd="13" destOrd="0" presId="urn:microsoft.com/office/officeart/2008/layout/LinedList"/>
    <dgm:cxn modelId="{796600F2-B7C1-4928-B1FE-E265FD0D4D30}" type="presParOf" srcId="{B254F8CB-F075-4E46-A132-5F97165370EE}" destId="{3147E3A4-1466-45DE-99A3-FFDDF30F4C02}" srcOrd="0" destOrd="0" presId="urn:microsoft.com/office/officeart/2008/layout/LinedList"/>
    <dgm:cxn modelId="{C656EEAE-8A90-4647-AED2-84C0D10E13DC}" type="presParOf" srcId="{B254F8CB-F075-4E46-A132-5F97165370EE}" destId="{6A8C94C2-F4E7-41C3-B84D-F6A1455C78FD}" srcOrd="1" destOrd="0" presId="urn:microsoft.com/office/officeart/2008/layout/LinedList"/>
    <dgm:cxn modelId="{FCF0B547-D9D6-4FE3-88A5-92149AB371A1}" type="presParOf" srcId="{B254F8CB-F075-4E46-A132-5F97165370EE}" destId="{26E2E9E5-0C54-4BD0-A297-2520E3CAEED8}" srcOrd="2" destOrd="0" presId="urn:microsoft.com/office/officeart/2008/layout/LinedList"/>
    <dgm:cxn modelId="{062E68F9-E823-4982-A139-853B5B6FC3E2}" type="presParOf" srcId="{97111777-B8D9-47BD-BD92-680B167F38E5}" destId="{FA509E82-3FAB-4330-9292-8009FC8D423F}" srcOrd="14" destOrd="0" presId="urn:microsoft.com/office/officeart/2008/layout/LinedList"/>
    <dgm:cxn modelId="{9B256EF4-B1C7-4C0F-AC24-922BCBF75C48}" type="presParOf" srcId="{97111777-B8D9-47BD-BD92-680B167F38E5}" destId="{F28E1CBF-1F09-4899-BA93-0970903E208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85FC-C0F5-4F19-9674-0722ABB8F10F}">
      <dsp:nvSpPr>
        <dsp:cNvPr id="0" name=""/>
        <dsp:cNvSpPr/>
      </dsp:nvSpPr>
      <dsp:spPr>
        <a:xfrm>
          <a:off x="509857" y="-135"/>
          <a:ext cx="542493" cy="351677"/>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Collecte</a:t>
          </a:r>
        </a:p>
      </dsp:txBody>
      <dsp:txXfrm>
        <a:off x="527024" y="17032"/>
        <a:ext cx="508159" cy="317343"/>
      </dsp:txXfrm>
    </dsp:sp>
    <dsp:sp modelId="{5044995E-67D6-43C6-ABB1-17E4C696CD8A}">
      <dsp:nvSpPr>
        <dsp:cNvPr id="0" name=""/>
        <dsp:cNvSpPr/>
      </dsp:nvSpPr>
      <dsp:spPr>
        <a:xfrm>
          <a:off x="173053" y="84573"/>
          <a:ext cx="1015022" cy="1015022"/>
        </a:xfrm>
        <a:custGeom>
          <a:avLst/>
          <a:gdLst/>
          <a:ahLst/>
          <a:cxnLst/>
          <a:rect l="0" t="0" r="0" b="0"/>
          <a:pathLst>
            <a:path>
              <a:moveTo>
                <a:pt x="914877" y="204822"/>
              </a:moveTo>
              <a:arcTo wR="507511" hR="507511" stAng="19403175" swAng="1155597"/>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65AAC1A-E02A-4D85-A649-F8487D4870AD}">
      <dsp:nvSpPr>
        <dsp:cNvPr id="0" name=""/>
        <dsp:cNvSpPr/>
      </dsp:nvSpPr>
      <dsp:spPr>
        <a:xfrm>
          <a:off x="944172" y="494641"/>
          <a:ext cx="534742" cy="32232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Saisie</a:t>
          </a:r>
        </a:p>
      </dsp:txBody>
      <dsp:txXfrm>
        <a:off x="959907" y="510376"/>
        <a:ext cx="503272" cy="290855"/>
      </dsp:txXfrm>
    </dsp:sp>
    <dsp:sp modelId="{0C890AB1-999D-44B2-B775-1A3C18250562}">
      <dsp:nvSpPr>
        <dsp:cNvPr id="0" name=""/>
        <dsp:cNvSpPr/>
      </dsp:nvSpPr>
      <dsp:spPr>
        <a:xfrm>
          <a:off x="167791" y="244447"/>
          <a:ext cx="1015022" cy="1015022"/>
        </a:xfrm>
        <a:custGeom>
          <a:avLst/>
          <a:gdLst/>
          <a:ahLst/>
          <a:cxnLst/>
          <a:rect l="0" t="0" r="0" b="0"/>
          <a:pathLst>
            <a:path>
              <a:moveTo>
                <a:pt x="1002943" y="617580"/>
              </a:moveTo>
              <a:arcTo wR="507511" hR="507511" stAng="751552" swAng="943419"/>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4B01FC6-DA8C-4FEC-8920-8E2D91E7FEA7}">
      <dsp:nvSpPr>
        <dsp:cNvPr id="0" name=""/>
        <dsp:cNvSpPr/>
      </dsp:nvSpPr>
      <dsp:spPr>
        <a:xfrm>
          <a:off x="502018" y="948644"/>
          <a:ext cx="596900" cy="37387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Traitement</a:t>
          </a:r>
          <a:endParaRPr lang="fr-FR" sz="1100" kern="1200"/>
        </a:p>
      </dsp:txBody>
      <dsp:txXfrm>
        <a:off x="520269" y="966895"/>
        <a:ext cx="560398" cy="337369"/>
      </dsp:txXfrm>
    </dsp:sp>
    <dsp:sp modelId="{543BBAD1-E266-42A1-B6B6-C3926A91ACAD}">
      <dsp:nvSpPr>
        <dsp:cNvPr id="0" name=""/>
        <dsp:cNvSpPr/>
      </dsp:nvSpPr>
      <dsp:spPr>
        <a:xfrm>
          <a:off x="429850" y="263089"/>
          <a:ext cx="1015022" cy="1015022"/>
        </a:xfrm>
        <a:custGeom>
          <a:avLst/>
          <a:gdLst/>
          <a:ahLst/>
          <a:cxnLst/>
          <a:rect l="0" t="0" r="0" b="0"/>
          <a:pathLst>
            <a:path>
              <a:moveTo>
                <a:pt x="49879" y="726921"/>
              </a:moveTo>
              <a:arcTo wR="507511" hR="507511" stAng="9263082" swAng="971214"/>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B1DA764-7B97-41F5-8FA9-919C14766A75}">
      <dsp:nvSpPr>
        <dsp:cNvPr id="0" name=""/>
        <dsp:cNvSpPr/>
      </dsp:nvSpPr>
      <dsp:spPr>
        <a:xfrm>
          <a:off x="120003" y="492541"/>
          <a:ext cx="562888" cy="3144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Diffusion</a:t>
          </a:r>
        </a:p>
      </dsp:txBody>
      <dsp:txXfrm>
        <a:off x="135354" y="507892"/>
        <a:ext cx="532186" cy="283768"/>
      </dsp:txXfrm>
    </dsp:sp>
    <dsp:sp modelId="{9F351090-7BAA-4F07-AF7F-B9F5AF46AC98}">
      <dsp:nvSpPr>
        <dsp:cNvPr id="0" name=""/>
        <dsp:cNvSpPr/>
      </dsp:nvSpPr>
      <dsp:spPr>
        <a:xfrm>
          <a:off x="434113" y="32377"/>
          <a:ext cx="1015022" cy="1015022"/>
        </a:xfrm>
        <a:custGeom>
          <a:avLst/>
          <a:gdLst/>
          <a:ahLst/>
          <a:cxnLst/>
          <a:rect l="0" t="0" r="0" b="0"/>
          <a:pathLst>
            <a:path>
              <a:moveTo>
                <a:pt x="8623" y="414350"/>
              </a:moveTo>
              <a:arcTo wR="507511" hR="507511" stAng="11434644" swAng="954272"/>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0A0E5-90AA-48D4-8AEE-AEACDFB0DA29}">
      <dsp:nvSpPr>
        <dsp:cNvPr id="0" name=""/>
        <dsp:cNvSpPr/>
      </dsp:nvSpPr>
      <dsp:spPr>
        <a:xfrm>
          <a:off x="6003" y="789121"/>
          <a:ext cx="2758483" cy="19946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chemeClr val="bg1"/>
              </a:solidFill>
              <a:latin typeface="Arial" panose="020B0604020202020204" pitchFamily="34" charset="0"/>
              <a:cs typeface="Arial" panose="020B0604020202020204" pitchFamily="34" charset="0"/>
            </a:rPr>
            <a:t>Circulation  et traitement des informations</a:t>
          </a:r>
        </a:p>
      </dsp:txBody>
      <dsp:txXfrm>
        <a:off x="64426" y="847544"/>
        <a:ext cx="2641637" cy="1877845"/>
      </dsp:txXfrm>
    </dsp:sp>
    <dsp:sp modelId="{6645B836-F7D4-4FB6-9694-A2F9B829AE71}">
      <dsp:nvSpPr>
        <dsp:cNvPr id="0" name=""/>
        <dsp:cNvSpPr/>
      </dsp:nvSpPr>
      <dsp:spPr>
        <a:xfrm rot="19457599">
          <a:off x="2653178" y="1410605"/>
          <a:ext cx="1184240" cy="60556"/>
        </a:xfrm>
        <a:custGeom>
          <a:avLst/>
          <a:gdLst/>
          <a:ahLst/>
          <a:cxnLst/>
          <a:rect l="0" t="0" r="0" b="0"/>
          <a:pathLst>
            <a:path>
              <a:moveTo>
                <a:pt x="0" y="30278"/>
              </a:moveTo>
              <a:lnTo>
                <a:pt x="1184240" y="302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bg1"/>
            </a:solidFill>
            <a:latin typeface="Arial" panose="020B0604020202020204" pitchFamily="34" charset="0"/>
            <a:cs typeface="Arial" panose="020B0604020202020204" pitchFamily="34" charset="0"/>
          </a:endParaRPr>
        </a:p>
      </dsp:txBody>
      <dsp:txXfrm>
        <a:off x="3215692" y="1411278"/>
        <a:ext cx="59212" cy="59212"/>
      </dsp:txXfrm>
    </dsp:sp>
    <dsp:sp modelId="{ED99D884-DA13-4D25-9DD2-77C2D13FB628}">
      <dsp:nvSpPr>
        <dsp:cNvPr id="0" name=""/>
        <dsp:cNvSpPr/>
      </dsp:nvSpPr>
      <dsp:spPr>
        <a:xfrm>
          <a:off x="3726109" y="494287"/>
          <a:ext cx="6106153" cy="120202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kumimoji="0" lang="fr-FR" sz="2700" b="1" i="0" u="none" strike="noStrike" kern="1200"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Le diagramme des flux </a:t>
          </a:r>
          <a:endParaRPr kumimoji="0" lang="fr-FR" sz="2700" b="0" i="0" u="none" strike="noStrike" kern="1200" cap="none" normalizeH="0" baseline="0" dirty="0">
            <a:ln>
              <a:noFill/>
            </a:ln>
            <a:solidFill>
              <a:schemeClr val="bg1"/>
            </a:solidFill>
            <a:effectLst/>
            <a:latin typeface="Arial" panose="020B0604020202020204" pitchFamily="34" charset="0"/>
            <a:cs typeface="Arial" panose="020B0604020202020204" pitchFamily="34" charset="0"/>
          </a:endParaRPr>
        </a:p>
      </dsp:txBody>
      <dsp:txXfrm>
        <a:off x="3761315" y="529493"/>
        <a:ext cx="6035741" cy="1131615"/>
      </dsp:txXfrm>
    </dsp:sp>
    <dsp:sp modelId="{E45F5B34-6165-4070-9573-6D6CADAA6905}">
      <dsp:nvSpPr>
        <dsp:cNvPr id="0" name=""/>
        <dsp:cNvSpPr/>
      </dsp:nvSpPr>
      <dsp:spPr>
        <a:xfrm rot="2142401">
          <a:off x="2653178" y="2101771"/>
          <a:ext cx="1184240" cy="60556"/>
        </a:xfrm>
        <a:custGeom>
          <a:avLst/>
          <a:gdLst/>
          <a:ahLst/>
          <a:cxnLst/>
          <a:rect l="0" t="0" r="0" b="0"/>
          <a:pathLst>
            <a:path>
              <a:moveTo>
                <a:pt x="0" y="30278"/>
              </a:moveTo>
              <a:lnTo>
                <a:pt x="1184240" y="302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panose="020B0604020202020204" pitchFamily="34" charset="0"/>
            <a:cs typeface="Arial" panose="020B0604020202020204" pitchFamily="34" charset="0"/>
          </a:endParaRPr>
        </a:p>
      </dsp:txBody>
      <dsp:txXfrm>
        <a:off x="3215692" y="2102443"/>
        <a:ext cx="59212" cy="59212"/>
      </dsp:txXfrm>
    </dsp:sp>
    <dsp:sp modelId="{B934C00E-762B-4AC9-989E-8B0EC3AA39E5}">
      <dsp:nvSpPr>
        <dsp:cNvPr id="0" name=""/>
        <dsp:cNvSpPr/>
      </dsp:nvSpPr>
      <dsp:spPr>
        <a:xfrm>
          <a:off x="3726109" y="1876619"/>
          <a:ext cx="6106153" cy="120202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kumimoji="0" lang="fr-FR" sz="2700" b="1"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Le diagramme évènement résultat</a:t>
          </a:r>
        </a:p>
      </dsp:txBody>
      <dsp:txXfrm>
        <a:off x="3761315" y="1911825"/>
        <a:ext cx="6035741" cy="1131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85FC-C0F5-4F19-9674-0722ABB8F10F}">
      <dsp:nvSpPr>
        <dsp:cNvPr id="0" name=""/>
        <dsp:cNvSpPr/>
      </dsp:nvSpPr>
      <dsp:spPr>
        <a:xfrm>
          <a:off x="509857" y="-135"/>
          <a:ext cx="542493" cy="351677"/>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Collecte</a:t>
          </a:r>
        </a:p>
      </dsp:txBody>
      <dsp:txXfrm>
        <a:off x="527024" y="17032"/>
        <a:ext cx="508159" cy="317343"/>
      </dsp:txXfrm>
    </dsp:sp>
    <dsp:sp modelId="{5044995E-67D6-43C6-ABB1-17E4C696CD8A}">
      <dsp:nvSpPr>
        <dsp:cNvPr id="0" name=""/>
        <dsp:cNvSpPr/>
      </dsp:nvSpPr>
      <dsp:spPr>
        <a:xfrm>
          <a:off x="173053" y="84573"/>
          <a:ext cx="1015022" cy="1015022"/>
        </a:xfrm>
        <a:custGeom>
          <a:avLst/>
          <a:gdLst/>
          <a:ahLst/>
          <a:cxnLst/>
          <a:rect l="0" t="0" r="0" b="0"/>
          <a:pathLst>
            <a:path>
              <a:moveTo>
                <a:pt x="914877" y="204822"/>
              </a:moveTo>
              <a:arcTo wR="507511" hR="507511" stAng="19403175" swAng="1155597"/>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65AAC1A-E02A-4D85-A649-F8487D4870AD}">
      <dsp:nvSpPr>
        <dsp:cNvPr id="0" name=""/>
        <dsp:cNvSpPr/>
      </dsp:nvSpPr>
      <dsp:spPr>
        <a:xfrm>
          <a:off x="944172" y="494641"/>
          <a:ext cx="534742" cy="32232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Saisie</a:t>
          </a:r>
        </a:p>
      </dsp:txBody>
      <dsp:txXfrm>
        <a:off x="959907" y="510376"/>
        <a:ext cx="503272" cy="290855"/>
      </dsp:txXfrm>
    </dsp:sp>
    <dsp:sp modelId="{0C890AB1-999D-44B2-B775-1A3C18250562}">
      <dsp:nvSpPr>
        <dsp:cNvPr id="0" name=""/>
        <dsp:cNvSpPr/>
      </dsp:nvSpPr>
      <dsp:spPr>
        <a:xfrm>
          <a:off x="167791" y="244447"/>
          <a:ext cx="1015022" cy="1015022"/>
        </a:xfrm>
        <a:custGeom>
          <a:avLst/>
          <a:gdLst/>
          <a:ahLst/>
          <a:cxnLst/>
          <a:rect l="0" t="0" r="0" b="0"/>
          <a:pathLst>
            <a:path>
              <a:moveTo>
                <a:pt x="1002943" y="617580"/>
              </a:moveTo>
              <a:arcTo wR="507511" hR="507511" stAng="751552" swAng="943419"/>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4B01FC6-DA8C-4FEC-8920-8E2D91E7FEA7}">
      <dsp:nvSpPr>
        <dsp:cNvPr id="0" name=""/>
        <dsp:cNvSpPr/>
      </dsp:nvSpPr>
      <dsp:spPr>
        <a:xfrm>
          <a:off x="502018" y="948644"/>
          <a:ext cx="596900" cy="37387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Traitement</a:t>
          </a:r>
          <a:endParaRPr lang="fr-FR" sz="1100" kern="1200"/>
        </a:p>
      </dsp:txBody>
      <dsp:txXfrm>
        <a:off x="520269" y="966895"/>
        <a:ext cx="560398" cy="337369"/>
      </dsp:txXfrm>
    </dsp:sp>
    <dsp:sp modelId="{543BBAD1-E266-42A1-B6B6-C3926A91ACAD}">
      <dsp:nvSpPr>
        <dsp:cNvPr id="0" name=""/>
        <dsp:cNvSpPr/>
      </dsp:nvSpPr>
      <dsp:spPr>
        <a:xfrm>
          <a:off x="429850" y="263089"/>
          <a:ext cx="1015022" cy="1015022"/>
        </a:xfrm>
        <a:custGeom>
          <a:avLst/>
          <a:gdLst/>
          <a:ahLst/>
          <a:cxnLst/>
          <a:rect l="0" t="0" r="0" b="0"/>
          <a:pathLst>
            <a:path>
              <a:moveTo>
                <a:pt x="49879" y="726921"/>
              </a:moveTo>
              <a:arcTo wR="507511" hR="507511" stAng="9263082" swAng="971214"/>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B1DA764-7B97-41F5-8FA9-919C14766A75}">
      <dsp:nvSpPr>
        <dsp:cNvPr id="0" name=""/>
        <dsp:cNvSpPr/>
      </dsp:nvSpPr>
      <dsp:spPr>
        <a:xfrm>
          <a:off x="120003" y="492541"/>
          <a:ext cx="562888" cy="3144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Diffusion</a:t>
          </a:r>
        </a:p>
      </dsp:txBody>
      <dsp:txXfrm>
        <a:off x="135354" y="507892"/>
        <a:ext cx="532186" cy="283768"/>
      </dsp:txXfrm>
    </dsp:sp>
    <dsp:sp modelId="{9F351090-7BAA-4F07-AF7F-B9F5AF46AC98}">
      <dsp:nvSpPr>
        <dsp:cNvPr id="0" name=""/>
        <dsp:cNvSpPr/>
      </dsp:nvSpPr>
      <dsp:spPr>
        <a:xfrm>
          <a:off x="434113" y="32377"/>
          <a:ext cx="1015022" cy="1015022"/>
        </a:xfrm>
        <a:custGeom>
          <a:avLst/>
          <a:gdLst/>
          <a:ahLst/>
          <a:cxnLst/>
          <a:rect l="0" t="0" r="0" b="0"/>
          <a:pathLst>
            <a:path>
              <a:moveTo>
                <a:pt x="8623" y="414350"/>
              </a:moveTo>
              <a:arcTo wR="507511" hR="507511" stAng="11434644" swAng="954272"/>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85FC-C0F5-4F19-9674-0722ABB8F10F}">
      <dsp:nvSpPr>
        <dsp:cNvPr id="0" name=""/>
        <dsp:cNvSpPr/>
      </dsp:nvSpPr>
      <dsp:spPr>
        <a:xfrm>
          <a:off x="509857" y="-135"/>
          <a:ext cx="542493" cy="351677"/>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Collecte</a:t>
          </a:r>
        </a:p>
      </dsp:txBody>
      <dsp:txXfrm>
        <a:off x="527024" y="17032"/>
        <a:ext cx="508159" cy="317343"/>
      </dsp:txXfrm>
    </dsp:sp>
    <dsp:sp modelId="{5044995E-67D6-43C6-ABB1-17E4C696CD8A}">
      <dsp:nvSpPr>
        <dsp:cNvPr id="0" name=""/>
        <dsp:cNvSpPr/>
      </dsp:nvSpPr>
      <dsp:spPr>
        <a:xfrm>
          <a:off x="173053" y="84573"/>
          <a:ext cx="1015022" cy="1015022"/>
        </a:xfrm>
        <a:custGeom>
          <a:avLst/>
          <a:gdLst/>
          <a:ahLst/>
          <a:cxnLst/>
          <a:rect l="0" t="0" r="0" b="0"/>
          <a:pathLst>
            <a:path>
              <a:moveTo>
                <a:pt x="914877" y="204822"/>
              </a:moveTo>
              <a:arcTo wR="507511" hR="507511" stAng="19403175" swAng="1155597"/>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65AAC1A-E02A-4D85-A649-F8487D4870AD}">
      <dsp:nvSpPr>
        <dsp:cNvPr id="0" name=""/>
        <dsp:cNvSpPr/>
      </dsp:nvSpPr>
      <dsp:spPr>
        <a:xfrm>
          <a:off x="944172" y="494641"/>
          <a:ext cx="534742" cy="32232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Saisie</a:t>
          </a:r>
        </a:p>
      </dsp:txBody>
      <dsp:txXfrm>
        <a:off x="959907" y="510376"/>
        <a:ext cx="503272" cy="290855"/>
      </dsp:txXfrm>
    </dsp:sp>
    <dsp:sp modelId="{0C890AB1-999D-44B2-B775-1A3C18250562}">
      <dsp:nvSpPr>
        <dsp:cNvPr id="0" name=""/>
        <dsp:cNvSpPr/>
      </dsp:nvSpPr>
      <dsp:spPr>
        <a:xfrm>
          <a:off x="167791" y="244447"/>
          <a:ext cx="1015022" cy="1015022"/>
        </a:xfrm>
        <a:custGeom>
          <a:avLst/>
          <a:gdLst/>
          <a:ahLst/>
          <a:cxnLst/>
          <a:rect l="0" t="0" r="0" b="0"/>
          <a:pathLst>
            <a:path>
              <a:moveTo>
                <a:pt x="1002943" y="617580"/>
              </a:moveTo>
              <a:arcTo wR="507511" hR="507511" stAng="751552" swAng="943419"/>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4B01FC6-DA8C-4FEC-8920-8E2D91E7FEA7}">
      <dsp:nvSpPr>
        <dsp:cNvPr id="0" name=""/>
        <dsp:cNvSpPr/>
      </dsp:nvSpPr>
      <dsp:spPr>
        <a:xfrm>
          <a:off x="502018" y="948644"/>
          <a:ext cx="596900" cy="37387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Traitement</a:t>
          </a:r>
          <a:endParaRPr lang="fr-FR" sz="1100" kern="1200"/>
        </a:p>
      </dsp:txBody>
      <dsp:txXfrm>
        <a:off x="520269" y="966895"/>
        <a:ext cx="560398" cy="337369"/>
      </dsp:txXfrm>
    </dsp:sp>
    <dsp:sp modelId="{543BBAD1-E266-42A1-B6B6-C3926A91ACAD}">
      <dsp:nvSpPr>
        <dsp:cNvPr id="0" name=""/>
        <dsp:cNvSpPr/>
      </dsp:nvSpPr>
      <dsp:spPr>
        <a:xfrm>
          <a:off x="429850" y="263089"/>
          <a:ext cx="1015022" cy="1015022"/>
        </a:xfrm>
        <a:custGeom>
          <a:avLst/>
          <a:gdLst/>
          <a:ahLst/>
          <a:cxnLst/>
          <a:rect l="0" t="0" r="0" b="0"/>
          <a:pathLst>
            <a:path>
              <a:moveTo>
                <a:pt x="49879" y="726921"/>
              </a:moveTo>
              <a:arcTo wR="507511" hR="507511" stAng="9263082" swAng="971214"/>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B1DA764-7B97-41F5-8FA9-919C14766A75}">
      <dsp:nvSpPr>
        <dsp:cNvPr id="0" name=""/>
        <dsp:cNvSpPr/>
      </dsp:nvSpPr>
      <dsp:spPr>
        <a:xfrm>
          <a:off x="120003" y="492541"/>
          <a:ext cx="562888" cy="3144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Diffusion</a:t>
          </a:r>
        </a:p>
      </dsp:txBody>
      <dsp:txXfrm>
        <a:off x="135354" y="507892"/>
        <a:ext cx="532186" cy="283768"/>
      </dsp:txXfrm>
    </dsp:sp>
    <dsp:sp modelId="{9F351090-7BAA-4F07-AF7F-B9F5AF46AC98}">
      <dsp:nvSpPr>
        <dsp:cNvPr id="0" name=""/>
        <dsp:cNvSpPr/>
      </dsp:nvSpPr>
      <dsp:spPr>
        <a:xfrm>
          <a:off x="434113" y="32377"/>
          <a:ext cx="1015022" cy="1015022"/>
        </a:xfrm>
        <a:custGeom>
          <a:avLst/>
          <a:gdLst/>
          <a:ahLst/>
          <a:cxnLst/>
          <a:rect l="0" t="0" r="0" b="0"/>
          <a:pathLst>
            <a:path>
              <a:moveTo>
                <a:pt x="8623" y="414350"/>
              </a:moveTo>
              <a:arcTo wR="507511" hR="507511" stAng="11434644" swAng="954272"/>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85FC-C0F5-4F19-9674-0722ABB8F10F}">
      <dsp:nvSpPr>
        <dsp:cNvPr id="0" name=""/>
        <dsp:cNvSpPr/>
      </dsp:nvSpPr>
      <dsp:spPr>
        <a:xfrm>
          <a:off x="509857" y="-135"/>
          <a:ext cx="542493" cy="351677"/>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Collecte</a:t>
          </a:r>
        </a:p>
      </dsp:txBody>
      <dsp:txXfrm>
        <a:off x="527024" y="17032"/>
        <a:ext cx="508159" cy="317343"/>
      </dsp:txXfrm>
    </dsp:sp>
    <dsp:sp modelId="{5044995E-67D6-43C6-ABB1-17E4C696CD8A}">
      <dsp:nvSpPr>
        <dsp:cNvPr id="0" name=""/>
        <dsp:cNvSpPr/>
      </dsp:nvSpPr>
      <dsp:spPr>
        <a:xfrm>
          <a:off x="173053" y="84573"/>
          <a:ext cx="1015022" cy="1015022"/>
        </a:xfrm>
        <a:custGeom>
          <a:avLst/>
          <a:gdLst/>
          <a:ahLst/>
          <a:cxnLst/>
          <a:rect l="0" t="0" r="0" b="0"/>
          <a:pathLst>
            <a:path>
              <a:moveTo>
                <a:pt x="914877" y="204822"/>
              </a:moveTo>
              <a:arcTo wR="507511" hR="507511" stAng="19403175" swAng="1155597"/>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65AAC1A-E02A-4D85-A649-F8487D4870AD}">
      <dsp:nvSpPr>
        <dsp:cNvPr id="0" name=""/>
        <dsp:cNvSpPr/>
      </dsp:nvSpPr>
      <dsp:spPr>
        <a:xfrm>
          <a:off x="944172" y="494641"/>
          <a:ext cx="534742" cy="32232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Saisie</a:t>
          </a:r>
        </a:p>
      </dsp:txBody>
      <dsp:txXfrm>
        <a:off x="959907" y="510376"/>
        <a:ext cx="503272" cy="290855"/>
      </dsp:txXfrm>
    </dsp:sp>
    <dsp:sp modelId="{0C890AB1-999D-44B2-B775-1A3C18250562}">
      <dsp:nvSpPr>
        <dsp:cNvPr id="0" name=""/>
        <dsp:cNvSpPr/>
      </dsp:nvSpPr>
      <dsp:spPr>
        <a:xfrm>
          <a:off x="167791" y="244447"/>
          <a:ext cx="1015022" cy="1015022"/>
        </a:xfrm>
        <a:custGeom>
          <a:avLst/>
          <a:gdLst/>
          <a:ahLst/>
          <a:cxnLst/>
          <a:rect l="0" t="0" r="0" b="0"/>
          <a:pathLst>
            <a:path>
              <a:moveTo>
                <a:pt x="1002943" y="617580"/>
              </a:moveTo>
              <a:arcTo wR="507511" hR="507511" stAng="751552" swAng="943419"/>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4B01FC6-DA8C-4FEC-8920-8E2D91E7FEA7}">
      <dsp:nvSpPr>
        <dsp:cNvPr id="0" name=""/>
        <dsp:cNvSpPr/>
      </dsp:nvSpPr>
      <dsp:spPr>
        <a:xfrm>
          <a:off x="502018" y="948644"/>
          <a:ext cx="596900" cy="37387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Traitement</a:t>
          </a:r>
          <a:endParaRPr lang="fr-FR" sz="1100" kern="1200"/>
        </a:p>
      </dsp:txBody>
      <dsp:txXfrm>
        <a:off x="520269" y="966895"/>
        <a:ext cx="560398" cy="337369"/>
      </dsp:txXfrm>
    </dsp:sp>
    <dsp:sp modelId="{543BBAD1-E266-42A1-B6B6-C3926A91ACAD}">
      <dsp:nvSpPr>
        <dsp:cNvPr id="0" name=""/>
        <dsp:cNvSpPr/>
      </dsp:nvSpPr>
      <dsp:spPr>
        <a:xfrm>
          <a:off x="429850" y="263089"/>
          <a:ext cx="1015022" cy="1015022"/>
        </a:xfrm>
        <a:custGeom>
          <a:avLst/>
          <a:gdLst/>
          <a:ahLst/>
          <a:cxnLst/>
          <a:rect l="0" t="0" r="0" b="0"/>
          <a:pathLst>
            <a:path>
              <a:moveTo>
                <a:pt x="49879" y="726921"/>
              </a:moveTo>
              <a:arcTo wR="507511" hR="507511" stAng="9263082" swAng="971214"/>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B1DA764-7B97-41F5-8FA9-919C14766A75}">
      <dsp:nvSpPr>
        <dsp:cNvPr id="0" name=""/>
        <dsp:cNvSpPr/>
      </dsp:nvSpPr>
      <dsp:spPr>
        <a:xfrm>
          <a:off x="120003" y="492541"/>
          <a:ext cx="562888" cy="3144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Diffusion</a:t>
          </a:r>
        </a:p>
      </dsp:txBody>
      <dsp:txXfrm>
        <a:off x="135354" y="507892"/>
        <a:ext cx="532186" cy="283768"/>
      </dsp:txXfrm>
    </dsp:sp>
    <dsp:sp modelId="{9F351090-7BAA-4F07-AF7F-B9F5AF46AC98}">
      <dsp:nvSpPr>
        <dsp:cNvPr id="0" name=""/>
        <dsp:cNvSpPr/>
      </dsp:nvSpPr>
      <dsp:spPr>
        <a:xfrm>
          <a:off x="434113" y="32377"/>
          <a:ext cx="1015022" cy="1015022"/>
        </a:xfrm>
        <a:custGeom>
          <a:avLst/>
          <a:gdLst/>
          <a:ahLst/>
          <a:cxnLst/>
          <a:rect l="0" t="0" r="0" b="0"/>
          <a:pathLst>
            <a:path>
              <a:moveTo>
                <a:pt x="8623" y="414350"/>
              </a:moveTo>
              <a:arcTo wR="507511" hR="507511" stAng="11434644" swAng="954272"/>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0A4C0-875F-4FC7-9ED7-85884970175A}">
      <dsp:nvSpPr>
        <dsp:cNvPr id="0" name=""/>
        <dsp:cNvSpPr/>
      </dsp:nvSpPr>
      <dsp:spPr>
        <a:xfrm>
          <a:off x="825499" y="473"/>
          <a:ext cx="5645109" cy="6270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fr-FR" sz="3700" b="1" kern="1200" dirty="0">
              <a:latin typeface="Arial" panose="020B0604020202020204" pitchFamily="34" charset="0"/>
              <a:cs typeface="Arial" panose="020B0604020202020204" pitchFamily="34" charset="0"/>
            </a:rPr>
            <a:t>Méthodologie</a:t>
          </a:r>
          <a:endParaRPr lang="fr-FR" sz="3700" kern="1200" dirty="0">
            <a:latin typeface="Arial" panose="020B0604020202020204" pitchFamily="34" charset="0"/>
            <a:cs typeface="Arial" panose="020B0604020202020204" pitchFamily="34" charset="0"/>
          </a:endParaRPr>
        </a:p>
      </dsp:txBody>
      <dsp:txXfrm>
        <a:off x="843866" y="18840"/>
        <a:ext cx="5608375" cy="590347"/>
      </dsp:txXfrm>
    </dsp:sp>
    <dsp:sp modelId="{5B59F915-3CB7-4648-92A4-816E4FD021D3}">
      <dsp:nvSpPr>
        <dsp:cNvPr id="0" name=""/>
        <dsp:cNvSpPr/>
      </dsp:nvSpPr>
      <dsp:spPr>
        <a:xfrm>
          <a:off x="1390010" y="627554"/>
          <a:ext cx="564510" cy="470310"/>
        </a:xfrm>
        <a:custGeom>
          <a:avLst/>
          <a:gdLst/>
          <a:ahLst/>
          <a:cxnLst/>
          <a:rect l="0" t="0" r="0" b="0"/>
          <a:pathLst>
            <a:path>
              <a:moveTo>
                <a:pt x="0" y="0"/>
              </a:moveTo>
              <a:lnTo>
                <a:pt x="0" y="470310"/>
              </a:lnTo>
              <a:lnTo>
                <a:pt x="564510" y="47031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4FEB06-7470-4590-BC79-55B7B7CAC1EA}">
      <dsp:nvSpPr>
        <dsp:cNvPr id="0" name=""/>
        <dsp:cNvSpPr/>
      </dsp:nvSpPr>
      <dsp:spPr>
        <a:xfrm>
          <a:off x="1954521" y="784324"/>
          <a:ext cx="7955712" cy="62708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Font typeface="Calibri" panose="020F0502020204030204" pitchFamily="34" charset="0"/>
            <a:buNone/>
          </a:pPr>
          <a:r>
            <a:rPr lang="fr-FR" sz="2000" kern="1200" dirty="0">
              <a:latin typeface="Arial" panose="020B0604020202020204" pitchFamily="34" charset="0"/>
              <a:cs typeface="Arial" panose="020B0604020202020204" pitchFamily="34" charset="0"/>
            </a:rPr>
            <a:t>Identifier les personnes ou les services qui interviennent dans le processus.</a:t>
          </a:r>
        </a:p>
      </dsp:txBody>
      <dsp:txXfrm>
        <a:off x="1972888" y="802691"/>
        <a:ext cx="7918978" cy="590347"/>
      </dsp:txXfrm>
    </dsp:sp>
    <dsp:sp modelId="{C47D8E1E-A5CF-4126-BBBA-4CE2B5AC61D4}">
      <dsp:nvSpPr>
        <dsp:cNvPr id="0" name=""/>
        <dsp:cNvSpPr/>
      </dsp:nvSpPr>
      <dsp:spPr>
        <a:xfrm>
          <a:off x="1390010" y="627554"/>
          <a:ext cx="564510" cy="1254162"/>
        </a:xfrm>
        <a:custGeom>
          <a:avLst/>
          <a:gdLst/>
          <a:ahLst/>
          <a:cxnLst/>
          <a:rect l="0" t="0" r="0" b="0"/>
          <a:pathLst>
            <a:path>
              <a:moveTo>
                <a:pt x="0" y="0"/>
              </a:moveTo>
              <a:lnTo>
                <a:pt x="0" y="1254162"/>
              </a:lnTo>
              <a:lnTo>
                <a:pt x="564510" y="12541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A6EB1-A426-4DD6-BBE8-05FA50404E20}">
      <dsp:nvSpPr>
        <dsp:cNvPr id="0" name=""/>
        <dsp:cNvSpPr/>
      </dsp:nvSpPr>
      <dsp:spPr>
        <a:xfrm>
          <a:off x="1954521" y="1568175"/>
          <a:ext cx="7955712" cy="62708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Font typeface="Calibri" panose="020F0502020204030204" pitchFamily="34" charset="0"/>
            <a:buNone/>
          </a:pPr>
          <a:r>
            <a:rPr lang="fr-FR" sz="2000" kern="1200" dirty="0">
              <a:latin typeface="Arial" panose="020B0604020202020204" pitchFamily="34" charset="0"/>
              <a:cs typeface="Arial" panose="020B0604020202020204" pitchFamily="34" charset="0"/>
            </a:rPr>
            <a:t>Identifier les informations échangées entre les personnes.</a:t>
          </a:r>
        </a:p>
      </dsp:txBody>
      <dsp:txXfrm>
        <a:off x="1972888" y="1586542"/>
        <a:ext cx="7918978" cy="590347"/>
      </dsp:txXfrm>
    </dsp:sp>
    <dsp:sp modelId="{B053F618-17AF-4EE9-BB0F-E8F63C19689B}">
      <dsp:nvSpPr>
        <dsp:cNvPr id="0" name=""/>
        <dsp:cNvSpPr/>
      </dsp:nvSpPr>
      <dsp:spPr>
        <a:xfrm>
          <a:off x="1390010" y="627554"/>
          <a:ext cx="564510" cy="2038013"/>
        </a:xfrm>
        <a:custGeom>
          <a:avLst/>
          <a:gdLst/>
          <a:ahLst/>
          <a:cxnLst/>
          <a:rect l="0" t="0" r="0" b="0"/>
          <a:pathLst>
            <a:path>
              <a:moveTo>
                <a:pt x="0" y="0"/>
              </a:moveTo>
              <a:lnTo>
                <a:pt x="0" y="2038013"/>
              </a:lnTo>
              <a:lnTo>
                <a:pt x="564510" y="203801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1E2AD-9F78-4AA3-B76A-4B9D64ECCAE9}">
      <dsp:nvSpPr>
        <dsp:cNvPr id="0" name=""/>
        <dsp:cNvSpPr/>
      </dsp:nvSpPr>
      <dsp:spPr>
        <a:xfrm>
          <a:off x="1954521" y="2352027"/>
          <a:ext cx="7955712" cy="62708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Font typeface="Calibri" panose="020F0502020204030204" pitchFamily="34" charset="0"/>
            <a:buNone/>
          </a:pPr>
          <a:r>
            <a:rPr lang="fr-FR" sz="2000" kern="1200" dirty="0">
              <a:latin typeface="Arial" panose="020B0604020202020204" pitchFamily="34" charset="0"/>
              <a:cs typeface="Arial" panose="020B0604020202020204" pitchFamily="34" charset="0"/>
            </a:rPr>
            <a:t>Représenter les personnes ou les services.</a:t>
          </a:r>
        </a:p>
      </dsp:txBody>
      <dsp:txXfrm>
        <a:off x="1972888" y="2370394"/>
        <a:ext cx="7918978" cy="590347"/>
      </dsp:txXfrm>
    </dsp:sp>
    <dsp:sp modelId="{23A652F1-7418-40F8-A4E6-9211BBF915DB}">
      <dsp:nvSpPr>
        <dsp:cNvPr id="0" name=""/>
        <dsp:cNvSpPr/>
      </dsp:nvSpPr>
      <dsp:spPr>
        <a:xfrm>
          <a:off x="1390010" y="627554"/>
          <a:ext cx="564510" cy="2821864"/>
        </a:xfrm>
        <a:custGeom>
          <a:avLst/>
          <a:gdLst/>
          <a:ahLst/>
          <a:cxnLst/>
          <a:rect l="0" t="0" r="0" b="0"/>
          <a:pathLst>
            <a:path>
              <a:moveTo>
                <a:pt x="0" y="0"/>
              </a:moveTo>
              <a:lnTo>
                <a:pt x="0" y="2821864"/>
              </a:lnTo>
              <a:lnTo>
                <a:pt x="564510" y="28218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992501-D1C4-4789-A132-55381B7FC95F}">
      <dsp:nvSpPr>
        <dsp:cNvPr id="0" name=""/>
        <dsp:cNvSpPr/>
      </dsp:nvSpPr>
      <dsp:spPr>
        <a:xfrm>
          <a:off x="1954521" y="3135878"/>
          <a:ext cx="7955712" cy="62708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Font typeface="Calibri" panose="020F0502020204030204" pitchFamily="34" charset="0"/>
            <a:buNone/>
          </a:pPr>
          <a:r>
            <a:rPr lang="fr-FR" sz="2000" kern="1200" dirty="0">
              <a:latin typeface="Arial" panose="020B0604020202020204" pitchFamily="34" charset="0"/>
              <a:cs typeface="Arial" panose="020B0604020202020204" pitchFamily="34" charset="0"/>
            </a:rPr>
            <a:t>Visualiser les échanges d’informations par des flèches.</a:t>
          </a:r>
        </a:p>
      </dsp:txBody>
      <dsp:txXfrm>
        <a:off x="1972888" y="3154245"/>
        <a:ext cx="7918978" cy="590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85FC-C0F5-4F19-9674-0722ABB8F10F}">
      <dsp:nvSpPr>
        <dsp:cNvPr id="0" name=""/>
        <dsp:cNvSpPr/>
      </dsp:nvSpPr>
      <dsp:spPr>
        <a:xfrm>
          <a:off x="509857" y="-135"/>
          <a:ext cx="542493" cy="351677"/>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Collecte</a:t>
          </a:r>
        </a:p>
      </dsp:txBody>
      <dsp:txXfrm>
        <a:off x="527024" y="17032"/>
        <a:ext cx="508159" cy="317343"/>
      </dsp:txXfrm>
    </dsp:sp>
    <dsp:sp modelId="{5044995E-67D6-43C6-ABB1-17E4C696CD8A}">
      <dsp:nvSpPr>
        <dsp:cNvPr id="0" name=""/>
        <dsp:cNvSpPr/>
      </dsp:nvSpPr>
      <dsp:spPr>
        <a:xfrm>
          <a:off x="173053" y="84573"/>
          <a:ext cx="1015022" cy="1015022"/>
        </a:xfrm>
        <a:custGeom>
          <a:avLst/>
          <a:gdLst/>
          <a:ahLst/>
          <a:cxnLst/>
          <a:rect l="0" t="0" r="0" b="0"/>
          <a:pathLst>
            <a:path>
              <a:moveTo>
                <a:pt x="914877" y="204822"/>
              </a:moveTo>
              <a:arcTo wR="507511" hR="507511" stAng="19403175" swAng="1155597"/>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65AAC1A-E02A-4D85-A649-F8487D4870AD}">
      <dsp:nvSpPr>
        <dsp:cNvPr id="0" name=""/>
        <dsp:cNvSpPr/>
      </dsp:nvSpPr>
      <dsp:spPr>
        <a:xfrm>
          <a:off x="944172" y="494641"/>
          <a:ext cx="534742" cy="32232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Saisie</a:t>
          </a:r>
        </a:p>
      </dsp:txBody>
      <dsp:txXfrm>
        <a:off x="959907" y="510376"/>
        <a:ext cx="503272" cy="290855"/>
      </dsp:txXfrm>
    </dsp:sp>
    <dsp:sp modelId="{0C890AB1-999D-44B2-B775-1A3C18250562}">
      <dsp:nvSpPr>
        <dsp:cNvPr id="0" name=""/>
        <dsp:cNvSpPr/>
      </dsp:nvSpPr>
      <dsp:spPr>
        <a:xfrm>
          <a:off x="167791" y="244447"/>
          <a:ext cx="1015022" cy="1015022"/>
        </a:xfrm>
        <a:custGeom>
          <a:avLst/>
          <a:gdLst/>
          <a:ahLst/>
          <a:cxnLst/>
          <a:rect l="0" t="0" r="0" b="0"/>
          <a:pathLst>
            <a:path>
              <a:moveTo>
                <a:pt x="1002943" y="617580"/>
              </a:moveTo>
              <a:arcTo wR="507511" hR="507511" stAng="751552" swAng="943419"/>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4B01FC6-DA8C-4FEC-8920-8E2D91E7FEA7}">
      <dsp:nvSpPr>
        <dsp:cNvPr id="0" name=""/>
        <dsp:cNvSpPr/>
      </dsp:nvSpPr>
      <dsp:spPr>
        <a:xfrm>
          <a:off x="502018" y="948644"/>
          <a:ext cx="596900" cy="37387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Traitement</a:t>
          </a:r>
          <a:endParaRPr lang="fr-FR" sz="1100" kern="1200"/>
        </a:p>
      </dsp:txBody>
      <dsp:txXfrm>
        <a:off x="520269" y="966895"/>
        <a:ext cx="560398" cy="337369"/>
      </dsp:txXfrm>
    </dsp:sp>
    <dsp:sp modelId="{543BBAD1-E266-42A1-B6B6-C3926A91ACAD}">
      <dsp:nvSpPr>
        <dsp:cNvPr id="0" name=""/>
        <dsp:cNvSpPr/>
      </dsp:nvSpPr>
      <dsp:spPr>
        <a:xfrm>
          <a:off x="429850" y="263089"/>
          <a:ext cx="1015022" cy="1015022"/>
        </a:xfrm>
        <a:custGeom>
          <a:avLst/>
          <a:gdLst/>
          <a:ahLst/>
          <a:cxnLst/>
          <a:rect l="0" t="0" r="0" b="0"/>
          <a:pathLst>
            <a:path>
              <a:moveTo>
                <a:pt x="49879" y="726921"/>
              </a:moveTo>
              <a:arcTo wR="507511" hR="507511" stAng="9263082" swAng="971214"/>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B1DA764-7B97-41F5-8FA9-919C14766A75}">
      <dsp:nvSpPr>
        <dsp:cNvPr id="0" name=""/>
        <dsp:cNvSpPr/>
      </dsp:nvSpPr>
      <dsp:spPr>
        <a:xfrm>
          <a:off x="120003" y="492541"/>
          <a:ext cx="562888" cy="3144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Diffusion</a:t>
          </a:r>
        </a:p>
      </dsp:txBody>
      <dsp:txXfrm>
        <a:off x="135354" y="507892"/>
        <a:ext cx="532186" cy="283768"/>
      </dsp:txXfrm>
    </dsp:sp>
    <dsp:sp modelId="{9F351090-7BAA-4F07-AF7F-B9F5AF46AC98}">
      <dsp:nvSpPr>
        <dsp:cNvPr id="0" name=""/>
        <dsp:cNvSpPr/>
      </dsp:nvSpPr>
      <dsp:spPr>
        <a:xfrm>
          <a:off x="434113" y="32377"/>
          <a:ext cx="1015022" cy="1015022"/>
        </a:xfrm>
        <a:custGeom>
          <a:avLst/>
          <a:gdLst/>
          <a:ahLst/>
          <a:cxnLst/>
          <a:rect l="0" t="0" r="0" b="0"/>
          <a:pathLst>
            <a:path>
              <a:moveTo>
                <a:pt x="8623" y="414350"/>
              </a:moveTo>
              <a:arcTo wR="507511" hR="507511" stAng="11434644" swAng="954272"/>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D5515-5F84-4EB3-9530-DFB0CF715530}">
      <dsp:nvSpPr>
        <dsp:cNvPr id="0" name=""/>
        <dsp:cNvSpPr/>
      </dsp:nvSpPr>
      <dsp:spPr>
        <a:xfrm>
          <a:off x="0" y="2054"/>
          <a:ext cx="1053253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1D8A8-A5FB-45AF-8D69-5D8C82331862}">
      <dsp:nvSpPr>
        <dsp:cNvPr id="0" name=""/>
        <dsp:cNvSpPr/>
      </dsp:nvSpPr>
      <dsp:spPr>
        <a:xfrm>
          <a:off x="0" y="2054"/>
          <a:ext cx="2106506" cy="420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latin typeface="Arial" panose="020B0604020202020204" pitchFamily="34" charset="0"/>
              <a:ea typeface="Calibri" panose="020F0502020204030204" pitchFamily="34" charset="0"/>
              <a:cs typeface="Times New Roman" panose="02020603050405020304" pitchFamily="18" charset="0"/>
            </a:rPr>
            <a:t>Les problèmes suivants peuvent être mis en évidence.</a:t>
          </a:r>
          <a:endParaRPr lang="fr-FR" sz="2400" kern="1200" dirty="0"/>
        </a:p>
      </dsp:txBody>
      <dsp:txXfrm>
        <a:off x="0" y="2054"/>
        <a:ext cx="2106506" cy="4202625"/>
      </dsp:txXfrm>
    </dsp:sp>
    <dsp:sp modelId="{686E17AA-13D4-4EE0-8013-CC31808EA1CE}">
      <dsp:nvSpPr>
        <dsp:cNvPr id="0" name=""/>
        <dsp:cNvSpPr/>
      </dsp:nvSpPr>
      <dsp:spPr>
        <a:xfrm>
          <a:off x="2264494" y="41658"/>
          <a:ext cx="8268039" cy="7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dirty="0">
              <a:latin typeface="Arial" panose="020B0604020202020204" pitchFamily="34" charset="0"/>
              <a:ea typeface="Calibri" panose="020F0502020204030204" pitchFamily="34" charset="0"/>
              <a:cs typeface="Times New Roman" panose="02020603050405020304" pitchFamily="18" charset="0"/>
            </a:rPr>
            <a:t>Des échanges multiples entre 2 personnes peut expliquer des retards ou des surcharges de travail.</a:t>
          </a:r>
        </a:p>
      </dsp:txBody>
      <dsp:txXfrm>
        <a:off x="2264494" y="41658"/>
        <a:ext cx="8268039" cy="792096"/>
      </dsp:txXfrm>
    </dsp:sp>
    <dsp:sp modelId="{983869B2-2B41-412D-BFCB-877D53415B9B}">
      <dsp:nvSpPr>
        <dsp:cNvPr id="0" name=""/>
        <dsp:cNvSpPr/>
      </dsp:nvSpPr>
      <dsp:spPr>
        <a:xfrm>
          <a:off x="2106506" y="833755"/>
          <a:ext cx="842602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A1224-E8A6-46C7-8990-943F6EB2C917}">
      <dsp:nvSpPr>
        <dsp:cNvPr id="0" name=""/>
        <dsp:cNvSpPr/>
      </dsp:nvSpPr>
      <dsp:spPr>
        <a:xfrm>
          <a:off x="2264494" y="873360"/>
          <a:ext cx="8268039" cy="7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dirty="0">
              <a:latin typeface="Arial" panose="020B0604020202020204" pitchFamily="34" charset="0"/>
              <a:ea typeface="Calibri" panose="020F0502020204030204" pitchFamily="34" charset="0"/>
              <a:cs typeface="Times New Roman" panose="02020603050405020304" pitchFamily="18" charset="0"/>
            </a:rPr>
            <a:t>Des échanges trop nombreux qui font perdre du temps. L’organisation devrait être simplifiés.</a:t>
          </a:r>
        </a:p>
      </dsp:txBody>
      <dsp:txXfrm>
        <a:off x="2264494" y="873360"/>
        <a:ext cx="8268039" cy="792096"/>
      </dsp:txXfrm>
    </dsp:sp>
    <dsp:sp modelId="{2A470605-ACB0-4E9C-9830-0DECDE2FA9C8}">
      <dsp:nvSpPr>
        <dsp:cNvPr id="0" name=""/>
        <dsp:cNvSpPr/>
      </dsp:nvSpPr>
      <dsp:spPr>
        <a:xfrm>
          <a:off x="2106506" y="1665456"/>
          <a:ext cx="842602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31A8B-1F70-4EEA-82C1-2DF0A6A1DCBF}">
      <dsp:nvSpPr>
        <dsp:cNvPr id="0" name=""/>
        <dsp:cNvSpPr/>
      </dsp:nvSpPr>
      <dsp:spPr>
        <a:xfrm>
          <a:off x="2264494" y="1705061"/>
          <a:ext cx="8268039" cy="7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dirty="0">
              <a:latin typeface="Arial" panose="020B0604020202020204" pitchFamily="34" charset="0"/>
              <a:ea typeface="Calibri" panose="020F0502020204030204" pitchFamily="34" charset="0"/>
              <a:cs typeface="Times New Roman" panose="02020603050405020304" pitchFamily="18" charset="0"/>
            </a:rPr>
            <a:t>Le schéma montre le rôle central d’un responsable qui est souvent en déplacement ce qui génère des retards de validation.</a:t>
          </a:r>
        </a:p>
      </dsp:txBody>
      <dsp:txXfrm>
        <a:off x="2264494" y="1705061"/>
        <a:ext cx="8268039" cy="792096"/>
      </dsp:txXfrm>
    </dsp:sp>
    <dsp:sp modelId="{A6AE66C2-A00C-4C5A-8815-5CDA43947A2C}">
      <dsp:nvSpPr>
        <dsp:cNvPr id="0" name=""/>
        <dsp:cNvSpPr/>
      </dsp:nvSpPr>
      <dsp:spPr>
        <a:xfrm>
          <a:off x="2106506" y="2497157"/>
          <a:ext cx="842602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39FC5-32A2-4BB7-A4B9-59475C5D8877}">
      <dsp:nvSpPr>
        <dsp:cNvPr id="0" name=""/>
        <dsp:cNvSpPr/>
      </dsp:nvSpPr>
      <dsp:spPr>
        <a:xfrm>
          <a:off x="2264494" y="2536762"/>
          <a:ext cx="8268039" cy="7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dirty="0">
              <a:latin typeface="Arial" panose="020B0604020202020204" pitchFamily="34" charset="0"/>
              <a:ea typeface="Calibri" panose="020F0502020204030204" pitchFamily="34" charset="0"/>
              <a:cs typeface="Times New Roman" panose="02020603050405020304" pitchFamily="18" charset="0"/>
            </a:rPr>
            <a:t>Des transmissions d’informations non prévues dans l’organisation, ce qui génère des retards ou des erreurs.</a:t>
          </a:r>
        </a:p>
      </dsp:txBody>
      <dsp:txXfrm>
        <a:off x="2264494" y="2536762"/>
        <a:ext cx="8268039" cy="792096"/>
      </dsp:txXfrm>
    </dsp:sp>
    <dsp:sp modelId="{2AE76602-5BB3-4922-AF57-0D0098885E06}">
      <dsp:nvSpPr>
        <dsp:cNvPr id="0" name=""/>
        <dsp:cNvSpPr/>
      </dsp:nvSpPr>
      <dsp:spPr>
        <a:xfrm>
          <a:off x="2106506" y="3328859"/>
          <a:ext cx="842602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C94C2-F4E7-41C3-B84D-F6A1455C78FD}">
      <dsp:nvSpPr>
        <dsp:cNvPr id="0" name=""/>
        <dsp:cNvSpPr/>
      </dsp:nvSpPr>
      <dsp:spPr>
        <a:xfrm>
          <a:off x="2264494" y="3368464"/>
          <a:ext cx="8268039" cy="7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dirty="0">
              <a:latin typeface="Arial" panose="020B0604020202020204" pitchFamily="34" charset="0"/>
              <a:ea typeface="Calibri" panose="020F0502020204030204" pitchFamily="34" charset="0"/>
              <a:cs typeface="Times New Roman" panose="02020603050405020304" pitchFamily="18" charset="0"/>
            </a:rPr>
            <a:t>Une chronologie des </a:t>
          </a:r>
          <a:r>
            <a:rPr lang="fr-FR" sz="1800" b="1" kern="1200">
              <a:latin typeface="Arial" panose="020B0604020202020204" pitchFamily="34" charset="0"/>
              <a:ea typeface="Calibri" panose="020F0502020204030204" pitchFamily="34" charset="0"/>
              <a:cs typeface="Times New Roman" panose="02020603050405020304" pitchFamily="18" charset="0"/>
            </a:rPr>
            <a:t>tâches illogique </a:t>
          </a:r>
          <a:r>
            <a:rPr lang="fr-FR" sz="1800" b="1" kern="1200" dirty="0">
              <a:latin typeface="Arial" panose="020B0604020202020204" pitchFamily="34" charset="0"/>
              <a:ea typeface="Calibri" panose="020F0502020204030204" pitchFamily="34" charset="0"/>
              <a:cs typeface="Times New Roman" panose="02020603050405020304" pitchFamily="18" charset="0"/>
            </a:rPr>
            <a:t>avec des contrôles à postériori de la solvabilité </a:t>
          </a:r>
          <a:r>
            <a:rPr lang="fr-FR" sz="1800" b="1" kern="1200">
              <a:latin typeface="Arial" panose="020B0604020202020204" pitchFamily="34" charset="0"/>
              <a:ea typeface="Calibri" panose="020F0502020204030204" pitchFamily="34" charset="0"/>
              <a:cs typeface="Times New Roman" panose="02020603050405020304" pitchFamily="18" charset="0"/>
            </a:rPr>
            <a:t>d’un client, par exemple, </a:t>
          </a:r>
          <a:r>
            <a:rPr lang="fr-FR" sz="1800" b="1" kern="1200" dirty="0">
              <a:latin typeface="Arial" panose="020B0604020202020204" pitchFamily="34" charset="0"/>
              <a:ea typeface="Calibri" panose="020F0502020204030204" pitchFamily="34" charset="0"/>
              <a:cs typeface="Times New Roman" panose="02020603050405020304" pitchFamily="18" charset="0"/>
            </a:rPr>
            <a:t>alors qu’il devrait être à priori ce qui engendre des problèmes ultérieurs.</a:t>
          </a:r>
        </a:p>
      </dsp:txBody>
      <dsp:txXfrm>
        <a:off x="2264494" y="3368464"/>
        <a:ext cx="8268039" cy="792096"/>
      </dsp:txXfrm>
    </dsp:sp>
    <dsp:sp modelId="{FA509E82-3FAB-4330-9292-8009FC8D423F}">
      <dsp:nvSpPr>
        <dsp:cNvPr id="0" name=""/>
        <dsp:cNvSpPr/>
      </dsp:nvSpPr>
      <dsp:spPr>
        <a:xfrm>
          <a:off x="2106506" y="4160560"/>
          <a:ext cx="842602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10757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02/01/2024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86002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55282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503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05061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704642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133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993385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64890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13880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8153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02/01/2024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33109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02/01/2024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4551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90395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73942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02/01/2024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00221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02/01/2024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4774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02/01/2024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200712191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6.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tmp"/><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11647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76176" numCol="1" anchor="ctr" anchorCtr="0" compatLnSpc="1">
            <a:prstTxWarp prst="textNoShape">
              <a:avLst/>
            </a:prstTxWarp>
            <a:spAutoFit/>
          </a:bodyPr>
          <a:lstStyle/>
          <a:p>
            <a:endParaRPr lang="fr-FR"/>
          </a:p>
        </p:txBody>
      </p:sp>
      <p:graphicFrame>
        <p:nvGraphicFramePr>
          <p:cNvPr id="7" name="Diagramme 6"/>
          <p:cNvGraphicFramePr/>
          <p:nvPr/>
        </p:nvGraphicFramePr>
        <p:xfrm>
          <a:off x="5625465" y="10953539"/>
          <a:ext cx="1586865" cy="132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a:spLocks noChangeArrowheads="1"/>
          </p:cNvSpPr>
          <p:nvPr/>
        </p:nvSpPr>
        <p:spPr bwMode="auto">
          <a:xfrm>
            <a:off x="152400" y="777521"/>
            <a:ext cx="10964332"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ts val="1200"/>
              </a:spcBef>
              <a:spcAft>
                <a:spcPct val="0"/>
              </a:spcAft>
              <a:buClrTx/>
              <a:buSzTx/>
              <a:buFontTx/>
              <a:buNone/>
              <a:tabLst/>
            </a:pPr>
            <a:r>
              <a:rPr kumimoji="0" lang="fr-FR" sz="2800" b="1" i="0" u="none" strike="noStrike" cap="none" normalizeH="0" baseline="0" dirty="0">
                <a:ln>
                  <a:noFill/>
                </a:ln>
                <a:solidFill>
                  <a:srgbClr val="FFFF00"/>
                </a:solidFill>
                <a:effectLst/>
                <a:ea typeface="Calibri" panose="020F0502020204030204" pitchFamily="34" charset="0"/>
                <a:cs typeface="Arial" panose="020B0604020202020204" pitchFamily="34" charset="0"/>
              </a:rPr>
              <a:t>4.1. Construire un diagramme des flux</a:t>
            </a:r>
          </a:p>
          <a:p>
            <a:pPr marL="0" marR="0" lvl="0" indent="0" algn="ctr" defTabSz="914400" rtl="0" eaLnBrk="0" fontAlgn="base" latinLnBrk="0" hangingPunct="0">
              <a:lnSpc>
                <a:spcPct val="100000"/>
              </a:lnSpc>
              <a:spcBef>
                <a:spcPts val="2400"/>
              </a:spcBef>
              <a:spcAft>
                <a:spcPct val="0"/>
              </a:spcAft>
              <a:buClrTx/>
              <a:buSzTx/>
              <a:buFontTx/>
              <a:buNone/>
              <a:tabLst/>
            </a:pPr>
            <a:r>
              <a:rPr kumimoji="0" lang="fr-FR" sz="2400" b="1" i="0" u="none" strike="noStrike" cap="none" normalizeH="0" baseline="0" dirty="0">
                <a:ln>
                  <a:noFill/>
                </a:ln>
                <a:solidFill>
                  <a:srgbClr val="FFFF00"/>
                </a:solidFill>
                <a:effectLst/>
                <a:ea typeface="Calibri" panose="020F0502020204030204" pitchFamily="34" charset="0"/>
                <a:cs typeface="Arial" panose="020B0604020202020204" pitchFamily="34" charset="0"/>
              </a:rPr>
              <a:t>La représentation visuelle des processus et des traitements aide l'opérateur à identifier et à comprendre les problèmes </a:t>
            </a:r>
          </a:p>
          <a:p>
            <a:pPr marL="0" marR="0" lvl="0" indent="0" algn="ctr" defTabSz="914400" rtl="0" eaLnBrk="0" fontAlgn="base" latinLnBrk="0" hangingPunct="0">
              <a:lnSpc>
                <a:spcPct val="100000"/>
              </a:lnSpc>
              <a:spcBef>
                <a:spcPts val="1200"/>
              </a:spcBef>
              <a:spcAft>
                <a:spcPct val="0"/>
              </a:spcAft>
              <a:buClrTx/>
              <a:buSzTx/>
              <a:buFontTx/>
              <a:buNone/>
              <a:tabLst/>
            </a:pPr>
            <a:r>
              <a:rPr kumimoji="0" lang="fr-FR" sz="2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Il existe principalement deux représentations</a:t>
            </a:r>
            <a:endParaRPr kumimoji="0" lang="fr-FR" sz="2400" b="0" i="0" u="none" strike="noStrike" cap="none" normalizeH="0" baseline="0" dirty="0">
              <a:ln>
                <a:noFill/>
              </a:ln>
              <a:solidFill>
                <a:schemeClr val="tx1"/>
              </a:solidFill>
              <a:effectLst/>
            </a:endParaRPr>
          </a:p>
        </p:txBody>
      </p:sp>
      <p:graphicFrame>
        <p:nvGraphicFramePr>
          <p:cNvPr id="4" name="Diagramme 3"/>
          <p:cNvGraphicFramePr/>
          <p:nvPr>
            <p:extLst>
              <p:ext uri="{D42A27DB-BD31-4B8C-83A1-F6EECF244321}">
                <p14:modId xmlns:p14="http://schemas.microsoft.com/office/powerpoint/2010/main" val="1935906511"/>
              </p:ext>
            </p:extLst>
          </p:nvPr>
        </p:nvGraphicFramePr>
        <p:xfrm>
          <a:off x="829733" y="2988733"/>
          <a:ext cx="9838267" cy="3572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itre 1"/>
          <p:cNvSpPr txBox="1">
            <a:spLocks/>
          </p:cNvSpPr>
          <p:nvPr/>
        </p:nvSpPr>
        <p:spPr>
          <a:xfrm>
            <a:off x="0" y="24201"/>
            <a:ext cx="9916886" cy="68699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fr-FR" sz="3200" b="1" dirty="0"/>
              <a:t>4. Représenter les flux</a:t>
            </a:r>
            <a:endParaRPr lang="fr-FR" sz="3600" dirty="0"/>
          </a:p>
        </p:txBody>
      </p:sp>
    </p:spTree>
    <p:extLst>
      <p:ext uri="{BB962C8B-B14F-4D97-AF65-F5344CB8AC3E}">
        <p14:creationId xmlns:p14="http://schemas.microsoft.com/office/powerpoint/2010/main" val="13755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11647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76176" numCol="1" anchor="ctr" anchorCtr="0" compatLnSpc="1">
            <a:prstTxWarp prst="textNoShape">
              <a:avLst/>
            </a:prstTxWarp>
            <a:spAutoFit/>
          </a:bodyPr>
          <a:lstStyle/>
          <a:p>
            <a:endParaRPr lang="fr-FR"/>
          </a:p>
        </p:txBody>
      </p:sp>
      <p:graphicFrame>
        <p:nvGraphicFramePr>
          <p:cNvPr id="7" name="Diagramme 6"/>
          <p:cNvGraphicFramePr/>
          <p:nvPr/>
        </p:nvGraphicFramePr>
        <p:xfrm>
          <a:off x="5625465" y="10953539"/>
          <a:ext cx="1586865" cy="132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a:spLocks noChangeArrowheads="1"/>
          </p:cNvSpPr>
          <p:nvPr/>
        </p:nvSpPr>
        <p:spPr bwMode="auto">
          <a:xfrm>
            <a:off x="143299" y="735401"/>
            <a:ext cx="109643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ts val="1200"/>
              </a:spcBef>
              <a:spcAft>
                <a:spcPct val="0"/>
              </a:spcAft>
              <a:buClrTx/>
              <a:buSzTx/>
              <a:buFontTx/>
              <a:buNone/>
              <a:tabLst/>
            </a:pPr>
            <a:r>
              <a:rPr kumimoji="0" lang="fr-FR" sz="2800" b="1" i="0" u="none" strike="noStrike" cap="none" normalizeH="0" baseline="0" dirty="0">
                <a:ln>
                  <a:noFill/>
                </a:ln>
                <a:solidFill>
                  <a:srgbClr val="FFFF00"/>
                </a:solidFill>
                <a:effectLst/>
                <a:ea typeface="Calibri" panose="020F0502020204030204" pitchFamily="34" charset="0"/>
                <a:cs typeface="Arial" panose="020B0604020202020204" pitchFamily="34" charset="0"/>
              </a:rPr>
              <a:t>4.1. Construire un diagramme des flux</a:t>
            </a:r>
          </a:p>
        </p:txBody>
      </p:sp>
      <p:sp>
        <p:nvSpPr>
          <p:cNvPr id="9" name="Titre 1"/>
          <p:cNvSpPr txBox="1">
            <a:spLocks/>
          </p:cNvSpPr>
          <p:nvPr/>
        </p:nvSpPr>
        <p:spPr>
          <a:xfrm>
            <a:off x="0" y="24201"/>
            <a:ext cx="9916886" cy="68699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fr-FR" sz="3200" b="1" dirty="0"/>
              <a:t>4. Représenter les flux</a:t>
            </a:r>
            <a:endParaRPr lang="fr-FR" sz="3600" dirty="0"/>
          </a:p>
        </p:txBody>
      </p:sp>
      <p:sp>
        <p:nvSpPr>
          <p:cNvPr id="2" name="Rectangle 1">
            <a:extLst>
              <a:ext uri="{FF2B5EF4-FFF2-40B4-BE49-F238E27FC236}">
                <a16:creationId xmlns:a16="http://schemas.microsoft.com/office/drawing/2014/main" id="{BFC30A05-FBAF-425D-AAFB-24AF33B3787D}"/>
              </a:ext>
            </a:extLst>
          </p:cNvPr>
          <p:cNvSpPr/>
          <p:nvPr/>
        </p:nvSpPr>
        <p:spPr>
          <a:xfrm>
            <a:off x="753534" y="1621972"/>
            <a:ext cx="10498666" cy="2323713"/>
          </a:xfrm>
          <a:prstGeom prst="rect">
            <a:avLst/>
          </a:prstGeom>
        </p:spPr>
        <p:txBody>
          <a:bodyPr wrap="square">
            <a:spAutoFit/>
          </a:bodyPr>
          <a:lstStyle/>
          <a:p>
            <a:pPr algn="just">
              <a:spcBef>
                <a:spcPts val="600"/>
              </a:spcBef>
              <a:spcAft>
                <a:spcPts val="0"/>
              </a:spcAft>
            </a:pPr>
            <a:r>
              <a:rPr lang="fr-FR" sz="2000" dirty="0">
                <a:latin typeface="Arial" panose="020B0604020202020204" pitchFamily="34" charset="0"/>
                <a:ea typeface="Calibri" panose="020F0502020204030204" pitchFamily="34" charset="0"/>
                <a:cs typeface="Arial" panose="020B0604020202020204" pitchFamily="34" charset="0"/>
              </a:rPr>
              <a:t>Le diagramme des flux représente sous une forme graphique les flux d’informations et éventuellement les traitements des données dans le système d’information.</a:t>
            </a:r>
            <a:endParaRPr lang="fr-FR" sz="32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0"/>
              </a:spcAft>
            </a:pPr>
            <a:r>
              <a:rPr lang="fr-FR" sz="2000" dirty="0">
                <a:latin typeface="Arial" panose="020B0604020202020204" pitchFamily="34" charset="0"/>
                <a:ea typeface="Calibri" panose="020F0502020204030204" pitchFamily="34" charset="0"/>
                <a:cs typeface="Arial" panose="020B0604020202020204" pitchFamily="34" charset="0"/>
              </a:rPr>
              <a:t>Il donne une vue d’ensemble de la circulation des informations ou des documents entre les acteurs du processus et éventuellement le système informatique de gestion. Il existe de nombreuses représentations plus ou moins normalisées et complexes. Cette représentation doit toujours partir du tableau d’analyse des tâches et mettre en évidence la chronologie des tâches, les personnes et les outils utilisés. </a:t>
            </a:r>
            <a:endParaRPr lang="fr-FR"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 0">
            <a:extLst>
              <a:ext uri="{FF2B5EF4-FFF2-40B4-BE49-F238E27FC236}">
                <a16:creationId xmlns:a16="http://schemas.microsoft.com/office/drawing/2014/main" id="{73608F41-B6BB-4BEB-8BC6-3257393BBCF7}"/>
              </a:ext>
            </a:extLst>
          </p:cNvPr>
          <p:cNvPicPr/>
          <p:nvPr/>
        </p:nvPicPr>
        <p:blipFill rotWithShape="1">
          <a:blip r:embed="rId7" cstate="print">
            <a:extLst>
              <a:ext uri="{28A0092B-C50C-407E-A947-70E740481C1C}">
                <a14:useLocalDpi xmlns:a14="http://schemas.microsoft.com/office/drawing/2010/main" val="0"/>
              </a:ext>
            </a:extLst>
          </a:blip>
          <a:srcRect l="55068" t="26478" r="5257" b="39332"/>
          <a:stretch/>
        </p:blipFill>
        <p:spPr bwMode="auto">
          <a:xfrm>
            <a:off x="3404235" y="4128770"/>
            <a:ext cx="4773930" cy="2313940"/>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832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11647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76176" numCol="1" anchor="ctr" anchorCtr="0" compatLnSpc="1">
            <a:prstTxWarp prst="textNoShape">
              <a:avLst/>
            </a:prstTxWarp>
            <a:spAutoFit/>
          </a:bodyPr>
          <a:lstStyle/>
          <a:p>
            <a:endParaRPr lang="fr-FR"/>
          </a:p>
        </p:txBody>
      </p:sp>
      <p:graphicFrame>
        <p:nvGraphicFramePr>
          <p:cNvPr id="7" name="Diagramme 6"/>
          <p:cNvGraphicFramePr/>
          <p:nvPr/>
        </p:nvGraphicFramePr>
        <p:xfrm>
          <a:off x="5625465" y="10953539"/>
          <a:ext cx="1586865" cy="132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a:spLocks noChangeArrowheads="1"/>
          </p:cNvSpPr>
          <p:nvPr/>
        </p:nvSpPr>
        <p:spPr bwMode="auto">
          <a:xfrm>
            <a:off x="143299" y="735401"/>
            <a:ext cx="109643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ts val="1200"/>
              </a:spcBef>
              <a:spcAft>
                <a:spcPct val="0"/>
              </a:spcAft>
              <a:buClrTx/>
              <a:buSzTx/>
              <a:buFontTx/>
              <a:buNone/>
              <a:tabLst/>
            </a:pPr>
            <a:r>
              <a:rPr kumimoji="0" lang="fr-FR" sz="2800" b="1" i="0" u="none" strike="noStrike" cap="none" normalizeH="0" baseline="0" dirty="0">
                <a:ln>
                  <a:noFill/>
                </a:ln>
                <a:solidFill>
                  <a:srgbClr val="FFFF00"/>
                </a:solidFill>
                <a:effectLst/>
                <a:ea typeface="Calibri" panose="020F0502020204030204" pitchFamily="34" charset="0"/>
                <a:cs typeface="Arial" panose="020B0604020202020204" pitchFamily="34" charset="0"/>
              </a:rPr>
              <a:t>4.1. Construire un diagramme des flux</a:t>
            </a:r>
          </a:p>
        </p:txBody>
      </p:sp>
      <p:sp>
        <p:nvSpPr>
          <p:cNvPr id="9" name="Titre 1"/>
          <p:cNvSpPr txBox="1">
            <a:spLocks/>
          </p:cNvSpPr>
          <p:nvPr/>
        </p:nvSpPr>
        <p:spPr>
          <a:xfrm>
            <a:off x="0" y="24201"/>
            <a:ext cx="9916886" cy="68699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fr-FR" sz="3200" b="1" dirty="0"/>
              <a:t>4. Représenter les flux</a:t>
            </a:r>
            <a:endParaRPr lang="fr-FR" sz="3600" dirty="0"/>
          </a:p>
        </p:txBody>
      </p:sp>
      <p:pic>
        <p:nvPicPr>
          <p:cNvPr id="10" name=" 0">
            <a:extLst>
              <a:ext uri="{FF2B5EF4-FFF2-40B4-BE49-F238E27FC236}">
                <a16:creationId xmlns:a16="http://schemas.microsoft.com/office/drawing/2014/main" id="{73608F41-B6BB-4BEB-8BC6-3257393BBCF7}"/>
              </a:ext>
            </a:extLst>
          </p:cNvPr>
          <p:cNvPicPr/>
          <p:nvPr/>
        </p:nvPicPr>
        <p:blipFill rotWithShape="1">
          <a:blip r:embed="rId7" cstate="print">
            <a:extLst>
              <a:ext uri="{28A0092B-C50C-407E-A947-70E740481C1C}">
                <a14:useLocalDpi xmlns:a14="http://schemas.microsoft.com/office/drawing/2010/main" val="0"/>
              </a:ext>
            </a:extLst>
          </a:blip>
          <a:srcRect l="55068" t="26478" r="5257" b="39332"/>
          <a:stretch/>
        </p:blipFill>
        <p:spPr bwMode="auto">
          <a:xfrm>
            <a:off x="7865533" y="82838"/>
            <a:ext cx="2471632" cy="1301462"/>
          </a:xfrm>
          <a:prstGeom prst="rect">
            <a:avLst/>
          </a:prstGeom>
          <a:ln w="3175">
            <a:solidFill>
              <a:schemeClr val="tx1"/>
            </a:solid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19251ADC-3A5E-4B37-B967-BBAAA083EC4A}"/>
              </a:ext>
            </a:extLst>
          </p:cNvPr>
          <p:cNvSpPr/>
          <p:nvPr/>
        </p:nvSpPr>
        <p:spPr>
          <a:xfrm>
            <a:off x="753534" y="1621972"/>
            <a:ext cx="10498666" cy="707886"/>
          </a:xfrm>
          <a:prstGeom prst="rect">
            <a:avLst/>
          </a:prstGeom>
        </p:spPr>
        <p:txBody>
          <a:bodyPr wrap="square">
            <a:spAutoFit/>
          </a:bodyPr>
          <a:lstStyle/>
          <a:p>
            <a:pPr algn="just">
              <a:spcBef>
                <a:spcPts val="600"/>
              </a:spcBef>
              <a:spcAft>
                <a:spcPts val="0"/>
              </a:spcAft>
            </a:pPr>
            <a:r>
              <a:rPr lang="fr-FR" sz="2000" dirty="0">
                <a:latin typeface="Arial" panose="020B0604020202020204" pitchFamily="34" charset="0"/>
                <a:ea typeface="Calibri" panose="020F0502020204030204" pitchFamily="34" charset="0"/>
                <a:cs typeface="Arial" panose="020B0604020202020204" pitchFamily="34" charset="0"/>
              </a:rPr>
              <a:t>Cette représentation doit toujours partir du tableau d’analyse des tâches et mettre en évidence la chronologie des tâches, les personnes et les outils utilisés. </a:t>
            </a:r>
            <a:endParaRPr lang="fr-FR" sz="3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au 3">
            <a:extLst>
              <a:ext uri="{FF2B5EF4-FFF2-40B4-BE49-F238E27FC236}">
                <a16:creationId xmlns:a16="http://schemas.microsoft.com/office/drawing/2014/main" id="{137CE714-29A9-45E9-8177-F7FD39E0478C}"/>
              </a:ext>
            </a:extLst>
          </p:cNvPr>
          <p:cNvGraphicFramePr>
            <a:graphicFrameLocks noGrp="1"/>
          </p:cNvGraphicFramePr>
          <p:nvPr>
            <p:extLst>
              <p:ext uri="{D42A27DB-BD31-4B8C-83A1-F6EECF244321}">
                <p14:modId xmlns:p14="http://schemas.microsoft.com/office/powerpoint/2010/main" val="270939914"/>
              </p:ext>
            </p:extLst>
          </p:nvPr>
        </p:nvGraphicFramePr>
        <p:xfrm>
          <a:off x="705585" y="2415130"/>
          <a:ext cx="10780830" cy="3930704"/>
        </p:xfrm>
        <a:graphic>
          <a:graphicData uri="http://schemas.openxmlformats.org/drawingml/2006/table">
            <a:tbl>
              <a:tblPr firstRow="1" firstCol="1" bandRow="1">
                <a:tableStyleId>{D03447BB-5D67-496B-8E87-E561075AD55C}</a:tableStyleId>
              </a:tblPr>
              <a:tblGrid>
                <a:gridCol w="1619848">
                  <a:extLst>
                    <a:ext uri="{9D8B030D-6E8A-4147-A177-3AD203B41FA5}">
                      <a16:colId xmlns:a16="http://schemas.microsoft.com/office/drawing/2014/main" val="3832653425"/>
                    </a:ext>
                  </a:extLst>
                </a:gridCol>
                <a:gridCol w="7813508">
                  <a:extLst>
                    <a:ext uri="{9D8B030D-6E8A-4147-A177-3AD203B41FA5}">
                      <a16:colId xmlns:a16="http://schemas.microsoft.com/office/drawing/2014/main" val="917162732"/>
                    </a:ext>
                  </a:extLst>
                </a:gridCol>
                <a:gridCol w="1347474">
                  <a:extLst>
                    <a:ext uri="{9D8B030D-6E8A-4147-A177-3AD203B41FA5}">
                      <a16:colId xmlns:a16="http://schemas.microsoft.com/office/drawing/2014/main" val="1759368664"/>
                    </a:ext>
                  </a:extLst>
                </a:gridCol>
              </a:tblGrid>
              <a:tr h="556670">
                <a:tc gridSpan="3">
                  <a:txBody>
                    <a:bodyPr/>
                    <a:lstStyle/>
                    <a:p>
                      <a:pPr algn="ctr">
                        <a:spcBef>
                          <a:spcPts val="100"/>
                        </a:spcBef>
                        <a:spcAft>
                          <a:spcPts val="100"/>
                        </a:spcAft>
                      </a:pPr>
                      <a:r>
                        <a:rPr lang="fr-FR" sz="1400" dirty="0">
                          <a:effectLst/>
                          <a:latin typeface="Arial" panose="020B0604020202020204" pitchFamily="34" charset="0"/>
                          <a:cs typeface="Arial" panose="020B0604020202020204" pitchFamily="34" charset="0"/>
                        </a:rPr>
                        <a:t>Processus : Gestion des ventes et approvisionnement de la société BUT SA</a:t>
                      </a:r>
                      <a:endParaRPr lang="fr-FR"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tc hMerge="1">
                  <a:txBody>
                    <a:bodyPr/>
                    <a:lstStyle/>
                    <a:p>
                      <a:endParaRPr lang="fr-FR"/>
                    </a:p>
                  </a:txBody>
                  <a:tcPr/>
                </a:tc>
                <a:tc hMerge="1">
                  <a:txBody>
                    <a:bodyPr/>
                    <a:lstStyle/>
                    <a:p>
                      <a:pPr algn="ctr">
                        <a:spcBef>
                          <a:spcPts val="100"/>
                        </a:spcBef>
                        <a:spcAft>
                          <a:spcPts val="100"/>
                        </a:spcAft>
                      </a:pPr>
                      <a:endParaRPr lang="fr-FR"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extLst>
                  <a:ext uri="{0D108BD9-81ED-4DB2-BD59-A6C34878D82A}">
                    <a16:rowId xmlns:a16="http://schemas.microsoft.com/office/drawing/2014/main" val="2890888273"/>
                  </a:ext>
                </a:extLst>
              </a:tr>
              <a:tr h="364152">
                <a:tc>
                  <a:txBody>
                    <a:bodyPr/>
                    <a:lstStyle/>
                    <a:p>
                      <a:pPr algn="ctr">
                        <a:spcBef>
                          <a:spcPts val="600"/>
                        </a:spcBef>
                        <a:spcAft>
                          <a:spcPts val="0"/>
                        </a:spcAft>
                      </a:pPr>
                      <a:r>
                        <a:rPr lang="fr-FR" sz="1400">
                          <a:effectLst/>
                          <a:latin typeface="Arial" panose="020B0604020202020204" pitchFamily="34" charset="0"/>
                          <a:cs typeface="Arial" panose="020B0604020202020204" pitchFamily="34" charset="0"/>
                        </a:rPr>
                        <a:t>Acteur source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tc>
                  <a:txBody>
                    <a:bodyPr/>
                    <a:lstStyle/>
                    <a:p>
                      <a:pPr algn="ctr">
                        <a:spcBef>
                          <a:spcPts val="600"/>
                        </a:spcBef>
                        <a:spcAft>
                          <a:spcPts val="0"/>
                        </a:spcAft>
                      </a:pPr>
                      <a:r>
                        <a:rPr lang="fr-FR" sz="1400" b="1" dirty="0">
                          <a:effectLst/>
                          <a:latin typeface="Arial" panose="020B0604020202020204" pitchFamily="34" charset="0"/>
                          <a:cs typeface="Arial" panose="020B0604020202020204" pitchFamily="34" charset="0"/>
                        </a:rPr>
                        <a:t>Taches réalisées</a:t>
                      </a:r>
                      <a:endParaRPr lang="fr-FR"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tc>
                  <a:txBody>
                    <a:bodyPr/>
                    <a:lstStyle/>
                    <a:p>
                      <a:pPr algn="ctr">
                        <a:spcBef>
                          <a:spcPts val="600"/>
                        </a:spcBef>
                        <a:spcAft>
                          <a:spcPts val="0"/>
                        </a:spcAft>
                      </a:pPr>
                      <a:r>
                        <a:rPr lang="fr-FR" sz="1400" b="1" dirty="0">
                          <a:effectLst/>
                          <a:latin typeface="Arial" panose="020B0604020202020204" pitchFamily="34" charset="0"/>
                          <a:cs typeface="Arial" panose="020B0604020202020204" pitchFamily="34" charset="0"/>
                        </a:rPr>
                        <a:t>Destination</a:t>
                      </a:r>
                      <a:endParaRPr lang="fr-FR"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1578157826"/>
                  </a:ext>
                </a:extLst>
              </a:tr>
              <a:tr h="182076">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Client</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1 - Demande d’achat auprès de la vendeuse.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Vendeuse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3943713700"/>
                  </a:ext>
                </a:extLst>
              </a:tr>
              <a:tr h="182076">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Vendeuse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2 - Contrôle la disponibilité de l’article dans le PGI.</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PGI</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3564187018"/>
                  </a:ext>
                </a:extLst>
              </a:tr>
              <a:tr h="182076">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Vendeuse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3 - Édition du bon de livraison et transmission à la caisse.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Caisse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1182536125"/>
                  </a:ext>
                </a:extLst>
              </a:tr>
              <a:tr h="182076">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Caissière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4 - Édition de la facture. Le double de la facture est remis au client après paiement.</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Client</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651418332"/>
                  </a:ext>
                </a:extLst>
              </a:tr>
              <a:tr h="273114">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Caissière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5 - Encaissement avec demande éventuelle d’autorisation de payement par CB à la banque.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Banque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2461918086"/>
                  </a:ext>
                </a:extLst>
              </a:tr>
              <a:tr h="273114">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Magasinier</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6 - Enlèvement par le client des articles à l’aide de la facture auprès du magasin.</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Client</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1731311446"/>
                  </a:ext>
                </a:extLst>
              </a:tr>
              <a:tr h="273114">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Magasinier</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7 - Mise à jour des stocks, ventes et statistiques, information carte fidélité (PGI).</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PGI</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394522912"/>
                  </a:ext>
                </a:extLst>
              </a:tr>
              <a:tr h="364152">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Magasinier</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8 - Une commande de réassort automatique est envoyée à la centrale d’achat en fin de journée.</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Centrale achat</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2259624397"/>
                  </a:ext>
                </a:extLst>
              </a:tr>
              <a:tr h="273114">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Transporteur</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9 - La centrale d’achat expédie par transporteurs. Les articles sont réceptionnés sous 48 h avec un bon de livraison.</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Transporteur</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1214636622"/>
                  </a:ext>
                </a:extLst>
              </a:tr>
              <a:tr h="273114">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Magasinier</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10 - Saisie des bons de livraison dans PGI.</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PGI</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444216884"/>
                  </a:ext>
                </a:extLst>
              </a:tr>
              <a:tr h="273114">
                <a:tc>
                  <a:txBody>
                    <a:bodyPr/>
                    <a:lstStyle/>
                    <a:p>
                      <a:pPr algn="just">
                        <a:spcBef>
                          <a:spcPts val="200"/>
                        </a:spcBef>
                        <a:spcAft>
                          <a:spcPts val="200"/>
                        </a:spcAft>
                      </a:pPr>
                      <a:r>
                        <a:rPr lang="fr-FR" sz="1400">
                          <a:effectLst/>
                          <a:latin typeface="Arial" panose="020B0604020202020204" pitchFamily="34" charset="0"/>
                          <a:cs typeface="Arial" panose="020B0604020202020204" pitchFamily="34" charset="0"/>
                        </a:rPr>
                        <a:t>Magasinier</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a:effectLst/>
                          <a:latin typeface="Arial" panose="020B0604020202020204" pitchFamily="34" charset="0"/>
                          <a:cs typeface="Arial" panose="020B0604020202020204" pitchFamily="34" charset="0"/>
                        </a:rPr>
                        <a:t>11 - Édition des étiquettes qui sont transmises au magasinier qui étiquette les articles.</a:t>
                      </a:r>
                      <a:endParaRPr lang="fr-FR"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tc>
                <a:tc>
                  <a:txBody>
                    <a:bodyPr/>
                    <a:lstStyle/>
                    <a:p>
                      <a:pPr algn="l">
                        <a:spcBef>
                          <a:spcPts val="200"/>
                        </a:spcBef>
                        <a:spcAft>
                          <a:spcPts val="200"/>
                        </a:spcAft>
                      </a:pPr>
                      <a:r>
                        <a:rPr lang="fr-FR" sz="1400" dirty="0">
                          <a:effectLst/>
                          <a:latin typeface="Arial" panose="020B0604020202020204" pitchFamily="34" charset="0"/>
                          <a:cs typeface="Arial" panose="020B0604020202020204" pitchFamily="34" charset="0"/>
                        </a:rPr>
                        <a:t>Magasinier</a:t>
                      </a:r>
                      <a:endParaRPr lang="fr-FR"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917" marR="57917" marT="0" marB="0" anchor="ctr"/>
                </a:tc>
                <a:extLst>
                  <a:ext uri="{0D108BD9-81ED-4DB2-BD59-A6C34878D82A}">
                    <a16:rowId xmlns:a16="http://schemas.microsoft.com/office/drawing/2014/main" val="1299670336"/>
                  </a:ext>
                </a:extLst>
              </a:tr>
            </a:tbl>
          </a:graphicData>
        </a:graphic>
      </p:graphicFrame>
    </p:spTree>
    <p:extLst>
      <p:ext uri="{BB962C8B-B14F-4D97-AF65-F5344CB8AC3E}">
        <p14:creationId xmlns:p14="http://schemas.microsoft.com/office/powerpoint/2010/main" val="246420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11647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76176" numCol="1" anchor="ctr" anchorCtr="0" compatLnSpc="1">
            <a:prstTxWarp prst="textNoShape">
              <a:avLst/>
            </a:prstTxWarp>
            <a:spAutoFit/>
          </a:bodyPr>
          <a:lstStyle/>
          <a:p>
            <a:endParaRPr lang="fr-FR"/>
          </a:p>
        </p:txBody>
      </p:sp>
      <p:graphicFrame>
        <p:nvGraphicFramePr>
          <p:cNvPr id="7" name="Diagramme 6"/>
          <p:cNvGraphicFramePr/>
          <p:nvPr/>
        </p:nvGraphicFramePr>
        <p:xfrm>
          <a:off x="5625465" y="10953539"/>
          <a:ext cx="1586865" cy="132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a:spLocks noChangeArrowheads="1"/>
          </p:cNvSpPr>
          <p:nvPr/>
        </p:nvSpPr>
        <p:spPr bwMode="auto">
          <a:xfrm>
            <a:off x="143299" y="735401"/>
            <a:ext cx="109643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ts val="1200"/>
              </a:spcBef>
              <a:spcAft>
                <a:spcPct val="0"/>
              </a:spcAft>
              <a:buClrTx/>
              <a:buSzTx/>
              <a:buFontTx/>
              <a:buNone/>
              <a:tabLst/>
            </a:pPr>
            <a:r>
              <a:rPr kumimoji="0" lang="fr-FR" sz="2800" b="1" i="0" u="none" strike="noStrike" cap="none" normalizeH="0" baseline="0" dirty="0">
                <a:ln>
                  <a:noFill/>
                </a:ln>
                <a:solidFill>
                  <a:srgbClr val="FFFF00"/>
                </a:solidFill>
                <a:effectLst/>
                <a:ea typeface="Calibri" panose="020F0502020204030204" pitchFamily="34" charset="0"/>
                <a:cs typeface="Arial" panose="020B0604020202020204" pitchFamily="34" charset="0"/>
              </a:rPr>
              <a:t>4.1. Construire un diagramme des flux</a:t>
            </a:r>
          </a:p>
        </p:txBody>
      </p:sp>
      <p:sp>
        <p:nvSpPr>
          <p:cNvPr id="9" name="Titre 1"/>
          <p:cNvSpPr txBox="1">
            <a:spLocks/>
          </p:cNvSpPr>
          <p:nvPr/>
        </p:nvSpPr>
        <p:spPr>
          <a:xfrm>
            <a:off x="0" y="24201"/>
            <a:ext cx="9916886" cy="68699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fr-FR" sz="3200" b="1" dirty="0"/>
              <a:t>4. Représenter les flux</a:t>
            </a:r>
            <a:endParaRPr lang="fr-FR" sz="3600" dirty="0"/>
          </a:p>
        </p:txBody>
      </p:sp>
      <p:pic>
        <p:nvPicPr>
          <p:cNvPr id="10" name=" 0">
            <a:extLst>
              <a:ext uri="{FF2B5EF4-FFF2-40B4-BE49-F238E27FC236}">
                <a16:creationId xmlns:a16="http://schemas.microsoft.com/office/drawing/2014/main" id="{73608F41-B6BB-4BEB-8BC6-3257393BBCF7}"/>
              </a:ext>
            </a:extLst>
          </p:cNvPr>
          <p:cNvPicPr/>
          <p:nvPr/>
        </p:nvPicPr>
        <p:blipFill rotWithShape="1">
          <a:blip r:embed="rId7" cstate="print">
            <a:extLst>
              <a:ext uri="{28A0092B-C50C-407E-A947-70E740481C1C}">
                <a14:useLocalDpi xmlns:a14="http://schemas.microsoft.com/office/drawing/2010/main" val="0"/>
              </a:ext>
            </a:extLst>
          </a:blip>
          <a:srcRect l="55068" t="26478" r="5257" b="39332"/>
          <a:stretch/>
        </p:blipFill>
        <p:spPr bwMode="auto">
          <a:xfrm>
            <a:off x="7865533" y="82838"/>
            <a:ext cx="2471632" cy="1301462"/>
          </a:xfrm>
          <a:prstGeom prst="rect">
            <a:avLst/>
          </a:prstGeom>
          <a:ln w="3175">
            <a:solidFill>
              <a:schemeClr val="tx1"/>
            </a:solidFill>
          </a:ln>
          <a:extLst>
            <a:ext uri="{53640926-AAD7-44D8-BBD7-CCE9431645EC}">
              <a14:shadowObscured xmlns:a14="http://schemas.microsoft.com/office/drawing/2010/main"/>
            </a:ext>
          </a:extLst>
        </p:spPr>
      </p:pic>
      <p:graphicFrame>
        <p:nvGraphicFramePr>
          <p:cNvPr id="6" name="Diagramme 5">
            <a:extLst>
              <a:ext uri="{FF2B5EF4-FFF2-40B4-BE49-F238E27FC236}">
                <a16:creationId xmlns:a16="http://schemas.microsoft.com/office/drawing/2014/main" id="{F17B4B24-4150-4F5E-B0A9-7C6BDC5E7D80}"/>
              </a:ext>
            </a:extLst>
          </p:cNvPr>
          <p:cNvGraphicFramePr/>
          <p:nvPr>
            <p:extLst>
              <p:ext uri="{D42A27DB-BD31-4B8C-83A1-F6EECF244321}">
                <p14:modId xmlns:p14="http://schemas.microsoft.com/office/powerpoint/2010/main" val="2774457272"/>
              </p:ext>
            </p:extLst>
          </p:nvPr>
        </p:nvGraphicFramePr>
        <p:xfrm>
          <a:off x="215899" y="1929795"/>
          <a:ext cx="10735733" cy="37634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494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11647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76176" numCol="1" anchor="ctr" anchorCtr="0" compatLnSpc="1">
            <a:prstTxWarp prst="textNoShape">
              <a:avLst/>
            </a:prstTxWarp>
            <a:spAutoFit/>
          </a:bodyPr>
          <a:lstStyle/>
          <a:p>
            <a:endParaRPr lang="fr-FR"/>
          </a:p>
        </p:txBody>
      </p:sp>
      <p:graphicFrame>
        <p:nvGraphicFramePr>
          <p:cNvPr id="7" name="Diagramme 6"/>
          <p:cNvGraphicFramePr/>
          <p:nvPr/>
        </p:nvGraphicFramePr>
        <p:xfrm>
          <a:off x="5625465" y="10953539"/>
          <a:ext cx="1586865" cy="132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a:spLocks noChangeArrowheads="1"/>
          </p:cNvSpPr>
          <p:nvPr/>
        </p:nvSpPr>
        <p:spPr bwMode="auto">
          <a:xfrm>
            <a:off x="381000" y="1487937"/>
            <a:ext cx="113453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Bef>
                <a:spcPts val="1200"/>
              </a:spcBef>
            </a:pPr>
            <a:r>
              <a:rPr lang="fr-FR" sz="2400" dirty="0"/>
              <a:t>Il met l’accent sur l</a:t>
            </a:r>
            <a:r>
              <a:rPr lang="fr-FR" sz="2400" b="1" dirty="0"/>
              <a:t>es flux d’informations entre les personnes ou les services</a:t>
            </a:r>
            <a:endParaRPr kumimoji="0" lang="fr-FR" sz="1000" b="0" i="0" u="none" strike="noStrike" cap="none" normalizeH="0" baseline="0" dirty="0">
              <a:ln>
                <a:noFill/>
              </a:ln>
              <a:solidFill>
                <a:schemeClr val="tx1"/>
              </a:solidFill>
              <a:effectLst/>
              <a:latin typeface="Arial" panose="020B0604020202020204" pitchFamily="34" charset="0"/>
            </a:endParaRPr>
          </a:p>
        </p:txBody>
      </p:sp>
      <p:pic>
        <p:nvPicPr>
          <p:cNvPr id="4" name="Image 3" descr="Capture d’écra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1549" y="2272767"/>
            <a:ext cx="8508901" cy="4211038"/>
          </a:xfrm>
          <a:prstGeom prst="rect">
            <a:avLst/>
          </a:prstGeom>
        </p:spPr>
      </p:pic>
      <p:sp>
        <p:nvSpPr>
          <p:cNvPr id="9" name="Titre 1"/>
          <p:cNvSpPr txBox="1">
            <a:spLocks/>
          </p:cNvSpPr>
          <p:nvPr/>
        </p:nvSpPr>
        <p:spPr>
          <a:xfrm>
            <a:off x="0" y="24201"/>
            <a:ext cx="9916886" cy="695466"/>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fr-FR" sz="3200" b="1" dirty="0"/>
              <a:t>3. Représenter les flux</a:t>
            </a:r>
            <a:endParaRPr lang="fr-FR" sz="3600" dirty="0"/>
          </a:p>
        </p:txBody>
      </p:sp>
    </p:spTree>
    <p:extLst>
      <p:ext uri="{BB962C8B-B14F-4D97-AF65-F5344CB8AC3E}">
        <p14:creationId xmlns:p14="http://schemas.microsoft.com/office/powerpoint/2010/main" val="309111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EFA2AD-669B-4172-9D3A-1D8A59434CDA}"/>
              </a:ext>
            </a:extLst>
          </p:cNvPr>
          <p:cNvSpPr/>
          <p:nvPr/>
        </p:nvSpPr>
        <p:spPr>
          <a:xfrm>
            <a:off x="529166" y="1436578"/>
            <a:ext cx="11205633" cy="369332"/>
          </a:xfrm>
          <a:prstGeom prst="rect">
            <a:avLst/>
          </a:prstGeom>
        </p:spPr>
        <p:txBody>
          <a:bodyPr wrap="square">
            <a:spAutoFit/>
          </a:bodyPr>
          <a:lstStyle/>
          <a:p>
            <a:pPr>
              <a:spcBef>
                <a:spcPts val="600"/>
              </a:spcBef>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Le diagramme met en évidence la complexité des échanges et explique les dysfonctionnements observés. </a:t>
            </a:r>
          </a:p>
        </p:txBody>
      </p:sp>
      <p:sp>
        <p:nvSpPr>
          <p:cNvPr id="5" name="Rectangle 3">
            <a:extLst>
              <a:ext uri="{FF2B5EF4-FFF2-40B4-BE49-F238E27FC236}">
                <a16:creationId xmlns:a16="http://schemas.microsoft.com/office/drawing/2014/main" id="{59DDDCDD-FF50-4F80-9F04-D2E3BC7C9A75}"/>
              </a:ext>
            </a:extLst>
          </p:cNvPr>
          <p:cNvSpPr>
            <a:spLocks noChangeArrowheads="1"/>
          </p:cNvSpPr>
          <p:nvPr/>
        </p:nvSpPr>
        <p:spPr bwMode="auto">
          <a:xfrm>
            <a:off x="143299" y="735401"/>
            <a:ext cx="109643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ts val="1200"/>
              </a:spcBef>
              <a:spcAft>
                <a:spcPct val="0"/>
              </a:spcAft>
              <a:buClrTx/>
              <a:buSzTx/>
              <a:buFontTx/>
              <a:buNone/>
              <a:tabLst/>
            </a:pPr>
            <a:r>
              <a:rPr kumimoji="0" lang="fr-FR" sz="2800" b="1" i="0" u="none" strike="noStrike" cap="none" normalizeH="0" baseline="0" dirty="0">
                <a:ln>
                  <a:noFill/>
                </a:ln>
                <a:solidFill>
                  <a:srgbClr val="FFFF00"/>
                </a:solidFill>
                <a:effectLst/>
                <a:ea typeface="Calibri" panose="020F0502020204030204" pitchFamily="34" charset="0"/>
                <a:cs typeface="Arial" panose="020B0604020202020204" pitchFamily="34" charset="0"/>
              </a:rPr>
              <a:t>4.2. Analyser les flux</a:t>
            </a:r>
          </a:p>
        </p:txBody>
      </p:sp>
      <p:sp>
        <p:nvSpPr>
          <p:cNvPr id="6" name="Titre 1">
            <a:extLst>
              <a:ext uri="{FF2B5EF4-FFF2-40B4-BE49-F238E27FC236}">
                <a16:creationId xmlns:a16="http://schemas.microsoft.com/office/drawing/2014/main" id="{09FEA44F-32DB-4749-9B38-130D4966E3A5}"/>
              </a:ext>
            </a:extLst>
          </p:cNvPr>
          <p:cNvSpPr txBox="1">
            <a:spLocks/>
          </p:cNvSpPr>
          <p:nvPr/>
        </p:nvSpPr>
        <p:spPr>
          <a:xfrm>
            <a:off x="0" y="24201"/>
            <a:ext cx="9916886" cy="68699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fr-FR" sz="3200" b="1" dirty="0"/>
              <a:t>4. Représenter les flux</a:t>
            </a:r>
            <a:endParaRPr lang="fr-FR" sz="3600" dirty="0"/>
          </a:p>
        </p:txBody>
      </p:sp>
      <p:graphicFrame>
        <p:nvGraphicFramePr>
          <p:cNvPr id="8" name="Diagramme 7">
            <a:extLst>
              <a:ext uri="{FF2B5EF4-FFF2-40B4-BE49-F238E27FC236}">
                <a16:creationId xmlns:a16="http://schemas.microsoft.com/office/drawing/2014/main" id="{A4E4E8F7-68D5-46A3-A83A-3BECF3DC3375}"/>
              </a:ext>
            </a:extLst>
          </p:cNvPr>
          <p:cNvGraphicFramePr/>
          <p:nvPr>
            <p:extLst>
              <p:ext uri="{D42A27DB-BD31-4B8C-83A1-F6EECF244321}">
                <p14:modId xmlns:p14="http://schemas.microsoft.com/office/powerpoint/2010/main" val="808666514"/>
              </p:ext>
            </p:extLst>
          </p:nvPr>
        </p:nvGraphicFramePr>
        <p:xfrm>
          <a:off x="723899" y="2168665"/>
          <a:ext cx="10532534" cy="420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388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511</TotalTime>
  <Words>612</Words>
  <Application>Microsoft Office PowerPoint</Application>
  <PresentationFormat>Grand écran</PresentationFormat>
  <Paragraphs>89</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Century Gothic</vt:lpstr>
      <vt:lpstr>Wingdings 3</vt:lpstr>
      <vt:lpstr>Ion</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39</cp:revision>
  <dcterms:created xsi:type="dcterms:W3CDTF">2014-01-16T23:14:09Z</dcterms:created>
  <dcterms:modified xsi:type="dcterms:W3CDTF">2024-01-02T09:49:22Z</dcterms:modified>
</cp:coreProperties>
</file>