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9" r:id="rId3"/>
    <p:sldId id="263" r:id="rId4"/>
    <p:sldId id="258"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5B364A40-F3C2-4F94-9FF6-A5936943E7FF}" type="presOf" srcId="{3F7DD091-2B8B-495A-BA27-F8103EA0DA8E}" destId="{5044995E-67D6-43C6-ABB1-17E4C696CD8A}" srcOrd="0" destOrd="0" presId="urn:microsoft.com/office/officeart/2005/8/layout/cycle5"/>
    <dgm:cxn modelId="{2B397347-2E3E-416A-816D-B5C1D52469D0}" type="presOf" srcId="{8E12E176-124E-45C6-9031-E46A7D74B9E5}" destId="{7B1DA764-7B97-41F5-8FA9-919C14766A75}" srcOrd="0" destOrd="0" presId="urn:microsoft.com/office/officeart/2005/8/layout/cycle5"/>
    <dgm:cxn modelId="{D3626A81-36E0-4DD5-B14D-2CE4DE0DA63F}" type="presOf" srcId="{A26822B2-9151-4323-9C27-E92BF4ACAD4E}" destId="{E65AAC1A-E02A-4D85-A649-F8487D4870AD}"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F148D5C4-EE27-47A4-AA73-7829E0205FD0}" type="presOf" srcId="{5B10AA1D-3E6E-4214-8741-4605CF212F21}" destId="{0C890AB1-999D-44B2-B775-1A3C18250562}" srcOrd="0" destOrd="0" presId="urn:microsoft.com/office/officeart/2005/8/layout/cycle5"/>
    <dgm:cxn modelId="{BF4554D1-5FB9-4166-928C-75BAE5FE4409}" type="presOf" srcId="{DBE1D03D-4E34-4832-BE1F-32A9D9522BA1}" destId="{24B01FC6-DA8C-4FEC-8920-8E2D91E7FEA7}" srcOrd="0" destOrd="0" presId="urn:microsoft.com/office/officeart/2005/8/layout/cycle5"/>
    <dgm:cxn modelId="{734E79E9-E3A0-4E06-9F6D-C93775A2CD67}" type="presOf" srcId="{EC2ABCE9-BB84-46E8-8D1B-71536D47F0A0}" destId="{9F351090-7BAA-4F07-AF7F-B9F5AF46AC98}" srcOrd="0" destOrd="0" presId="urn:microsoft.com/office/officeart/2005/8/layout/cycle5"/>
    <dgm:cxn modelId="{9933E7EB-1119-4239-96F8-4C4185CB9AF8}" type="presOf" srcId="{E56FC065-1895-490A-BB94-8DC7B51A4287}" destId="{543BBAD1-E266-42A1-B6B6-C3926A91ACAD}" srcOrd="0" destOrd="0" presId="urn:microsoft.com/office/officeart/2005/8/layout/cycle5"/>
    <dgm:cxn modelId="{70DC1EF4-28EF-4B0F-87C7-7BBA3A8FAC94}" type="presOf" srcId="{7E4810E9-C06B-4C94-BECF-3C60CD6C579E}" destId="{E22285FC-C0F5-4F19-9674-0722ABB8F10F}" srcOrd="0" destOrd="0" presId="urn:microsoft.com/office/officeart/2005/8/layout/cycle5"/>
    <dgm:cxn modelId="{A4E680F8-AD50-43D9-BEFC-D2C5EB21894A}" type="presOf" srcId="{24BA6384-AB6A-441D-8A39-C2EF6FAD81A8}" destId="{DFB5C66B-BF51-4A87-B22F-8F4600829247}" srcOrd="0" destOrd="0" presId="urn:microsoft.com/office/officeart/2005/8/layout/cycle5"/>
    <dgm:cxn modelId="{79A6337A-7A9E-46F7-961D-2637F9C75DAC}" type="presParOf" srcId="{DFB5C66B-BF51-4A87-B22F-8F4600829247}" destId="{E22285FC-C0F5-4F19-9674-0722ABB8F10F}" srcOrd="0" destOrd="0" presId="urn:microsoft.com/office/officeart/2005/8/layout/cycle5"/>
    <dgm:cxn modelId="{5DEDDEE0-1A64-4255-8C59-864487A8F3EB}" type="presParOf" srcId="{DFB5C66B-BF51-4A87-B22F-8F4600829247}" destId="{5083D3B9-58D9-4176-A584-9E5BBAAE8F40}" srcOrd="1" destOrd="0" presId="urn:microsoft.com/office/officeart/2005/8/layout/cycle5"/>
    <dgm:cxn modelId="{8B3DCF5F-29B2-4492-9B4A-0E21B8B3E8F1}" type="presParOf" srcId="{DFB5C66B-BF51-4A87-B22F-8F4600829247}" destId="{5044995E-67D6-43C6-ABB1-17E4C696CD8A}" srcOrd="2" destOrd="0" presId="urn:microsoft.com/office/officeart/2005/8/layout/cycle5"/>
    <dgm:cxn modelId="{C6C0D49A-F5A5-4A78-95BC-78153520C52E}" type="presParOf" srcId="{DFB5C66B-BF51-4A87-B22F-8F4600829247}" destId="{E65AAC1A-E02A-4D85-A649-F8487D4870AD}" srcOrd="3" destOrd="0" presId="urn:microsoft.com/office/officeart/2005/8/layout/cycle5"/>
    <dgm:cxn modelId="{D202498F-2384-45D1-998D-1FF4D2E06616}" type="presParOf" srcId="{DFB5C66B-BF51-4A87-B22F-8F4600829247}" destId="{4C0A9391-8A1B-4341-9D6A-C37F611989D6}" srcOrd="4" destOrd="0" presId="urn:microsoft.com/office/officeart/2005/8/layout/cycle5"/>
    <dgm:cxn modelId="{8C2D340E-B795-4A87-AA35-E5F9644A430A}" type="presParOf" srcId="{DFB5C66B-BF51-4A87-B22F-8F4600829247}" destId="{0C890AB1-999D-44B2-B775-1A3C18250562}" srcOrd="5" destOrd="0" presId="urn:microsoft.com/office/officeart/2005/8/layout/cycle5"/>
    <dgm:cxn modelId="{C71A3E75-91C6-4714-8850-ABB6C03A6F0B}" type="presParOf" srcId="{DFB5C66B-BF51-4A87-B22F-8F4600829247}" destId="{24B01FC6-DA8C-4FEC-8920-8E2D91E7FEA7}" srcOrd="6" destOrd="0" presId="urn:microsoft.com/office/officeart/2005/8/layout/cycle5"/>
    <dgm:cxn modelId="{BDB6AC2F-D565-45C3-B550-B93DDA976C80}" type="presParOf" srcId="{DFB5C66B-BF51-4A87-B22F-8F4600829247}" destId="{D95A2729-111B-4346-A1DD-8DB3CF3B9EC5}" srcOrd="7" destOrd="0" presId="urn:microsoft.com/office/officeart/2005/8/layout/cycle5"/>
    <dgm:cxn modelId="{D2AE11E5-8E01-4484-BF7D-D012BE63BD6C}" type="presParOf" srcId="{DFB5C66B-BF51-4A87-B22F-8F4600829247}" destId="{543BBAD1-E266-42A1-B6B6-C3926A91ACAD}" srcOrd="8" destOrd="0" presId="urn:microsoft.com/office/officeart/2005/8/layout/cycle5"/>
    <dgm:cxn modelId="{068C1720-ECFD-45EC-8967-70C4B632575E}" type="presParOf" srcId="{DFB5C66B-BF51-4A87-B22F-8F4600829247}" destId="{7B1DA764-7B97-41F5-8FA9-919C14766A75}" srcOrd="9" destOrd="0" presId="urn:microsoft.com/office/officeart/2005/8/layout/cycle5"/>
    <dgm:cxn modelId="{B7DFF223-8411-475D-9519-38E483BF66D6}" type="presParOf" srcId="{DFB5C66B-BF51-4A87-B22F-8F4600829247}" destId="{544214C8-1D22-41EC-BD79-5A975E3F2E8F}" srcOrd="10" destOrd="0" presId="urn:microsoft.com/office/officeart/2005/8/layout/cycle5"/>
    <dgm:cxn modelId="{6020234C-F071-4F6E-B99E-C7DC337DADCD}"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BA6384-AB6A-441D-8A39-C2EF6FAD81A8}" type="doc">
      <dgm:prSet loTypeId="urn:microsoft.com/office/officeart/2005/8/layout/cycle3"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1400" b="1">
              <a:solidFill>
                <a:schemeClr val="bg1"/>
              </a:solidFill>
              <a:latin typeface="Arial" panose="020B0604020202020204" pitchFamily="34" charset="0"/>
              <a:cs typeface="Arial" panose="020B0604020202020204" pitchFamily="34" charset="0"/>
            </a:rPr>
            <a:t>Sélection des informations</a:t>
          </a:r>
        </a:p>
      </dgm:t>
    </dgm:pt>
    <dgm:pt modelId="{D6ACDFB7-3E85-4886-A4B8-3E31AA43350B}" type="parTrans" cxnId="{819390C4-0798-48E5-9CF2-EA2894DDE995}">
      <dgm:prSet/>
      <dgm:spPr/>
      <dgm:t>
        <a:bodyPr/>
        <a:lstStyle/>
        <a:p>
          <a:endParaRPr lang="fr-FR" sz="1400">
            <a:solidFill>
              <a:schemeClr val="bg1"/>
            </a:solidFill>
            <a:latin typeface="Arial" panose="020B0604020202020204" pitchFamily="34" charset="0"/>
            <a:cs typeface="Arial" panose="020B0604020202020204" pitchFamily="34" charset="0"/>
          </a:endParaRPr>
        </a:p>
      </dgm:t>
    </dgm:pt>
    <dgm:pt modelId="{3F7DD091-2B8B-495A-BA27-F8103EA0DA8E}" type="sibTrans" cxnId="{819390C4-0798-48E5-9CF2-EA2894DDE995}">
      <dgm:prSet/>
      <dgm:spPr/>
      <dgm:t>
        <a:bodyPr/>
        <a:lstStyle/>
        <a:p>
          <a:endParaRPr lang="fr-FR" sz="1400">
            <a:solidFill>
              <a:schemeClr val="bg1"/>
            </a:solidFill>
            <a:latin typeface="Arial" panose="020B0604020202020204" pitchFamily="34" charset="0"/>
            <a:cs typeface="Arial" panose="020B0604020202020204" pitchFamily="34" charset="0"/>
          </a:endParaRPr>
        </a:p>
      </dgm:t>
    </dgm:pt>
    <dgm:pt modelId="{A26822B2-9151-4323-9C27-E92BF4ACAD4E}">
      <dgm:prSet phldrT="[Texte]" custT="1"/>
      <dgm:spPr/>
      <dgm:t>
        <a:bodyPr/>
        <a:lstStyle/>
        <a:p>
          <a:r>
            <a:rPr lang="fr-FR" sz="1400" b="1">
              <a:solidFill>
                <a:schemeClr val="bg1"/>
              </a:solidFill>
              <a:latin typeface="Arial" panose="020B0604020202020204" pitchFamily="34" charset="0"/>
              <a:cs typeface="Arial" panose="020B0604020202020204" pitchFamily="34" charset="0"/>
            </a:rPr>
            <a:t>Enregistrement des informations</a:t>
          </a:r>
        </a:p>
      </dgm:t>
    </dgm:pt>
    <dgm:pt modelId="{B0955CD6-2A99-44E1-A527-35ED815BDB92}" type="parTrans" cxnId="{BEFF9437-7C8C-4FA4-9399-F361020EE5FD}">
      <dgm:prSet/>
      <dgm:spPr/>
      <dgm:t>
        <a:bodyPr/>
        <a:lstStyle/>
        <a:p>
          <a:endParaRPr lang="fr-FR" sz="1400">
            <a:solidFill>
              <a:schemeClr val="bg1"/>
            </a:solidFill>
            <a:latin typeface="Arial" panose="020B0604020202020204" pitchFamily="34" charset="0"/>
            <a:cs typeface="Arial" panose="020B0604020202020204" pitchFamily="34" charset="0"/>
          </a:endParaRPr>
        </a:p>
      </dgm:t>
    </dgm:pt>
    <dgm:pt modelId="{5B10AA1D-3E6E-4214-8741-4605CF212F21}" type="sibTrans" cxnId="{BEFF9437-7C8C-4FA4-9399-F361020EE5FD}">
      <dgm:prSet/>
      <dgm:spPr/>
      <dgm:t>
        <a:bodyPr/>
        <a:lstStyle/>
        <a:p>
          <a:endParaRPr lang="fr-FR" sz="1400">
            <a:solidFill>
              <a:schemeClr val="bg1"/>
            </a:solidFill>
            <a:latin typeface="Arial" panose="020B0604020202020204" pitchFamily="34" charset="0"/>
            <a:cs typeface="Arial" panose="020B0604020202020204" pitchFamily="34" charset="0"/>
          </a:endParaRPr>
        </a:p>
      </dgm:t>
    </dgm:pt>
    <dgm:pt modelId="{DBE1D03D-4E34-4832-BE1F-32A9D9522BA1}">
      <dgm:prSet phldrT="[Texte]" custT="1"/>
      <dgm:spPr/>
      <dgm:t>
        <a:bodyPr/>
        <a:lstStyle/>
        <a:p>
          <a:r>
            <a:rPr lang="fr-FR" sz="1400" b="1">
              <a:solidFill>
                <a:schemeClr val="bg1"/>
              </a:solidFill>
              <a:latin typeface="Arial" panose="020B0604020202020204" pitchFamily="34" charset="0"/>
              <a:cs typeface="Arial" panose="020B0604020202020204" pitchFamily="34" charset="0"/>
            </a:rPr>
            <a:t>Traitement des informations</a:t>
          </a:r>
        </a:p>
      </dgm:t>
    </dgm:pt>
    <dgm:pt modelId="{1A17BAAA-C789-4873-8F86-F8869453265E}" type="parTrans" cxnId="{4061E60A-8420-401F-BB04-743E0E485BE8}">
      <dgm:prSet/>
      <dgm:spPr/>
      <dgm:t>
        <a:bodyPr/>
        <a:lstStyle/>
        <a:p>
          <a:endParaRPr lang="fr-FR" sz="1400">
            <a:solidFill>
              <a:schemeClr val="bg1"/>
            </a:solidFill>
            <a:latin typeface="Arial" panose="020B0604020202020204" pitchFamily="34" charset="0"/>
            <a:cs typeface="Arial" panose="020B0604020202020204" pitchFamily="34" charset="0"/>
          </a:endParaRPr>
        </a:p>
      </dgm:t>
    </dgm:pt>
    <dgm:pt modelId="{E56FC065-1895-490A-BB94-8DC7B51A4287}" type="sibTrans" cxnId="{4061E60A-8420-401F-BB04-743E0E485BE8}">
      <dgm:prSet/>
      <dgm:spPr/>
      <dgm:t>
        <a:bodyPr/>
        <a:lstStyle/>
        <a:p>
          <a:endParaRPr lang="fr-FR" sz="1400">
            <a:solidFill>
              <a:schemeClr val="bg1"/>
            </a:solidFill>
            <a:latin typeface="Arial" panose="020B0604020202020204" pitchFamily="34" charset="0"/>
            <a:cs typeface="Arial" panose="020B0604020202020204" pitchFamily="34" charset="0"/>
          </a:endParaRPr>
        </a:p>
      </dgm:t>
    </dgm:pt>
    <dgm:pt modelId="{8E12E176-124E-45C6-9031-E46A7D74B9E5}">
      <dgm:prSet custT="1"/>
      <dgm:spPr/>
      <dgm:t>
        <a:bodyPr/>
        <a:lstStyle/>
        <a:p>
          <a:r>
            <a:rPr lang="fr-FR" sz="1400" b="1">
              <a:solidFill>
                <a:schemeClr val="bg1"/>
              </a:solidFill>
              <a:latin typeface="Arial" panose="020B0604020202020204" pitchFamily="34" charset="0"/>
              <a:cs typeface="Arial" panose="020B0604020202020204" pitchFamily="34" charset="0"/>
            </a:rPr>
            <a:t>Diffusion des résultats</a:t>
          </a:r>
        </a:p>
      </dgm:t>
    </dgm:pt>
    <dgm:pt modelId="{F491EC08-3AC2-4D56-94E0-35DFA12F7D38}" type="parTrans" cxnId="{2E64E805-AD7E-4875-A725-236EF9BA84F3}">
      <dgm:prSet/>
      <dgm:spPr/>
      <dgm:t>
        <a:bodyPr/>
        <a:lstStyle/>
        <a:p>
          <a:endParaRPr lang="fr-FR" sz="1400">
            <a:solidFill>
              <a:schemeClr val="bg1"/>
            </a:solidFill>
            <a:latin typeface="Arial" panose="020B0604020202020204" pitchFamily="34" charset="0"/>
            <a:cs typeface="Arial" panose="020B0604020202020204" pitchFamily="34" charset="0"/>
          </a:endParaRPr>
        </a:p>
      </dgm:t>
    </dgm:pt>
    <dgm:pt modelId="{EC2ABCE9-BB84-46E8-8D1B-71536D47F0A0}" type="sibTrans" cxnId="{2E64E805-AD7E-4875-A725-236EF9BA84F3}">
      <dgm:prSet/>
      <dgm:spPr/>
      <dgm:t>
        <a:bodyPr/>
        <a:lstStyle/>
        <a:p>
          <a:endParaRPr lang="fr-FR" sz="1400">
            <a:solidFill>
              <a:schemeClr val="bg1"/>
            </a:solidFill>
            <a:latin typeface="Arial" panose="020B0604020202020204" pitchFamily="34" charset="0"/>
            <a:cs typeface="Arial" panose="020B0604020202020204" pitchFamily="34" charset="0"/>
          </a:endParaRPr>
        </a:p>
      </dgm:t>
    </dgm:pt>
    <dgm:pt modelId="{1BAD0D6C-5596-459B-AEB1-C327B73D5905}" type="pres">
      <dgm:prSet presAssocID="{24BA6384-AB6A-441D-8A39-C2EF6FAD81A8}" presName="Name0" presStyleCnt="0">
        <dgm:presLayoutVars>
          <dgm:dir/>
          <dgm:resizeHandles val="exact"/>
        </dgm:presLayoutVars>
      </dgm:prSet>
      <dgm:spPr/>
    </dgm:pt>
    <dgm:pt modelId="{39DE8015-1B6C-49D6-B2A7-1C950C75DCA5}" type="pres">
      <dgm:prSet presAssocID="{24BA6384-AB6A-441D-8A39-C2EF6FAD81A8}" presName="cycle" presStyleCnt="0"/>
      <dgm:spPr/>
    </dgm:pt>
    <dgm:pt modelId="{E50602F4-E04C-4EE0-AB9A-7F8E318444B4}" type="pres">
      <dgm:prSet presAssocID="{7E4810E9-C06B-4C94-BECF-3C60CD6C579E}" presName="nodeFirstNode" presStyleLbl="node1" presStyleIdx="0" presStyleCnt="4">
        <dgm:presLayoutVars>
          <dgm:bulletEnabled val="1"/>
        </dgm:presLayoutVars>
      </dgm:prSet>
      <dgm:spPr/>
    </dgm:pt>
    <dgm:pt modelId="{7997FBC2-2F21-4617-955C-71BEB303F194}" type="pres">
      <dgm:prSet presAssocID="{3F7DD091-2B8B-495A-BA27-F8103EA0DA8E}" presName="sibTransFirstNode" presStyleLbl="bgShp" presStyleIdx="0" presStyleCnt="1"/>
      <dgm:spPr/>
    </dgm:pt>
    <dgm:pt modelId="{D68BA749-83D2-4652-A7CB-F0C77215C358}" type="pres">
      <dgm:prSet presAssocID="{A26822B2-9151-4323-9C27-E92BF4ACAD4E}" presName="nodeFollowingNodes" presStyleLbl="node1" presStyleIdx="1" presStyleCnt="4">
        <dgm:presLayoutVars>
          <dgm:bulletEnabled val="1"/>
        </dgm:presLayoutVars>
      </dgm:prSet>
      <dgm:spPr/>
    </dgm:pt>
    <dgm:pt modelId="{AEAAD75E-B42D-48C8-861C-6F1EB202C339}" type="pres">
      <dgm:prSet presAssocID="{DBE1D03D-4E34-4832-BE1F-32A9D9522BA1}" presName="nodeFollowingNodes" presStyleLbl="node1" presStyleIdx="2" presStyleCnt="4">
        <dgm:presLayoutVars>
          <dgm:bulletEnabled val="1"/>
        </dgm:presLayoutVars>
      </dgm:prSet>
      <dgm:spPr/>
    </dgm:pt>
    <dgm:pt modelId="{612FFEF7-792B-4403-9CD9-22C33393EF53}" type="pres">
      <dgm:prSet presAssocID="{8E12E176-124E-45C6-9031-E46A7D74B9E5}" presName="nodeFollowingNodes" presStyleLbl="node1" presStyleIdx="3" presStyleCnt="4">
        <dgm:presLayoutVars>
          <dgm:bulletEnabled val="1"/>
        </dgm:presLayoutVars>
      </dgm:prSet>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1C4F350C-68DF-4BD9-986C-D2B98C72A528}" type="presOf" srcId="{7E4810E9-C06B-4C94-BECF-3C60CD6C579E}" destId="{E50602F4-E04C-4EE0-AB9A-7F8E318444B4}" srcOrd="0" destOrd="0" presId="urn:microsoft.com/office/officeart/2005/8/layout/cycle3"/>
    <dgm:cxn modelId="{BEFF9437-7C8C-4FA4-9399-F361020EE5FD}" srcId="{24BA6384-AB6A-441D-8A39-C2EF6FAD81A8}" destId="{A26822B2-9151-4323-9C27-E92BF4ACAD4E}" srcOrd="1" destOrd="0" parTransId="{B0955CD6-2A99-44E1-A527-35ED815BDB92}" sibTransId="{5B10AA1D-3E6E-4214-8741-4605CF212F21}"/>
    <dgm:cxn modelId="{427E766C-9C9C-4C04-AA56-E9A3873C7C96}" type="presOf" srcId="{A26822B2-9151-4323-9C27-E92BF4ACAD4E}" destId="{D68BA749-83D2-4652-A7CB-F0C77215C358}" srcOrd="0" destOrd="0" presId="urn:microsoft.com/office/officeart/2005/8/layout/cycle3"/>
    <dgm:cxn modelId="{14A4496D-B7FB-4484-9130-90900F94AFC9}" type="presOf" srcId="{24BA6384-AB6A-441D-8A39-C2EF6FAD81A8}" destId="{1BAD0D6C-5596-459B-AEB1-C327B73D5905}" srcOrd="0" destOrd="0" presId="urn:microsoft.com/office/officeart/2005/8/layout/cycle3"/>
    <dgm:cxn modelId="{48360073-09F1-4C29-9F29-E12DE64AADC2}" type="presOf" srcId="{DBE1D03D-4E34-4832-BE1F-32A9D9522BA1}" destId="{AEAAD75E-B42D-48C8-861C-6F1EB202C339}" srcOrd="0" destOrd="0" presId="urn:microsoft.com/office/officeart/2005/8/layout/cycle3"/>
    <dgm:cxn modelId="{60D4C3AE-131A-4717-89AE-66F2F87F2269}" type="presOf" srcId="{3F7DD091-2B8B-495A-BA27-F8103EA0DA8E}" destId="{7997FBC2-2F21-4617-955C-71BEB303F194}" srcOrd="0" destOrd="0" presId="urn:microsoft.com/office/officeart/2005/8/layout/cycle3"/>
    <dgm:cxn modelId="{819390C4-0798-48E5-9CF2-EA2894DDE995}" srcId="{24BA6384-AB6A-441D-8A39-C2EF6FAD81A8}" destId="{7E4810E9-C06B-4C94-BECF-3C60CD6C579E}" srcOrd="0" destOrd="0" parTransId="{D6ACDFB7-3E85-4886-A4B8-3E31AA43350B}" sibTransId="{3F7DD091-2B8B-495A-BA27-F8103EA0DA8E}"/>
    <dgm:cxn modelId="{F2641BDD-D1D8-4DA4-8838-633180560A7A}" type="presOf" srcId="{8E12E176-124E-45C6-9031-E46A7D74B9E5}" destId="{612FFEF7-792B-4403-9CD9-22C33393EF53}" srcOrd="0" destOrd="0" presId="urn:microsoft.com/office/officeart/2005/8/layout/cycle3"/>
    <dgm:cxn modelId="{978D140E-0EC3-45D9-BEA1-727F29DD1330}" type="presParOf" srcId="{1BAD0D6C-5596-459B-AEB1-C327B73D5905}" destId="{39DE8015-1B6C-49D6-B2A7-1C950C75DCA5}" srcOrd="0" destOrd="0" presId="urn:microsoft.com/office/officeart/2005/8/layout/cycle3"/>
    <dgm:cxn modelId="{3EDC581C-D41F-4EC4-9D6D-473F88ED2C90}" type="presParOf" srcId="{39DE8015-1B6C-49D6-B2A7-1C950C75DCA5}" destId="{E50602F4-E04C-4EE0-AB9A-7F8E318444B4}" srcOrd="0" destOrd="0" presId="urn:microsoft.com/office/officeart/2005/8/layout/cycle3"/>
    <dgm:cxn modelId="{6B9AA22D-7127-45A4-91E1-98FD9DB96863}" type="presParOf" srcId="{39DE8015-1B6C-49D6-B2A7-1C950C75DCA5}" destId="{7997FBC2-2F21-4617-955C-71BEB303F194}" srcOrd="1" destOrd="0" presId="urn:microsoft.com/office/officeart/2005/8/layout/cycle3"/>
    <dgm:cxn modelId="{E2869F26-2E46-43E9-9E8F-9B00EAF65587}" type="presParOf" srcId="{39DE8015-1B6C-49D6-B2A7-1C950C75DCA5}" destId="{D68BA749-83D2-4652-A7CB-F0C77215C358}" srcOrd="2" destOrd="0" presId="urn:microsoft.com/office/officeart/2005/8/layout/cycle3"/>
    <dgm:cxn modelId="{9B61E6CE-1CF5-4F3A-93A9-AB09617F8EA3}" type="presParOf" srcId="{39DE8015-1B6C-49D6-B2A7-1C950C75DCA5}" destId="{AEAAD75E-B42D-48C8-861C-6F1EB202C339}" srcOrd="3" destOrd="0" presId="urn:microsoft.com/office/officeart/2005/8/layout/cycle3"/>
    <dgm:cxn modelId="{3168BE04-3103-4CA3-936A-E541F96CE320}" type="presParOf" srcId="{39DE8015-1B6C-49D6-B2A7-1C950C75DCA5}" destId="{612FFEF7-792B-4403-9CD9-22C33393EF53}" srcOrd="4" destOrd="0" presId="urn:microsoft.com/office/officeart/2005/8/layout/cycle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BA6384-AB6A-441D-8A39-C2EF6FAD81A8}" type="doc">
      <dgm:prSet loTypeId="urn:microsoft.com/office/officeart/2005/8/layout/process1" loCatId="process" qsTypeId="urn:microsoft.com/office/officeart/2005/8/quickstyle/simple3" qsCatId="simple" csTypeId="urn:microsoft.com/office/officeart/2005/8/colors/colorful1" csCatId="colorful" phldr="1"/>
      <dgm:spPr/>
    </dgm:pt>
    <dgm:pt modelId="{7E4810E9-C06B-4C94-BECF-3C60CD6C579E}">
      <dgm:prSet phldrT="[Texte]" custT="1"/>
      <dgm:spPr/>
      <dgm:t>
        <a:bodyPr/>
        <a:lstStyle/>
        <a:p>
          <a:r>
            <a:rPr lang="fr-FR" sz="1600" b="1">
              <a:latin typeface="Arial" panose="020B0604020202020204" pitchFamily="34" charset="0"/>
              <a:cs typeface="Arial" panose="020B0604020202020204" pitchFamily="34" charset="0"/>
            </a:rPr>
            <a:t>Collecte</a:t>
          </a:r>
        </a:p>
      </dgm:t>
    </dgm:pt>
    <dgm:pt modelId="{D6ACDFB7-3E85-4886-A4B8-3E31AA43350B}" type="parTrans" cxnId="{819390C4-0798-48E5-9CF2-EA2894DDE995}">
      <dgm:prSet/>
      <dgm:spPr/>
      <dgm:t>
        <a:bodyPr/>
        <a:lstStyle/>
        <a:p>
          <a:endParaRPr lang="fr-FR" sz="1600">
            <a:latin typeface="Arial" panose="020B0604020202020204" pitchFamily="34" charset="0"/>
            <a:cs typeface="Arial" panose="020B0604020202020204" pitchFamily="34" charset="0"/>
          </a:endParaRPr>
        </a:p>
      </dgm:t>
    </dgm:pt>
    <dgm:pt modelId="{3F7DD091-2B8B-495A-BA27-F8103EA0DA8E}" type="sibTrans" cxnId="{819390C4-0798-48E5-9CF2-EA2894DDE995}">
      <dgm:prSet custT="1"/>
      <dgm:spPr/>
      <dgm:t>
        <a:bodyPr/>
        <a:lstStyle/>
        <a:p>
          <a:endParaRPr lang="fr-FR" sz="1600">
            <a:latin typeface="Arial" panose="020B0604020202020204" pitchFamily="34" charset="0"/>
            <a:cs typeface="Arial" panose="020B0604020202020204" pitchFamily="34" charset="0"/>
          </a:endParaRPr>
        </a:p>
      </dgm:t>
    </dgm:pt>
    <dgm:pt modelId="{A26822B2-9151-4323-9C27-E92BF4ACAD4E}">
      <dgm:prSet phldrT="[Texte]" custT="1"/>
      <dgm:spPr/>
      <dgm:t>
        <a:bodyPr/>
        <a:lstStyle/>
        <a:p>
          <a:r>
            <a:rPr lang="fr-FR" sz="1600" b="1">
              <a:latin typeface="Arial" panose="020B0604020202020204" pitchFamily="34" charset="0"/>
              <a:cs typeface="Arial" panose="020B0604020202020204" pitchFamily="34" charset="0"/>
            </a:rPr>
            <a:t>Stockage</a:t>
          </a:r>
        </a:p>
      </dgm:t>
    </dgm:pt>
    <dgm:pt modelId="{B0955CD6-2A99-44E1-A527-35ED815BDB92}" type="parTrans" cxnId="{BEFF9437-7C8C-4FA4-9399-F361020EE5FD}">
      <dgm:prSet/>
      <dgm:spPr/>
      <dgm:t>
        <a:bodyPr/>
        <a:lstStyle/>
        <a:p>
          <a:endParaRPr lang="fr-FR" sz="1600">
            <a:latin typeface="Arial" panose="020B0604020202020204" pitchFamily="34" charset="0"/>
            <a:cs typeface="Arial" panose="020B0604020202020204" pitchFamily="34" charset="0"/>
          </a:endParaRPr>
        </a:p>
      </dgm:t>
    </dgm:pt>
    <dgm:pt modelId="{5B10AA1D-3E6E-4214-8741-4605CF212F21}" type="sibTrans" cxnId="{BEFF9437-7C8C-4FA4-9399-F361020EE5FD}">
      <dgm:prSet custT="1"/>
      <dgm:spPr/>
      <dgm:t>
        <a:bodyPr/>
        <a:lstStyle/>
        <a:p>
          <a:endParaRPr lang="fr-FR" sz="1600">
            <a:latin typeface="Arial" panose="020B0604020202020204" pitchFamily="34" charset="0"/>
            <a:cs typeface="Arial" panose="020B0604020202020204" pitchFamily="34" charset="0"/>
          </a:endParaRPr>
        </a:p>
      </dgm:t>
    </dgm:pt>
    <dgm:pt modelId="{DBE1D03D-4E34-4832-BE1F-32A9D9522BA1}">
      <dgm:prSet phldrT="[Texte]" custT="1"/>
      <dgm:spPr/>
      <dgm:t>
        <a:bodyPr/>
        <a:lstStyle/>
        <a:p>
          <a:r>
            <a:rPr lang="fr-FR" sz="1600" b="1">
              <a:latin typeface="Arial" panose="020B0604020202020204" pitchFamily="34" charset="0"/>
              <a:cs typeface="Arial" panose="020B0604020202020204" pitchFamily="34" charset="0"/>
            </a:rPr>
            <a:t>Traitement</a:t>
          </a:r>
        </a:p>
      </dgm:t>
    </dgm:pt>
    <dgm:pt modelId="{1A17BAAA-C789-4873-8F86-F8869453265E}" type="parTrans" cxnId="{4061E60A-8420-401F-BB04-743E0E485BE8}">
      <dgm:prSet/>
      <dgm:spPr/>
      <dgm:t>
        <a:bodyPr/>
        <a:lstStyle/>
        <a:p>
          <a:endParaRPr lang="fr-FR" sz="1600">
            <a:latin typeface="Arial" panose="020B0604020202020204" pitchFamily="34" charset="0"/>
            <a:cs typeface="Arial" panose="020B0604020202020204" pitchFamily="34" charset="0"/>
          </a:endParaRPr>
        </a:p>
      </dgm:t>
    </dgm:pt>
    <dgm:pt modelId="{E56FC065-1895-490A-BB94-8DC7B51A4287}" type="sibTrans" cxnId="{4061E60A-8420-401F-BB04-743E0E485BE8}">
      <dgm:prSet custT="1"/>
      <dgm:spPr/>
      <dgm:t>
        <a:bodyPr/>
        <a:lstStyle/>
        <a:p>
          <a:endParaRPr lang="fr-FR" sz="1600">
            <a:latin typeface="Arial" panose="020B0604020202020204" pitchFamily="34" charset="0"/>
            <a:cs typeface="Arial" panose="020B0604020202020204" pitchFamily="34" charset="0"/>
          </a:endParaRPr>
        </a:p>
      </dgm:t>
    </dgm:pt>
    <dgm:pt modelId="{8E12E176-124E-45C6-9031-E46A7D74B9E5}">
      <dgm:prSet custT="1"/>
      <dgm:spPr/>
      <dgm:t>
        <a:bodyPr/>
        <a:lstStyle/>
        <a:p>
          <a:r>
            <a:rPr lang="fr-FR" sz="1600" b="1">
              <a:latin typeface="Arial" panose="020B0604020202020204" pitchFamily="34" charset="0"/>
              <a:cs typeface="Arial" panose="020B0604020202020204" pitchFamily="34" charset="0"/>
            </a:rPr>
            <a:t>Diffusion</a:t>
          </a:r>
        </a:p>
      </dgm:t>
    </dgm:pt>
    <dgm:pt modelId="{F491EC08-3AC2-4D56-94E0-35DFA12F7D38}" type="parTrans" cxnId="{2E64E805-AD7E-4875-A725-236EF9BA84F3}">
      <dgm:prSet/>
      <dgm:spPr/>
      <dgm:t>
        <a:bodyPr/>
        <a:lstStyle/>
        <a:p>
          <a:endParaRPr lang="fr-FR" sz="1600">
            <a:latin typeface="Arial" panose="020B0604020202020204" pitchFamily="34" charset="0"/>
            <a:cs typeface="Arial" panose="020B0604020202020204" pitchFamily="34" charset="0"/>
          </a:endParaRPr>
        </a:p>
      </dgm:t>
    </dgm:pt>
    <dgm:pt modelId="{EC2ABCE9-BB84-46E8-8D1B-71536D47F0A0}" type="sibTrans" cxnId="{2E64E805-AD7E-4875-A725-236EF9BA84F3}">
      <dgm:prSet/>
      <dgm:spPr/>
      <dgm:t>
        <a:bodyPr/>
        <a:lstStyle/>
        <a:p>
          <a:endParaRPr lang="fr-FR" sz="1600">
            <a:latin typeface="Arial" panose="020B0604020202020204" pitchFamily="34" charset="0"/>
            <a:cs typeface="Arial" panose="020B0604020202020204" pitchFamily="34" charset="0"/>
          </a:endParaRPr>
        </a:p>
      </dgm:t>
    </dgm:pt>
    <dgm:pt modelId="{A610D8D6-AFA9-4966-A7B7-AAFE90107080}">
      <dgm:prSet custT="1"/>
      <dgm:spPr/>
      <dgm:t>
        <a:bodyPr/>
        <a:lstStyle/>
        <a:p>
          <a:r>
            <a:rPr lang="fr-FR" sz="1600" b="1">
              <a:latin typeface="Arial" panose="020B0604020202020204" pitchFamily="34" charset="0"/>
              <a:cs typeface="Arial" panose="020B0604020202020204" pitchFamily="34" charset="0"/>
            </a:rPr>
            <a:t>Stockage</a:t>
          </a:r>
        </a:p>
      </dgm:t>
    </dgm:pt>
    <dgm:pt modelId="{026FED14-D130-4F20-8351-F9BC4DC04361}" type="parTrans" cxnId="{A4CDDF55-8FFD-4153-BA2F-B80AE38BA5CD}">
      <dgm:prSet/>
      <dgm:spPr/>
      <dgm:t>
        <a:bodyPr/>
        <a:lstStyle/>
        <a:p>
          <a:endParaRPr lang="fr-FR" sz="1600">
            <a:latin typeface="Arial" panose="020B0604020202020204" pitchFamily="34" charset="0"/>
            <a:cs typeface="Arial" panose="020B0604020202020204" pitchFamily="34" charset="0"/>
          </a:endParaRPr>
        </a:p>
      </dgm:t>
    </dgm:pt>
    <dgm:pt modelId="{61E05E5E-8026-445D-9232-FCD2C31A9CEB}" type="sibTrans" cxnId="{A4CDDF55-8FFD-4153-BA2F-B80AE38BA5CD}">
      <dgm:prSet custT="1"/>
      <dgm:spPr/>
      <dgm:t>
        <a:bodyPr/>
        <a:lstStyle/>
        <a:p>
          <a:endParaRPr lang="fr-FR" sz="1600">
            <a:latin typeface="Arial" panose="020B0604020202020204" pitchFamily="34" charset="0"/>
            <a:cs typeface="Arial" panose="020B0604020202020204" pitchFamily="34" charset="0"/>
          </a:endParaRPr>
        </a:p>
      </dgm:t>
    </dgm:pt>
    <dgm:pt modelId="{F6BE33CB-454A-492E-BFD5-7F6A890AB704}" type="pres">
      <dgm:prSet presAssocID="{24BA6384-AB6A-441D-8A39-C2EF6FAD81A8}" presName="Name0" presStyleCnt="0">
        <dgm:presLayoutVars>
          <dgm:dir/>
          <dgm:resizeHandles val="exact"/>
        </dgm:presLayoutVars>
      </dgm:prSet>
      <dgm:spPr/>
    </dgm:pt>
    <dgm:pt modelId="{28488D0C-DA28-49BC-A96F-599C930CC2C6}" type="pres">
      <dgm:prSet presAssocID="{7E4810E9-C06B-4C94-BECF-3C60CD6C579E}" presName="node" presStyleLbl="node1" presStyleIdx="0" presStyleCnt="5">
        <dgm:presLayoutVars>
          <dgm:bulletEnabled val="1"/>
        </dgm:presLayoutVars>
      </dgm:prSet>
      <dgm:spPr/>
    </dgm:pt>
    <dgm:pt modelId="{E2FF9D7A-C35B-4ADD-AAF0-E4F9AE59879B}" type="pres">
      <dgm:prSet presAssocID="{3F7DD091-2B8B-495A-BA27-F8103EA0DA8E}" presName="sibTrans" presStyleLbl="sibTrans2D1" presStyleIdx="0" presStyleCnt="4"/>
      <dgm:spPr/>
    </dgm:pt>
    <dgm:pt modelId="{6F148EA4-765C-4D4C-98BE-962B036B57ED}" type="pres">
      <dgm:prSet presAssocID="{3F7DD091-2B8B-495A-BA27-F8103EA0DA8E}" presName="connectorText" presStyleLbl="sibTrans2D1" presStyleIdx="0" presStyleCnt="4"/>
      <dgm:spPr/>
    </dgm:pt>
    <dgm:pt modelId="{66DED5B3-0A17-4CDF-9656-30DD5F21815A}" type="pres">
      <dgm:prSet presAssocID="{A26822B2-9151-4323-9C27-E92BF4ACAD4E}" presName="node" presStyleLbl="node1" presStyleIdx="1" presStyleCnt="5">
        <dgm:presLayoutVars>
          <dgm:bulletEnabled val="1"/>
        </dgm:presLayoutVars>
      </dgm:prSet>
      <dgm:spPr/>
    </dgm:pt>
    <dgm:pt modelId="{C74518AF-D57D-4410-9341-263048E3E990}" type="pres">
      <dgm:prSet presAssocID="{5B10AA1D-3E6E-4214-8741-4605CF212F21}" presName="sibTrans" presStyleLbl="sibTrans2D1" presStyleIdx="1" presStyleCnt="4"/>
      <dgm:spPr/>
    </dgm:pt>
    <dgm:pt modelId="{A06CD6FF-1FBE-4CBD-9618-00627BA4F21B}" type="pres">
      <dgm:prSet presAssocID="{5B10AA1D-3E6E-4214-8741-4605CF212F21}" presName="connectorText" presStyleLbl="sibTrans2D1" presStyleIdx="1" presStyleCnt="4"/>
      <dgm:spPr/>
    </dgm:pt>
    <dgm:pt modelId="{C22551CE-2511-4377-BE53-0FDD013697E4}" type="pres">
      <dgm:prSet presAssocID="{DBE1D03D-4E34-4832-BE1F-32A9D9522BA1}" presName="node" presStyleLbl="node1" presStyleIdx="2" presStyleCnt="5">
        <dgm:presLayoutVars>
          <dgm:bulletEnabled val="1"/>
        </dgm:presLayoutVars>
      </dgm:prSet>
      <dgm:spPr/>
    </dgm:pt>
    <dgm:pt modelId="{C24DAD30-8CAF-4E52-91B3-F7F6F324F932}" type="pres">
      <dgm:prSet presAssocID="{E56FC065-1895-490A-BB94-8DC7B51A4287}" presName="sibTrans" presStyleLbl="sibTrans2D1" presStyleIdx="2" presStyleCnt="4"/>
      <dgm:spPr/>
    </dgm:pt>
    <dgm:pt modelId="{7CC7F267-A9DC-4561-8068-44206CEDAB73}" type="pres">
      <dgm:prSet presAssocID="{E56FC065-1895-490A-BB94-8DC7B51A4287}" presName="connectorText" presStyleLbl="sibTrans2D1" presStyleIdx="2" presStyleCnt="4"/>
      <dgm:spPr/>
    </dgm:pt>
    <dgm:pt modelId="{A43B0808-E11B-4148-B5D9-619BE1161B6F}" type="pres">
      <dgm:prSet presAssocID="{A610D8D6-AFA9-4966-A7B7-AAFE90107080}" presName="node" presStyleLbl="node1" presStyleIdx="3" presStyleCnt="5">
        <dgm:presLayoutVars>
          <dgm:bulletEnabled val="1"/>
        </dgm:presLayoutVars>
      </dgm:prSet>
      <dgm:spPr/>
    </dgm:pt>
    <dgm:pt modelId="{EFF91CD9-2D3A-4217-938D-A1F14C09F99B}" type="pres">
      <dgm:prSet presAssocID="{61E05E5E-8026-445D-9232-FCD2C31A9CEB}" presName="sibTrans" presStyleLbl="sibTrans2D1" presStyleIdx="3" presStyleCnt="4"/>
      <dgm:spPr/>
    </dgm:pt>
    <dgm:pt modelId="{96851D20-E963-4DBF-A8C2-2AE8CF88EA66}" type="pres">
      <dgm:prSet presAssocID="{61E05E5E-8026-445D-9232-FCD2C31A9CEB}" presName="connectorText" presStyleLbl="sibTrans2D1" presStyleIdx="3" presStyleCnt="4"/>
      <dgm:spPr/>
    </dgm:pt>
    <dgm:pt modelId="{7BA1C8CE-3000-4611-8B0C-96CF2B3F3532}" type="pres">
      <dgm:prSet presAssocID="{8E12E176-124E-45C6-9031-E46A7D74B9E5}" presName="node" presStyleLbl="node1" presStyleIdx="4" presStyleCnt="5">
        <dgm:presLayoutVars>
          <dgm:bulletEnabled val="1"/>
        </dgm:presLayoutVars>
      </dgm:prSet>
      <dgm:spPr/>
    </dgm:pt>
  </dgm:ptLst>
  <dgm:cxnLst>
    <dgm:cxn modelId="{2E64E805-AD7E-4875-A725-236EF9BA84F3}" srcId="{24BA6384-AB6A-441D-8A39-C2EF6FAD81A8}" destId="{8E12E176-124E-45C6-9031-E46A7D74B9E5}" srcOrd="4"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6674F921-7FD5-4B4F-B21A-AB936EFCA1F7}" type="presOf" srcId="{A26822B2-9151-4323-9C27-E92BF4ACAD4E}" destId="{66DED5B3-0A17-4CDF-9656-30DD5F21815A}" srcOrd="0" destOrd="0" presId="urn:microsoft.com/office/officeart/2005/8/layout/process1"/>
    <dgm:cxn modelId="{F834502B-3BA6-480E-8F4F-7556498AB083}" type="presOf" srcId="{24BA6384-AB6A-441D-8A39-C2EF6FAD81A8}" destId="{F6BE33CB-454A-492E-BFD5-7F6A890AB704}" srcOrd="0" destOrd="0" presId="urn:microsoft.com/office/officeart/2005/8/layout/process1"/>
    <dgm:cxn modelId="{BEFF9437-7C8C-4FA4-9399-F361020EE5FD}" srcId="{24BA6384-AB6A-441D-8A39-C2EF6FAD81A8}" destId="{A26822B2-9151-4323-9C27-E92BF4ACAD4E}" srcOrd="1" destOrd="0" parTransId="{B0955CD6-2A99-44E1-A527-35ED815BDB92}" sibTransId="{5B10AA1D-3E6E-4214-8741-4605CF212F21}"/>
    <dgm:cxn modelId="{1E091262-A827-4622-BEF4-E302E0C776F7}" type="presOf" srcId="{7E4810E9-C06B-4C94-BECF-3C60CD6C579E}" destId="{28488D0C-DA28-49BC-A96F-599C930CC2C6}" srcOrd="0" destOrd="0" presId="urn:microsoft.com/office/officeart/2005/8/layout/process1"/>
    <dgm:cxn modelId="{21019748-7948-4193-8F97-EE281007EF8E}" type="presOf" srcId="{DBE1D03D-4E34-4832-BE1F-32A9D9522BA1}" destId="{C22551CE-2511-4377-BE53-0FDD013697E4}" srcOrd="0" destOrd="0" presId="urn:microsoft.com/office/officeart/2005/8/layout/process1"/>
    <dgm:cxn modelId="{43560074-3C3B-46AE-AB87-789AAE23CC32}" type="presOf" srcId="{3F7DD091-2B8B-495A-BA27-F8103EA0DA8E}" destId="{6F148EA4-765C-4D4C-98BE-962B036B57ED}" srcOrd="1" destOrd="0" presId="urn:microsoft.com/office/officeart/2005/8/layout/process1"/>
    <dgm:cxn modelId="{A4CDDF55-8FFD-4153-BA2F-B80AE38BA5CD}" srcId="{24BA6384-AB6A-441D-8A39-C2EF6FAD81A8}" destId="{A610D8D6-AFA9-4966-A7B7-AAFE90107080}" srcOrd="3" destOrd="0" parTransId="{026FED14-D130-4F20-8351-F9BC4DC04361}" sibTransId="{61E05E5E-8026-445D-9232-FCD2C31A9CEB}"/>
    <dgm:cxn modelId="{DC6F5279-073B-4BA1-92F6-5692921634B6}" type="presOf" srcId="{3F7DD091-2B8B-495A-BA27-F8103EA0DA8E}" destId="{E2FF9D7A-C35B-4ADD-AAF0-E4F9AE59879B}" srcOrd="0" destOrd="0" presId="urn:microsoft.com/office/officeart/2005/8/layout/process1"/>
    <dgm:cxn modelId="{355BBC59-A553-4513-A5F4-FB6BC6D2DF6B}" type="presOf" srcId="{5B10AA1D-3E6E-4214-8741-4605CF212F21}" destId="{A06CD6FF-1FBE-4CBD-9618-00627BA4F21B}" srcOrd="1" destOrd="0" presId="urn:microsoft.com/office/officeart/2005/8/layout/process1"/>
    <dgm:cxn modelId="{F4F5027D-5F98-4D31-A285-11973C125B30}" type="presOf" srcId="{5B10AA1D-3E6E-4214-8741-4605CF212F21}" destId="{C74518AF-D57D-4410-9341-263048E3E990}" srcOrd="0" destOrd="0" presId="urn:microsoft.com/office/officeart/2005/8/layout/process1"/>
    <dgm:cxn modelId="{83680E8E-8C6C-42BD-A367-507B8F7EF3E4}" type="presOf" srcId="{61E05E5E-8026-445D-9232-FCD2C31A9CEB}" destId="{EFF91CD9-2D3A-4217-938D-A1F14C09F99B}" srcOrd="0" destOrd="0" presId="urn:microsoft.com/office/officeart/2005/8/layout/process1"/>
    <dgm:cxn modelId="{CC5F60A7-17AA-461B-97AB-2219489C6EEA}" type="presOf" srcId="{61E05E5E-8026-445D-9232-FCD2C31A9CEB}" destId="{96851D20-E963-4DBF-A8C2-2AE8CF88EA66}" srcOrd="1" destOrd="0" presId="urn:microsoft.com/office/officeart/2005/8/layout/process1"/>
    <dgm:cxn modelId="{819390C4-0798-48E5-9CF2-EA2894DDE995}" srcId="{24BA6384-AB6A-441D-8A39-C2EF6FAD81A8}" destId="{7E4810E9-C06B-4C94-BECF-3C60CD6C579E}" srcOrd="0" destOrd="0" parTransId="{D6ACDFB7-3E85-4886-A4B8-3E31AA43350B}" sibTransId="{3F7DD091-2B8B-495A-BA27-F8103EA0DA8E}"/>
    <dgm:cxn modelId="{63EF68E4-30AB-498F-8615-F51BE6E31C34}" type="presOf" srcId="{A610D8D6-AFA9-4966-A7B7-AAFE90107080}" destId="{A43B0808-E11B-4148-B5D9-619BE1161B6F}" srcOrd="0" destOrd="0" presId="urn:microsoft.com/office/officeart/2005/8/layout/process1"/>
    <dgm:cxn modelId="{7883CFE4-1062-48CD-8CA9-C228589F3FD0}" type="presOf" srcId="{8E12E176-124E-45C6-9031-E46A7D74B9E5}" destId="{7BA1C8CE-3000-4611-8B0C-96CF2B3F3532}" srcOrd="0" destOrd="0" presId="urn:microsoft.com/office/officeart/2005/8/layout/process1"/>
    <dgm:cxn modelId="{2C8EBDFD-B31C-4A65-9182-E87B703427C7}" type="presOf" srcId="{E56FC065-1895-490A-BB94-8DC7B51A4287}" destId="{C24DAD30-8CAF-4E52-91B3-F7F6F324F932}" srcOrd="0" destOrd="0" presId="urn:microsoft.com/office/officeart/2005/8/layout/process1"/>
    <dgm:cxn modelId="{24339BFF-942D-4EA2-88E2-49B59DCA3117}" type="presOf" srcId="{E56FC065-1895-490A-BB94-8DC7B51A4287}" destId="{7CC7F267-A9DC-4561-8068-44206CEDAB73}" srcOrd="1" destOrd="0" presId="urn:microsoft.com/office/officeart/2005/8/layout/process1"/>
    <dgm:cxn modelId="{186D5D4D-F8C4-45A2-A163-D42A17E6C451}" type="presParOf" srcId="{F6BE33CB-454A-492E-BFD5-7F6A890AB704}" destId="{28488D0C-DA28-49BC-A96F-599C930CC2C6}" srcOrd="0" destOrd="0" presId="urn:microsoft.com/office/officeart/2005/8/layout/process1"/>
    <dgm:cxn modelId="{CB52CDA6-E491-4713-9016-68C62B919D29}" type="presParOf" srcId="{F6BE33CB-454A-492E-BFD5-7F6A890AB704}" destId="{E2FF9D7A-C35B-4ADD-AAF0-E4F9AE59879B}" srcOrd="1" destOrd="0" presId="urn:microsoft.com/office/officeart/2005/8/layout/process1"/>
    <dgm:cxn modelId="{E4D36710-348B-4E5C-B8B7-B6F4D4139D9E}" type="presParOf" srcId="{E2FF9D7A-C35B-4ADD-AAF0-E4F9AE59879B}" destId="{6F148EA4-765C-4D4C-98BE-962B036B57ED}" srcOrd="0" destOrd="0" presId="urn:microsoft.com/office/officeart/2005/8/layout/process1"/>
    <dgm:cxn modelId="{E5C71672-C0B5-4A2B-A1CC-4572D8042EFB}" type="presParOf" srcId="{F6BE33CB-454A-492E-BFD5-7F6A890AB704}" destId="{66DED5B3-0A17-4CDF-9656-30DD5F21815A}" srcOrd="2" destOrd="0" presId="urn:microsoft.com/office/officeart/2005/8/layout/process1"/>
    <dgm:cxn modelId="{B467D065-8E75-4161-89F0-115196FAC454}" type="presParOf" srcId="{F6BE33CB-454A-492E-BFD5-7F6A890AB704}" destId="{C74518AF-D57D-4410-9341-263048E3E990}" srcOrd="3" destOrd="0" presId="urn:microsoft.com/office/officeart/2005/8/layout/process1"/>
    <dgm:cxn modelId="{C16D3D79-8C32-48C7-A197-ACB80A58CCBD}" type="presParOf" srcId="{C74518AF-D57D-4410-9341-263048E3E990}" destId="{A06CD6FF-1FBE-4CBD-9618-00627BA4F21B}" srcOrd="0" destOrd="0" presId="urn:microsoft.com/office/officeart/2005/8/layout/process1"/>
    <dgm:cxn modelId="{49BD3386-2E49-48C3-BD04-BA967CF262BC}" type="presParOf" srcId="{F6BE33CB-454A-492E-BFD5-7F6A890AB704}" destId="{C22551CE-2511-4377-BE53-0FDD013697E4}" srcOrd="4" destOrd="0" presId="urn:microsoft.com/office/officeart/2005/8/layout/process1"/>
    <dgm:cxn modelId="{7C221DB0-75BC-4F56-A491-F76B6F43B54F}" type="presParOf" srcId="{F6BE33CB-454A-492E-BFD5-7F6A890AB704}" destId="{C24DAD30-8CAF-4E52-91B3-F7F6F324F932}" srcOrd="5" destOrd="0" presId="urn:microsoft.com/office/officeart/2005/8/layout/process1"/>
    <dgm:cxn modelId="{3967EFF0-6E7F-43E5-B467-1B7DCEC27E9F}" type="presParOf" srcId="{C24DAD30-8CAF-4E52-91B3-F7F6F324F932}" destId="{7CC7F267-A9DC-4561-8068-44206CEDAB73}" srcOrd="0" destOrd="0" presId="urn:microsoft.com/office/officeart/2005/8/layout/process1"/>
    <dgm:cxn modelId="{23481988-A4A8-423C-97B6-5D1FE0B5F9C9}" type="presParOf" srcId="{F6BE33CB-454A-492E-BFD5-7F6A890AB704}" destId="{A43B0808-E11B-4148-B5D9-619BE1161B6F}" srcOrd="6" destOrd="0" presId="urn:microsoft.com/office/officeart/2005/8/layout/process1"/>
    <dgm:cxn modelId="{76DC98EE-0908-4878-B796-F29EC6E2F89F}" type="presParOf" srcId="{F6BE33CB-454A-492E-BFD5-7F6A890AB704}" destId="{EFF91CD9-2D3A-4217-938D-A1F14C09F99B}" srcOrd="7" destOrd="0" presId="urn:microsoft.com/office/officeart/2005/8/layout/process1"/>
    <dgm:cxn modelId="{44831DFF-3F16-4E2B-B504-4026FD672803}" type="presParOf" srcId="{EFF91CD9-2D3A-4217-938D-A1F14C09F99B}" destId="{96851D20-E963-4DBF-A8C2-2AE8CF88EA66}" srcOrd="0" destOrd="0" presId="urn:microsoft.com/office/officeart/2005/8/layout/process1"/>
    <dgm:cxn modelId="{37B66FAC-9A95-44B8-94E1-3ABB61B0EC6E}" type="presParOf" srcId="{F6BE33CB-454A-492E-BFD5-7F6A890AB704}" destId="{7BA1C8CE-3000-4611-8B0C-96CF2B3F3532}" srcOrd="8" destOrd="0" presId="urn:microsoft.com/office/officeart/2005/8/layout/process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3E3E6902-99BD-4D13-97E9-B1267D262C32}" type="presOf" srcId="{E56FC065-1895-490A-BB94-8DC7B51A4287}" destId="{543BBAD1-E266-42A1-B6B6-C3926A91ACAD}" srcOrd="0" destOrd="0" presId="urn:microsoft.com/office/officeart/2005/8/layout/cycle5"/>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88D5DB35-21D9-4A76-82B1-C555ECEADE22}" type="presOf" srcId="{7E4810E9-C06B-4C94-BECF-3C60CD6C579E}" destId="{E22285FC-C0F5-4F19-9674-0722ABB8F10F}" srcOrd="0" destOrd="0" presId="urn:microsoft.com/office/officeart/2005/8/layout/cycle5"/>
    <dgm:cxn modelId="{BEFF9437-7C8C-4FA4-9399-F361020EE5FD}" srcId="{24BA6384-AB6A-441D-8A39-C2EF6FAD81A8}" destId="{A26822B2-9151-4323-9C27-E92BF4ACAD4E}" srcOrd="1" destOrd="0" parTransId="{B0955CD6-2A99-44E1-A527-35ED815BDB92}" sibTransId="{5B10AA1D-3E6E-4214-8741-4605CF212F21}"/>
    <dgm:cxn modelId="{2428CF4A-C4F5-46AD-ADCE-38100FC695F7}" type="presOf" srcId="{5B10AA1D-3E6E-4214-8741-4605CF212F21}" destId="{0C890AB1-999D-44B2-B775-1A3C18250562}" srcOrd="0" destOrd="0" presId="urn:microsoft.com/office/officeart/2005/8/layout/cycle5"/>
    <dgm:cxn modelId="{E37FAE81-28C0-4665-9301-D36E04675015}" type="presOf" srcId="{8E12E176-124E-45C6-9031-E46A7D74B9E5}" destId="{7B1DA764-7B97-41F5-8FA9-919C14766A75}" srcOrd="0" destOrd="0" presId="urn:microsoft.com/office/officeart/2005/8/layout/cycle5"/>
    <dgm:cxn modelId="{DF6A5A90-31D2-4B10-8059-23B7C29FE9C2}" type="presOf" srcId="{24BA6384-AB6A-441D-8A39-C2EF6FAD81A8}" destId="{DFB5C66B-BF51-4A87-B22F-8F4600829247}" srcOrd="0" destOrd="0" presId="urn:microsoft.com/office/officeart/2005/8/layout/cycle5"/>
    <dgm:cxn modelId="{42C32CAE-C8FD-4FCE-94E2-CFDA459EA5DF}" type="presOf" srcId="{EC2ABCE9-BB84-46E8-8D1B-71536D47F0A0}" destId="{9F351090-7BAA-4F07-AF7F-B9F5AF46AC98}" srcOrd="0" destOrd="0" presId="urn:microsoft.com/office/officeart/2005/8/layout/cycle5"/>
    <dgm:cxn modelId="{5EDCBBB8-590A-4092-ADF6-78D3797B8789}" type="presOf" srcId="{3F7DD091-2B8B-495A-BA27-F8103EA0DA8E}" destId="{5044995E-67D6-43C6-ABB1-17E4C696CD8A}"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3B2515D0-8C8B-49B7-9BE8-72524D4BE72E}" type="presOf" srcId="{DBE1D03D-4E34-4832-BE1F-32A9D9522BA1}" destId="{24B01FC6-DA8C-4FEC-8920-8E2D91E7FEA7}" srcOrd="0" destOrd="0" presId="urn:microsoft.com/office/officeart/2005/8/layout/cycle5"/>
    <dgm:cxn modelId="{4F6770EE-628E-4371-8FF3-6506D7D7C3DF}" type="presOf" srcId="{A26822B2-9151-4323-9C27-E92BF4ACAD4E}" destId="{E65AAC1A-E02A-4D85-A649-F8487D4870AD}" srcOrd="0" destOrd="0" presId="urn:microsoft.com/office/officeart/2005/8/layout/cycle5"/>
    <dgm:cxn modelId="{2C730057-DBB8-478D-95CB-D8D79B0AAF11}" type="presParOf" srcId="{DFB5C66B-BF51-4A87-B22F-8F4600829247}" destId="{E22285FC-C0F5-4F19-9674-0722ABB8F10F}" srcOrd="0" destOrd="0" presId="urn:microsoft.com/office/officeart/2005/8/layout/cycle5"/>
    <dgm:cxn modelId="{27A89271-3F9B-4783-BDB5-381AF258B79E}" type="presParOf" srcId="{DFB5C66B-BF51-4A87-B22F-8F4600829247}" destId="{5083D3B9-58D9-4176-A584-9E5BBAAE8F40}" srcOrd="1" destOrd="0" presId="urn:microsoft.com/office/officeart/2005/8/layout/cycle5"/>
    <dgm:cxn modelId="{1C61D7F7-F68A-4A34-B346-EE6AA6C2816D}" type="presParOf" srcId="{DFB5C66B-BF51-4A87-B22F-8F4600829247}" destId="{5044995E-67D6-43C6-ABB1-17E4C696CD8A}" srcOrd="2" destOrd="0" presId="urn:microsoft.com/office/officeart/2005/8/layout/cycle5"/>
    <dgm:cxn modelId="{4C8803C8-9853-448D-8B52-B1D61BDF5694}" type="presParOf" srcId="{DFB5C66B-BF51-4A87-B22F-8F4600829247}" destId="{E65AAC1A-E02A-4D85-A649-F8487D4870AD}" srcOrd="3" destOrd="0" presId="urn:microsoft.com/office/officeart/2005/8/layout/cycle5"/>
    <dgm:cxn modelId="{62055E0D-9218-43AE-ACD9-5C33734E4AFD}" type="presParOf" srcId="{DFB5C66B-BF51-4A87-B22F-8F4600829247}" destId="{4C0A9391-8A1B-4341-9D6A-C37F611989D6}" srcOrd="4" destOrd="0" presId="urn:microsoft.com/office/officeart/2005/8/layout/cycle5"/>
    <dgm:cxn modelId="{CDBE6325-1EDD-4906-9CFB-DD873CBA04B6}" type="presParOf" srcId="{DFB5C66B-BF51-4A87-B22F-8F4600829247}" destId="{0C890AB1-999D-44B2-B775-1A3C18250562}" srcOrd="5" destOrd="0" presId="urn:microsoft.com/office/officeart/2005/8/layout/cycle5"/>
    <dgm:cxn modelId="{CFFC82EF-7861-409A-8491-035E689DA6F6}" type="presParOf" srcId="{DFB5C66B-BF51-4A87-B22F-8F4600829247}" destId="{24B01FC6-DA8C-4FEC-8920-8E2D91E7FEA7}" srcOrd="6" destOrd="0" presId="urn:microsoft.com/office/officeart/2005/8/layout/cycle5"/>
    <dgm:cxn modelId="{33762385-D5FB-41A4-8FDF-B0465F0A2221}" type="presParOf" srcId="{DFB5C66B-BF51-4A87-B22F-8F4600829247}" destId="{D95A2729-111B-4346-A1DD-8DB3CF3B9EC5}" srcOrd="7" destOrd="0" presId="urn:microsoft.com/office/officeart/2005/8/layout/cycle5"/>
    <dgm:cxn modelId="{2917E5B2-5F7F-4820-A47C-B7CCB096BD07}" type="presParOf" srcId="{DFB5C66B-BF51-4A87-B22F-8F4600829247}" destId="{543BBAD1-E266-42A1-B6B6-C3926A91ACAD}" srcOrd="8" destOrd="0" presId="urn:microsoft.com/office/officeart/2005/8/layout/cycle5"/>
    <dgm:cxn modelId="{2F1C5C51-B5C1-4C8A-A64E-FCA12B549086}" type="presParOf" srcId="{DFB5C66B-BF51-4A87-B22F-8F4600829247}" destId="{7B1DA764-7B97-41F5-8FA9-919C14766A75}" srcOrd="9" destOrd="0" presId="urn:microsoft.com/office/officeart/2005/8/layout/cycle5"/>
    <dgm:cxn modelId="{A16FEEFE-9C7E-4D80-9846-C7DDA5A1D214}" type="presParOf" srcId="{DFB5C66B-BF51-4A87-B22F-8F4600829247}" destId="{544214C8-1D22-41EC-BD79-5A975E3F2E8F}" srcOrd="10" destOrd="0" presId="urn:microsoft.com/office/officeart/2005/8/layout/cycle5"/>
    <dgm:cxn modelId="{4EACF841-58D2-4CAC-AAF3-A25FE804F5C9}"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2BED223-2B4E-4F74-910F-210A6600A45C}" type="doc">
      <dgm:prSet loTypeId="urn:microsoft.com/office/officeart/2005/8/layout/vProcess5" loCatId="process" qsTypeId="urn:microsoft.com/office/officeart/2005/8/quickstyle/3d2" qsCatId="3D" csTypeId="urn:microsoft.com/office/officeart/2005/8/colors/colorful2" csCatId="colorful" phldr="1"/>
      <dgm:spPr/>
      <dgm:t>
        <a:bodyPr/>
        <a:lstStyle/>
        <a:p>
          <a:endParaRPr lang="fr-FR"/>
        </a:p>
      </dgm:t>
    </dgm:pt>
    <dgm:pt modelId="{9E27954C-3679-494C-9BA7-FB87CAA5F474}">
      <dgm:prSet phldrT="[Texte]" custT="1"/>
      <dgm:spPr/>
      <dgm:t>
        <a:bodyPr/>
        <a:lstStyle/>
        <a:p>
          <a:pPr algn="ctr"/>
          <a:r>
            <a:rPr lang="fr-FR" sz="2000" b="1" dirty="0">
              <a:solidFill>
                <a:schemeClr val="bg1"/>
              </a:solidFill>
            </a:rPr>
            <a:t>Gestion des commandes</a:t>
          </a:r>
        </a:p>
      </dgm:t>
    </dgm:pt>
    <dgm:pt modelId="{A1A92244-149F-4024-B927-282B68FA82B6}" type="parTrans" cxnId="{17EDFEF2-149E-4662-B6CE-A9270515C37F}">
      <dgm:prSet/>
      <dgm:spPr/>
      <dgm:t>
        <a:bodyPr/>
        <a:lstStyle/>
        <a:p>
          <a:endParaRPr lang="fr-FR" sz="3600" b="1">
            <a:solidFill>
              <a:schemeClr val="bg1"/>
            </a:solidFill>
          </a:endParaRPr>
        </a:p>
      </dgm:t>
    </dgm:pt>
    <dgm:pt modelId="{E771A797-9B03-4595-A4AA-5BE8C29D3946}" type="sibTrans" cxnId="{17EDFEF2-149E-4662-B6CE-A9270515C37F}">
      <dgm:prSet custT="1"/>
      <dgm:spPr/>
      <dgm:t>
        <a:bodyPr/>
        <a:lstStyle/>
        <a:p>
          <a:endParaRPr lang="fr-FR" sz="2800" b="1">
            <a:solidFill>
              <a:schemeClr val="bg1"/>
            </a:solidFill>
          </a:endParaRPr>
        </a:p>
      </dgm:t>
    </dgm:pt>
    <dgm:pt modelId="{AA993114-07D5-40AC-8DDE-1F30388391AE}">
      <dgm:prSet phldrT="[Texte]" custT="1"/>
      <dgm:spPr/>
      <dgm:t>
        <a:bodyPr/>
        <a:lstStyle/>
        <a:p>
          <a:pPr algn="ctr"/>
          <a:r>
            <a:rPr lang="fr-FR" sz="2000" b="1" dirty="0">
              <a:solidFill>
                <a:schemeClr val="bg1"/>
              </a:solidFill>
            </a:rPr>
            <a:t>Gestion des stocks</a:t>
          </a:r>
        </a:p>
      </dgm:t>
    </dgm:pt>
    <dgm:pt modelId="{F0E206C6-7607-4EB8-9972-F35D7F8393BD}" type="parTrans" cxnId="{F23D78B5-E307-4332-A754-672584A65E65}">
      <dgm:prSet/>
      <dgm:spPr/>
      <dgm:t>
        <a:bodyPr/>
        <a:lstStyle/>
        <a:p>
          <a:endParaRPr lang="fr-FR" sz="3600" b="1">
            <a:solidFill>
              <a:schemeClr val="bg1"/>
            </a:solidFill>
          </a:endParaRPr>
        </a:p>
      </dgm:t>
    </dgm:pt>
    <dgm:pt modelId="{E6C40818-98DB-4C16-B926-1E5E4432ED20}" type="sibTrans" cxnId="{F23D78B5-E307-4332-A754-672584A65E65}">
      <dgm:prSet custT="1"/>
      <dgm:spPr/>
      <dgm:t>
        <a:bodyPr/>
        <a:lstStyle/>
        <a:p>
          <a:endParaRPr lang="fr-FR" sz="2800" b="1">
            <a:solidFill>
              <a:schemeClr val="bg1"/>
            </a:solidFill>
          </a:endParaRPr>
        </a:p>
      </dgm:t>
    </dgm:pt>
    <dgm:pt modelId="{0A109003-F5E7-4A8B-A81E-F351B76580E5}">
      <dgm:prSet phldrT="[Texte]" custT="1"/>
      <dgm:spPr/>
      <dgm:t>
        <a:bodyPr/>
        <a:lstStyle/>
        <a:p>
          <a:pPr algn="ctr"/>
          <a:r>
            <a:rPr lang="fr-FR" sz="2000" b="1">
              <a:solidFill>
                <a:schemeClr val="bg1"/>
              </a:solidFill>
            </a:rPr>
            <a:t>Gestion des livraisons</a:t>
          </a:r>
        </a:p>
      </dgm:t>
    </dgm:pt>
    <dgm:pt modelId="{D40F9964-8F87-4E09-88C2-6E43E4ADEC28}" type="parTrans" cxnId="{F13C6768-765B-40BE-A96F-00B26DA27C0E}">
      <dgm:prSet/>
      <dgm:spPr/>
      <dgm:t>
        <a:bodyPr/>
        <a:lstStyle/>
        <a:p>
          <a:endParaRPr lang="fr-FR" sz="3600" b="1">
            <a:solidFill>
              <a:schemeClr val="bg1"/>
            </a:solidFill>
          </a:endParaRPr>
        </a:p>
      </dgm:t>
    </dgm:pt>
    <dgm:pt modelId="{B822ECBF-C006-4A45-BFAE-F54EF7BAB7FE}" type="sibTrans" cxnId="{F13C6768-765B-40BE-A96F-00B26DA27C0E}">
      <dgm:prSet custT="1"/>
      <dgm:spPr/>
      <dgm:t>
        <a:bodyPr/>
        <a:lstStyle/>
        <a:p>
          <a:endParaRPr lang="fr-FR" sz="2800" b="1">
            <a:solidFill>
              <a:schemeClr val="bg1"/>
            </a:solidFill>
          </a:endParaRPr>
        </a:p>
      </dgm:t>
    </dgm:pt>
    <dgm:pt modelId="{F20CC644-C397-46DF-AF0B-6AEBE300D4DF}">
      <dgm:prSet custT="1"/>
      <dgm:spPr/>
      <dgm:t>
        <a:bodyPr/>
        <a:lstStyle/>
        <a:p>
          <a:pPr algn="ctr"/>
          <a:r>
            <a:rPr lang="fr-FR" sz="2000" b="1" dirty="0">
              <a:solidFill>
                <a:schemeClr val="bg1"/>
              </a:solidFill>
            </a:rPr>
            <a:t>Gestion des facturations</a:t>
          </a:r>
        </a:p>
      </dgm:t>
    </dgm:pt>
    <dgm:pt modelId="{736AFF10-30BF-4D83-A665-059AD6CA97E4}" type="parTrans" cxnId="{AF1CCACB-779C-4A91-9A0B-974003EDFECB}">
      <dgm:prSet/>
      <dgm:spPr/>
      <dgm:t>
        <a:bodyPr/>
        <a:lstStyle/>
        <a:p>
          <a:endParaRPr lang="fr-FR" sz="3600" b="1">
            <a:solidFill>
              <a:schemeClr val="bg1"/>
            </a:solidFill>
          </a:endParaRPr>
        </a:p>
      </dgm:t>
    </dgm:pt>
    <dgm:pt modelId="{C48C60BF-DEA2-4895-A98E-9FF7AA54E02D}" type="sibTrans" cxnId="{AF1CCACB-779C-4A91-9A0B-974003EDFECB}">
      <dgm:prSet custT="1"/>
      <dgm:spPr/>
      <dgm:t>
        <a:bodyPr/>
        <a:lstStyle/>
        <a:p>
          <a:endParaRPr lang="fr-FR" sz="2800" b="1">
            <a:solidFill>
              <a:schemeClr val="bg1"/>
            </a:solidFill>
          </a:endParaRPr>
        </a:p>
      </dgm:t>
    </dgm:pt>
    <dgm:pt modelId="{1A4066EA-5F00-4ECE-9E7B-A3511E3D53CA}">
      <dgm:prSet custT="1"/>
      <dgm:spPr/>
      <dgm:t>
        <a:bodyPr/>
        <a:lstStyle/>
        <a:p>
          <a:pPr algn="ctr"/>
          <a:r>
            <a:rPr lang="fr-FR" sz="2000" b="1">
              <a:solidFill>
                <a:schemeClr val="bg1"/>
              </a:solidFill>
            </a:rPr>
            <a:t>Suivi statistique</a:t>
          </a:r>
        </a:p>
      </dgm:t>
    </dgm:pt>
    <dgm:pt modelId="{7DB2667B-5F8B-4E56-91B1-DCB6F78CB16C}" type="parTrans" cxnId="{F141B497-A06F-433D-91EA-0D1A8B6BEA93}">
      <dgm:prSet/>
      <dgm:spPr/>
      <dgm:t>
        <a:bodyPr/>
        <a:lstStyle/>
        <a:p>
          <a:endParaRPr lang="fr-FR" sz="3600" b="1">
            <a:solidFill>
              <a:schemeClr val="bg1"/>
            </a:solidFill>
          </a:endParaRPr>
        </a:p>
      </dgm:t>
    </dgm:pt>
    <dgm:pt modelId="{FDE9CA0C-991D-4E15-975B-C065BDE3F0BE}" type="sibTrans" cxnId="{F141B497-A06F-433D-91EA-0D1A8B6BEA93}">
      <dgm:prSet/>
      <dgm:spPr/>
      <dgm:t>
        <a:bodyPr/>
        <a:lstStyle/>
        <a:p>
          <a:endParaRPr lang="fr-FR" sz="3600" b="1">
            <a:solidFill>
              <a:schemeClr val="bg1"/>
            </a:solidFill>
          </a:endParaRPr>
        </a:p>
      </dgm:t>
    </dgm:pt>
    <dgm:pt modelId="{E01C1657-DA70-437F-901B-75CAEE792355}" type="pres">
      <dgm:prSet presAssocID="{92BED223-2B4E-4F74-910F-210A6600A45C}" presName="outerComposite" presStyleCnt="0">
        <dgm:presLayoutVars>
          <dgm:chMax val="5"/>
          <dgm:dir/>
          <dgm:resizeHandles val="exact"/>
        </dgm:presLayoutVars>
      </dgm:prSet>
      <dgm:spPr/>
    </dgm:pt>
    <dgm:pt modelId="{992AE3E3-09FF-42AF-A1BC-3CFD2B789276}" type="pres">
      <dgm:prSet presAssocID="{92BED223-2B4E-4F74-910F-210A6600A45C}" presName="dummyMaxCanvas" presStyleCnt="0">
        <dgm:presLayoutVars/>
      </dgm:prSet>
      <dgm:spPr/>
    </dgm:pt>
    <dgm:pt modelId="{785B6EFB-303C-4338-8D21-2E35A13EE6CC}" type="pres">
      <dgm:prSet presAssocID="{92BED223-2B4E-4F74-910F-210A6600A45C}" presName="FiveNodes_1" presStyleLbl="node1" presStyleIdx="0" presStyleCnt="5" custLinFactNeighborX="207">
        <dgm:presLayoutVars>
          <dgm:bulletEnabled val="1"/>
        </dgm:presLayoutVars>
      </dgm:prSet>
      <dgm:spPr/>
    </dgm:pt>
    <dgm:pt modelId="{06024C06-6C9D-40E5-BD16-63C553B2EA66}" type="pres">
      <dgm:prSet presAssocID="{92BED223-2B4E-4F74-910F-210A6600A45C}" presName="FiveNodes_2" presStyleLbl="node1" presStyleIdx="1" presStyleCnt="5">
        <dgm:presLayoutVars>
          <dgm:bulletEnabled val="1"/>
        </dgm:presLayoutVars>
      </dgm:prSet>
      <dgm:spPr/>
    </dgm:pt>
    <dgm:pt modelId="{E56107FE-2DDF-4C99-A59E-E52E1B27C564}" type="pres">
      <dgm:prSet presAssocID="{92BED223-2B4E-4F74-910F-210A6600A45C}" presName="FiveNodes_3" presStyleLbl="node1" presStyleIdx="2" presStyleCnt="5">
        <dgm:presLayoutVars>
          <dgm:bulletEnabled val="1"/>
        </dgm:presLayoutVars>
      </dgm:prSet>
      <dgm:spPr/>
    </dgm:pt>
    <dgm:pt modelId="{F77EFB6B-775D-46EC-8904-6C31D39F118B}" type="pres">
      <dgm:prSet presAssocID="{92BED223-2B4E-4F74-910F-210A6600A45C}" presName="FiveNodes_4" presStyleLbl="node1" presStyleIdx="3" presStyleCnt="5">
        <dgm:presLayoutVars>
          <dgm:bulletEnabled val="1"/>
        </dgm:presLayoutVars>
      </dgm:prSet>
      <dgm:spPr/>
    </dgm:pt>
    <dgm:pt modelId="{85AD087C-B21E-420B-B641-70AF672F01EB}" type="pres">
      <dgm:prSet presAssocID="{92BED223-2B4E-4F74-910F-210A6600A45C}" presName="FiveNodes_5" presStyleLbl="node1" presStyleIdx="4" presStyleCnt="5">
        <dgm:presLayoutVars>
          <dgm:bulletEnabled val="1"/>
        </dgm:presLayoutVars>
      </dgm:prSet>
      <dgm:spPr/>
    </dgm:pt>
    <dgm:pt modelId="{D553BA8C-306A-41C5-936E-0024BDF4EDE1}" type="pres">
      <dgm:prSet presAssocID="{92BED223-2B4E-4F74-910F-210A6600A45C}" presName="FiveConn_1-2" presStyleLbl="fgAccFollowNode1" presStyleIdx="0" presStyleCnt="4">
        <dgm:presLayoutVars>
          <dgm:bulletEnabled val="1"/>
        </dgm:presLayoutVars>
      </dgm:prSet>
      <dgm:spPr/>
    </dgm:pt>
    <dgm:pt modelId="{5F6F698B-8A2A-47D7-B93D-06013AF6B280}" type="pres">
      <dgm:prSet presAssocID="{92BED223-2B4E-4F74-910F-210A6600A45C}" presName="FiveConn_2-3" presStyleLbl="fgAccFollowNode1" presStyleIdx="1" presStyleCnt="4">
        <dgm:presLayoutVars>
          <dgm:bulletEnabled val="1"/>
        </dgm:presLayoutVars>
      </dgm:prSet>
      <dgm:spPr/>
    </dgm:pt>
    <dgm:pt modelId="{26E566F9-ADF2-4930-ADA9-5BA4A95F90BF}" type="pres">
      <dgm:prSet presAssocID="{92BED223-2B4E-4F74-910F-210A6600A45C}" presName="FiveConn_3-4" presStyleLbl="fgAccFollowNode1" presStyleIdx="2" presStyleCnt="4">
        <dgm:presLayoutVars>
          <dgm:bulletEnabled val="1"/>
        </dgm:presLayoutVars>
      </dgm:prSet>
      <dgm:spPr/>
    </dgm:pt>
    <dgm:pt modelId="{FB73194B-602F-4880-8531-8FF4F156BE63}" type="pres">
      <dgm:prSet presAssocID="{92BED223-2B4E-4F74-910F-210A6600A45C}" presName="FiveConn_4-5" presStyleLbl="fgAccFollowNode1" presStyleIdx="3" presStyleCnt="4">
        <dgm:presLayoutVars>
          <dgm:bulletEnabled val="1"/>
        </dgm:presLayoutVars>
      </dgm:prSet>
      <dgm:spPr/>
    </dgm:pt>
    <dgm:pt modelId="{3F9EAFCD-4E98-4BA2-8ED4-27B0659DC78A}" type="pres">
      <dgm:prSet presAssocID="{92BED223-2B4E-4F74-910F-210A6600A45C}" presName="FiveNodes_1_text" presStyleLbl="node1" presStyleIdx="4" presStyleCnt="5">
        <dgm:presLayoutVars>
          <dgm:bulletEnabled val="1"/>
        </dgm:presLayoutVars>
      </dgm:prSet>
      <dgm:spPr/>
    </dgm:pt>
    <dgm:pt modelId="{57CE979B-5173-4A79-A687-906FD99A59FD}" type="pres">
      <dgm:prSet presAssocID="{92BED223-2B4E-4F74-910F-210A6600A45C}" presName="FiveNodes_2_text" presStyleLbl="node1" presStyleIdx="4" presStyleCnt="5">
        <dgm:presLayoutVars>
          <dgm:bulletEnabled val="1"/>
        </dgm:presLayoutVars>
      </dgm:prSet>
      <dgm:spPr/>
    </dgm:pt>
    <dgm:pt modelId="{4B905B94-DDC1-4E3E-84E0-CF3138B39BB9}" type="pres">
      <dgm:prSet presAssocID="{92BED223-2B4E-4F74-910F-210A6600A45C}" presName="FiveNodes_3_text" presStyleLbl="node1" presStyleIdx="4" presStyleCnt="5">
        <dgm:presLayoutVars>
          <dgm:bulletEnabled val="1"/>
        </dgm:presLayoutVars>
      </dgm:prSet>
      <dgm:spPr/>
    </dgm:pt>
    <dgm:pt modelId="{4AB881C2-F2FF-4946-853E-9CB2213EFC26}" type="pres">
      <dgm:prSet presAssocID="{92BED223-2B4E-4F74-910F-210A6600A45C}" presName="FiveNodes_4_text" presStyleLbl="node1" presStyleIdx="4" presStyleCnt="5">
        <dgm:presLayoutVars>
          <dgm:bulletEnabled val="1"/>
        </dgm:presLayoutVars>
      </dgm:prSet>
      <dgm:spPr/>
    </dgm:pt>
    <dgm:pt modelId="{C909FF94-C790-4D97-B2CD-66B2B3BF574C}" type="pres">
      <dgm:prSet presAssocID="{92BED223-2B4E-4F74-910F-210A6600A45C}" presName="FiveNodes_5_text" presStyleLbl="node1" presStyleIdx="4" presStyleCnt="5">
        <dgm:presLayoutVars>
          <dgm:bulletEnabled val="1"/>
        </dgm:presLayoutVars>
      </dgm:prSet>
      <dgm:spPr/>
    </dgm:pt>
  </dgm:ptLst>
  <dgm:cxnLst>
    <dgm:cxn modelId="{CE32F70A-9BBC-4D20-A8F7-13107340FC5B}" type="presOf" srcId="{AA993114-07D5-40AC-8DDE-1F30388391AE}" destId="{57CE979B-5173-4A79-A687-906FD99A59FD}" srcOrd="1" destOrd="0" presId="urn:microsoft.com/office/officeart/2005/8/layout/vProcess5"/>
    <dgm:cxn modelId="{E3029B0B-AA64-487C-90F1-ED7DC39B805B}" type="presOf" srcId="{0A109003-F5E7-4A8B-A81E-F351B76580E5}" destId="{E56107FE-2DDF-4C99-A59E-E52E1B27C564}" srcOrd="0" destOrd="0" presId="urn:microsoft.com/office/officeart/2005/8/layout/vProcess5"/>
    <dgm:cxn modelId="{2FCB811E-3BD7-4C5D-8359-0510BD236BFC}" type="presOf" srcId="{92BED223-2B4E-4F74-910F-210A6600A45C}" destId="{E01C1657-DA70-437F-901B-75CAEE792355}" srcOrd="0" destOrd="0" presId="urn:microsoft.com/office/officeart/2005/8/layout/vProcess5"/>
    <dgm:cxn modelId="{21E77427-9049-492E-B34D-6B6DEAF72611}" type="presOf" srcId="{E6C40818-98DB-4C16-B926-1E5E4432ED20}" destId="{5F6F698B-8A2A-47D7-B93D-06013AF6B280}" srcOrd="0" destOrd="0" presId="urn:microsoft.com/office/officeart/2005/8/layout/vProcess5"/>
    <dgm:cxn modelId="{F13C6768-765B-40BE-A96F-00B26DA27C0E}" srcId="{92BED223-2B4E-4F74-910F-210A6600A45C}" destId="{0A109003-F5E7-4A8B-A81E-F351B76580E5}" srcOrd="2" destOrd="0" parTransId="{D40F9964-8F87-4E09-88C2-6E43E4ADEC28}" sibTransId="{B822ECBF-C006-4A45-BFAE-F54EF7BAB7FE}"/>
    <dgm:cxn modelId="{1BDE1F70-F97B-4178-9795-86AA03E3289F}" type="presOf" srcId="{AA993114-07D5-40AC-8DDE-1F30388391AE}" destId="{06024C06-6C9D-40E5-BD16-63C553B2EA66}" srcOrd="0" destOrd="0" presId="urn:microsoft.com/office/officeart/2005/8/layout/vProcess5"/>
    <dgm:cxn modelId="{42CFDE79-E5AF-46FB-8315-A60F401E3678}" type="presOf" srcId="{9E27954C-3679-494C-9BA7-FB87CAA5F474}" destId="{3F9EAFCD-4E98-4BA2-8ED4-27B0659DC78A}" srcOrd="1" destOrd="0" presId="urn:microsoft.com/office/officeart/2005/8/layout/vProcess5"/>
    <dgm:cxn modelId="{91D6917D-62E7-41D8-883C-DC8F2FA0F7CC}" type="presOf" srcId="{1A4066EA-5F00-4ECE-9E7B-A3511E3D53CA}" destId="{85AD087C-B21E-420B-B641-70AF672F01EB}" srcOrd="0" destOrd="0" presId="urn:microsoft.com/office/officeart/2005/8/layout/vProcess5"/>
    <dgm:cxn modelId="{D39BF17F-CACA-43C8-AD14-72201DC5F155}" type="presOf" srcId="{1A4066EA-5F00-4ECE-9E7B-A3511E3D53CA}" destId="{C909FF94-C790-4D97-B2CD-66B2B3BF574C}" srcOrd="1" destOrd="0" presId="urn:microsoft.com/office/officeart/2005/8/layout/vProcess5"/>
    <dgm:cxn modelId="{F141B497-A06F-433D-91EA-0D1A8B6BEA93}" srcId="{92BED223-2B4E-4F74-910F-210A6600A45C}" destId="{1A4066EA-5F00-4ECE-9E7B-A3511E3D53CA}" srcOrd="4" destOrd="0" parTransId="{7DB2667B-5F8B-4E56-91B1-DCB6F78CB16C}" sibTransId="{FDE9CA0C-991D-4E15-975B-C065BDE3F0BE}"/>
    <dgm:cxn modelId="{CB5C3AB2-C1E0-4C05-B67E-B02C9B4E6BCE}" type="presOf" srcId="{F20CC644-C397-46DF-AF0B-6AEBE300D4DF}" destId="{4AB881C2-F2FF-4946-853E-9CB2213EFC26}" srcOrd="1" destOrd="0" presId="urn:microsoft.com/office/officeart/2005/8/layout/vProcess5"/>
    <dgm:cxn modelId="{236165B3-6641-40AE-9837-AE246F4C6CFD}" type="presOf" srcId="{9E27954C-3679-494C-9BA7-FB87CAA5F474}" destId="{785B6EFB-303C-4338-8D21-2E35A13EE6CC}" srcOrd="0" destOrd="0" presId="urn:microsoft.com/office/officeart/2005/8/layout/vProcess5"/>
    <dgm:cxn modelId="{5F5325B5-315A-4746-A3A5-456882B664BC}" type="presOf" srcId="{B822ECBF-C006-4A45-BFAE-F54EF7BAB7FE}" destId="{26E566F9-ADF2-4930-ADA9-5BA4A95F90BF}" srcOrd="0" destOrd="0" presId="urn:microsoft.com/office/officeart/2005/8/layout/vProcess5"/>
    <dgm:cxn modelId="{F23D78B5-E307-4332-A754-672584A65E65}" srcId="{92BED223-2B4E-4F74-910F-210A6600A45C}" destId="{AA993114-07D5-40AC-8DDE-1F30388391AE}" srcOrd="1" destOrd="0" parTransId="{F0E206C6-7607-4EB8-9972-F35D7F8393BD}" sibTransId="{E6C40818-98DB-4C16-B926-1E5E4432ED20}"/>
    <dgm:cxn modelId="{D11364B7-F4E9-45E9-A101-9EBD180B8AA1}" type="presOf" srcId="{E771A797-9B03-4595-A4AA-5BE8C29D3946}" destId="{D553BA8C-306A-41C5-936E-0024BDF4EDE1}" srcOrd="0" destOrd="0" presId="urn:microsoft.com/office/officeart/2005/8/layout/vProcess5"/>
    <dgm:cxn modelId="{42B221BC-80B0-44FD-B182-6D4349BE0CF6}" type="presOf" srcId="{C48C60BF-DEA2-4895-A98E-9FF7AA54E02D}" destId="{FB73194B-602F-4880-8531-8FF4F156BE63}" srcOrd="0" destOrd="0" presId="urn:microsoft.com/office/officeart/2005/8/layout/vProcess5"/>
    <dgm:cxn modelId="{59190CCB-8547-4F6E-B2A6-AC63B709C68E}" type="presOf" srcId="{F20CC644-C397-46DF-AF0B-6AEBE300D4DF}" destId="{F77EFB6B-775D-46EC-8904-6C31D39F118B}" srcOrd="0" destOrd="0" presId="urn:microsoft.com/office/officeart/2005/8/layout/vProcess5"/>
    <dgm:cxn modelId="{AF1CCACB-779C-4A91-9A0B-974003EDFECB}" srcId="{92BED223-2B4E-4F74-910F-210A6600A45C}" destId="{F20CC644-C397-46DF-AF0B-6AEBE300D4DF}" srcOrd="3" destOrd="0" parTransId="{736AFF10-30BF-4D83-A665-059AD6CA97E4}" sibTransId="{C48C60BF-DEA2-4895-A98E-9FF7AA54E02D}"/>
    <dgm:cxn modelId="{641714E2-A2D9-434E-B496-47BD98E7C25A}" type="presOf" srcId="{0A109003-F5E7-4A8B-A81E-F351B76580E5}" destId="{4B905B94-DDC1-4E3E-84E0-CF3138B39BB9}" srcOrd="1" destOrd="0" presId="urn:microsoft.com/office/officeart/2005/8/layout/vProcess5"/>
    <dgm:cxn modelId="{17EDFEF2-149E-4662-B6CE-A9270515C37F}" srcId="{92BED223-2B4E-4F74-910F-210A6600A45C}" destId="{9E27954C-3679-494C-9BA7-FB87CAA5F474}" srcOrd="0" destOrd="0" parTransId="{A1A92244-149F-4024-B927-282B68FA82B6}" sibTransId="{E771A797-9B03-4595-A4AA-5BE8C29D3946}"/>
    <dgm:cxn modelId="{00FA40F7-FE0E-487E-A4A0-ECE5A4883852}" type="presParOf" srcId="{E01C1657-DA70-437F-901B-75CAEE792355}" destId="{992AE3E3-09FF-42AF-A1BC-3CFD2B789276}" srcOrd="0" destOrd="0" presId="urn:microsoft.com/office/officeart/2005/8/layout/vProcess5"/>
    <dgm:cxn modelId="{5C9F056F-E8AA-4F28-8102-394D033A79F1}" type="presParOf" srcId="{E01C1657-DA70-437F-901B-75CAEE792355}" destId="{785B6EFB-303C-4338-8D21-2E35A13EE6CC}" srcOrd="1" destOrd="0" presId="urn:microsoft.com/office/officeart/2005/8/layout/vProcess5"/>
    <dgm:cxn modelId="{C1D7607C-B4B0-4541-A9AE-C39ECB26222B}" type="presParOf" srcId="{E01C1657-DA70-437F-901B-75CAEE792355}" destId="{06024C06-6C9D-40E5-BD16-63C553B2EA66}" srcOrd="2" destOrd="0" presId="urn:microsoft.com/office/officeart/2005/8/layout/vProcess5"/>
    <dgm:cxn modelId="{051145FB-DB4E-4F66-B65C-FF0A785A6BC6}" type="presParOf" srcId="{E01C1657-DA70-437F-901B-75CAEE792355}" destId="{E56107FE-2DDF-4C99-A59E-E52E1B27C564}" srcOrd="3" destOrd="0" presId="urn:microsoft.com/office/officeart/2005/8/layout/vProcess5"/>
    <dgm:cxn modelId="{5334357E-34C0-4F6B-B3F0-90476D8F8A98}" type="presParOf" srcId="{E01C1657-DA70-437F-901B-75CAEE792355}" destId="{F77EFB6B-775D-46EC-8904-6C31D39F118B}" srcOrd="4" destOrd="0" presId="urn:microsoft.com/office/officeart/2005/8/layout/vProcess5"/>
    <dgm:cxn modelId="{919E8491-D5F7-4E15-8606-5173E8B508B9}" type="presParOf" srcId="{E01C1657-DA70-437F-901B-75CAEE792355}" destId="{85AD087C-B21E-420B-B641-70AF672F01EB}" srcOrd="5" destOrd="0" presId="urn:microsoft.com/office/officeart/2005/8/layout/vProcess5"/>
    <dgm:cxn modelId="{46C70C57-4D59-4F07-BABB-9ED50B6FBD2C}" type="presParOf" srcId="{E01C1657-DA70-437F-901B-75CAEE792355}" destId="{D553BA8C-306A-41C5-936E-0024BDF4EDE1}" srcOrd="6" destOrd="0" presId="urn:microsoft.com/office/officeart/2005/8/layout/vProcess5"/>
    <dgm:cxn modelId="{BB639998-0541-4B66-9BE7-4CB0C365C178}" type="presParOf" srcId="{E01C1657-DA70-437F-901B-75CAEE792355}" destId="{5F6F698B-8A2A-47D7-B93D-06013AF6B280}" srcOrd="7" destOrd="0" presId="urn:microsoft.com/office/officeart/2005/8/layout/vProcess5"/>
    <dgm:cxn modelId="{6080EF38-70A5-45C1-A256-B47FEF2372E4}" type="presParOf" srcId="{E01C1657-DA70-437F-901B-75CAEE792355}" destId="{26E566F9-ADF2-4930-ADA9-5BA4A95F90BF}" srcOrd="8" destOrd="0" presId="urn:microsoft.com/office/officeart/2005/8/layout/vProcess5"/>
    <dgm:cxn modelId="{3D57871F-9966-41B0-B922-24E78E1E80CB}" type="presParOf" srcId="{E01C1657-DA70-437F-901B-75CAEE792355}" destId="{FB73194B-602F-4880-8531-8FF4F156BE63}" srcOrd="9" destOrd="0" presId="urn:microsoft.com/office/officeart/2005/8/layout/vProcess5"/>
    <dgm:cxn modelId="{2F374C40-1358-4952-883A-2B03390B8F8B}" type="presParOf" srcId="{E01C1657-DA70-437F-901B-75CAEE792355}" destId="{3F9EAFCD-4E98-4BA2-8ED4-27B0659DC78A}" srcOrd="10" destOrd="0" presId="urn:microsoft.com/office/officeart/2005/8/layout/vProcess5"/>
    <dgm:cxn modelId="{2E87E0E3-8D40-47DA-9B83-A74BC11CDA0D}" type="presParOf" srcId="{E01C1657-DA70-437F-901B-75CAEE792355}" destId="{57CE979B-5173-4A79-A687-906FD99A59FD}" srcOrd="11" destOrd="0" presId="urn:microsoft.com/office/officeart/2005/8/layout/vProcess5"/>
    <dgm:cxn modelId="{386A08A9-3851-4F7B-8CC9-9967E6C6E9A7}" type="presParOf" srcId="{E01C1657-DA70-437F-901B-75CAEE792355}" destId="{4B905B94-DDC1-4E3E-84E0-CF3138B39BB9}" srcOrd="12" destOrd="0" presId="urn:microsoft.com/office/officeart/2005/8/layout/vProcess5"/>
    <dgm:cxn modelId="{358CA524-3803-4BC8-BE2D-E2DCA864A6D9}" type="presParOf" srcId="{E01C1657-DA70-437F-901B-75CAEE792355}" destId="{4AB881C2-F2FF-4946-853E-9CB2213EFC26}" srcOrd="13" destOrd="0" presId="urn:microsoft.com/office/officeart/2005/8/layout/vProcess5"/>
    <dgm:cxn modelId="{6E644E3D-2E5D-49EA-84F3-9316887E95D0}" type="presParOf" srcId="{E01C1657-DA70-437F-901B-75CAEE792355}" destId="{C909FF94-C790-4D97-B2CD-66B2B3BF574C}" srcOrd="14"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7B570C00-4A46-419A-88D7-A2F323663B59}" type="presOf" srcId="{A26822B2-9151-4323-9C27-E92BF4ACAD4E}" destId="{E65AAC1A-E02A-4D85-A649-F8487D4870AD}" srcOrd="0" destOrd="0" presId="urn:microsoft.com/office/officeart/2005/8/layout/cycle5"/>
    <dgm:cxn modelId="{2E64E805-AD7E-4875-A725-236EF9BA84F3}" srcId="{24BA6384-AB6A-441D-8A39-C2EF6FAD81A8}" destId="{8E12E176-124E-45C6-9031-E46A7D74B9E5}" srcOrd="3" destOrd="0" parTransId="{F491EC08-3AC2-4D56-94E0-35DFA12F7D38}" sibTransId="{EC2ABCE9-BB84-46E8-8D1B-71536D47F0A0}"/>
    <dgm:cxn modelId="{1C553608-0916-4175-8695-8BFF6799C27F}" type="presOf" srcId="{DBE1D03D-4E34-4832-BE1F-32A9D9522BA1}" destId="{24B01FC6-DA8C-4FEC-8920-8E2D91E7FEA7}" srcOrd="0" destOrd="0" presId="urn:microsoft.com/office/officeart/2005/8/layout/cycle5"/>
    <dgm:cxn modelId="{4061E60A-8420-401F-BB04-743E0E485BE8}" srcId="{24BA6384-AB6A-441D-8A39-C2EF6FAD81A8}" destId="{DBE1D03D-4E34-4832-BE1F-32A9D9522BA1}" srcOrd="2" destOrd="0" parTransId="{1A17BAAA-C789-4873-8F86-F8869453265E}" sibTransId="{E56FC065-1895-490A-BB94-8DC7B51A4287}"/>
    <dgm:cxn modelId="{47F81937-4B3D-4F8A-9F53-2EDD84C75534}" type="presOf" srcId="{24BA6384-AB6A-441D-8A39-C2EF6FAD81A8}" destId="{DFB5C66B-BF51-4A87-B22F-8F4600829247}" srcOrd="0" destOrd="0" presId="urn:microsoft.com/office/officeart/2005/8/layout/cycle5"/>
    <dgm:cxn modelId="{BEFF9437-7C8C-4FA4-9399-F361020EE5FD}" srcId="{24BA6384-AB6A-441D-8A39-C2EF6FAD81A8}" destId="{A26822B2-9151-4323-9C27-E92BF4ACAD4E}" srcOrd="1" destOrd="0" parTransId="{B0955CD6-2A99-44E1-A527-35ED815BDB92}" sibTransId="{5B10AA1D-3E6E-4214-8741-4605CF212F21}"/>
    <dgm:cxn modelId="{95DA3360-13AA-42FC-B40F-46C5E28E26A3}" type="presOf" srcId="{5B10AA1D-3E6E-4214-8741-4605CF212F21}" destId="{0C890AB1-999D-44B2-B775-1A3C18250562}" srcOrd="0" destOrd="0" presId="urn:microsoft.com/office/officeart/2005/8/layout/cycle5"/>
    <dgm:cxn modelId="{EAA1968D-659E-4923-9DDA-B1BDF766F185}" type="presOf" srcId="{EC2ABCE9-BB84-46E8-8D1B-71536D47F0A0}" destId="{9F351090-7BAA-4F07-AF7F-B9F5AF46AC98}" srcOrd="0" destOrd="0" presId="urn:microsoft.com/office/officeart/2005/8/layout/cycle5"/>
    <dgm:cxn modelId="{5A49B5A0-6ED0-4CE9-8403-D2DD014D1C82}" type="presOf" srcId="{8E12E176-124E-45C6-9031-E46A7D74B9E5}" destId="{7B1DA764-7B97-41F5-8FA9-919C14766A75}"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0D0A9ADE-631A-453B-8585-C57CA37D890A}" type="presOf" srcId="{3F7DD091-2B8B-495A-BA27-F8103EA0DA8E}" destId="{5044995E-67D6-43C6-ABB1-17E4C696CD8A}" srcOrd="0" destOrd="0" presId="urn:microsoft.com/office/officeart/2005/8/layout/cycle5"/>
    <dgm:cxn modelId="{E32ABFEE-2F85-4C01-9CEF-E13F340FDCC7}" type="presOf" srcId="{7E4810E9-C06B-4C94-BECF-3C60CD6C579E}" destId="{E22285FC-C0F5-4F19-9674-0722ABB8F10F}" srcOrd="0" destOrd="0" presId="urn:microsoft.com/office/officeart/2005/8/layout/cycle5"/>
    <dgm:cxn modelId="{31F3C7FC-4472-4299-B904-78C9751EDD3F}" type="presOf" srcId="{E56FC065-1895-490A-BB94-8DC7B51A4287}" destId="{543BBAD1-E266-42A1-B6B6-C3926A91ACAD}" srcOrd="0" destOrd="0" presId="urn:microsoft.com/office/officeart/2005/8/layout/cycle5"/>
    <dgm:cxn modelId="{E75CA8D8-ACBB-4FFF-B73A-533BDA62463E}" type="presParOf" srcId="{DFB5C66B-BF51-4A87-B22F-8F4600829247}" destId="{E22285FC-C0F5-4F19-9674-0722ABB8F10F}" srcOrd="0" destOrd="0" presId="urn:microsoft.com/office/officeart/2005/8/layout/cycle5"/>
    <dgm:cxn modelId="{113EEF8B-5215-4D98-B423-2366D5DC96A6}" type="presParOf" srcId="{DFB5C66B-BF51-4A87-B22F-8F4600829247}" destId="{5083D3B9-58D9-4176-A584-9E5BBAAE8F40}" srcOrd="1" destOrd="0" presId="urn:microsoft.com/office/officeart/2005/8/layout/cycle5"/>
    <dgm:cxn modelId="{900F4B50-19AA-4128-9E58-5E09F8EF88ED}" type="presParOf" srcId="{DFB5C66B-BF51-4A87-B22F-8F4600829247}" destId="{5044995E-67D6-43C6-ABB1-17E4C696CD8A}" srcOrd="2" destOrd="0" presId="urn:microsoft.com/office/officeart/2005/8/layout/cycle5"/>
    <dgm:cxn modelId="{CB5FE4B5-E3FB-4D98-AA9C-2E4E7BA34B9C}" type="presParOf" srcId="{DFB5C66B-BF51-4A87-B22F-8F4600829247}" destId="{E65AAC1A-E02A-4D85-A649-F8487D4870AD}" srcOrd="3" destOrd="0" presId="urn:microsoft.com/office/officeart/2005/8/layout/cycle5"/>
    <dgm:cxn modelId="{6537B9B1-051E-4010-B6C7-068F9DB03F26}" type="presParOf" srcId="{DFB5C66B-BF51-4A87-B22F-8F4600829247}" destId="{4C0A9391-8A1B-4341-9D6A-C37F611989D6}" srcOrd="4" destOrd="0" presId="urn:microsoft.com/office/officeart/2005/8/layout/cycle5"/>
    <dgm:cxn modelId="{8431C534-1046-4723-A1F2-7308B7BCF9E4}" type="presParOf" srcId="{DFB5C66B-BF51-4A87-B22F-8F4600829247}" destId="{0C890AB1-999D-44B2-B775-1A3C18250562}" srcOrd="5" destOrd="0" presId="urn:microsoft.com/office/officeart/2005/8/layout/cycle5"/>
    <dgm:cxn modelId="{7C5BD381-539D-41A4-B56F-CD0642E8D6B9}" type="presParOf" srcId="{DFB5C66B-BF51-4A87-B22F-8F4600829247}" destId="{24B01FC6-DA8C-4FEC-8920-8E2D91E7FEA7}" srcOrd="6" destOrd="0" presId="urn:microsoft.com/office/officeart/2005/8/layout/cycle5"/>
    <dgm:cxn modelId="{BBD0F70D-6EB5-4E7E-92B0-DA421B47A337}" type="presParOf" srcId="{DFB5C66B-BF51-4A87-B22F-8F4600829247}" destId="{D95A2729-111B-4346-A1DD-8DB3CF3B9EC5}" srcOrd="7" destOrd="0" presId="urn:microsoft.com/office/officeart/2005/8/layout/cycle5"/>
    <dgm:cxn modelId="{08EAB51F-F1D4-429C-B2BF-11A07467E91A}" type="presParOf" srcId="{DFB5C66B-BF51-4A87-B22F-8F4600829247}" destId="{543BBAD1-E266-42A1-B6B6-C3926A91ACAD}" srcOrd="8" destOrd="0" presId="urn:microsoft.com/office/officeart/2005/8/layout/cycle5"/>
    <dgm:cxn modelId="{12F8E499-A738-4FCA-8861-6752233CD875}" type="presParOf" srcId="{DFB5C66B-BF51-4A87-B22F-8F4600829247}" destId="{7B1DA764-7B97-41F5-8FA9-919C14766A75}" srcOrd="9" destOrd="0" presId="urn:microsoft.com/office/officeart/2005/8/layout/cycle5"/>
    <dgm:cxn modelId="{A4DA3894-FA86-4035-A6E7-62EC35C00643}" type="presParOf" srcId="{DFB5C66B-BF51-4A87-B22F-8F4600829247}" destId="{544214C8-1D22-41EC-BD79-5A975E3F2E8F}" srcOrd="10" destOrd="0" presId="urn:microsoft.com/office/officeart/2005/8/layout/cycle5"/>
    <dgm:cxn modelId="{F15DCD01-2A4F-4D1A-B61E-B02936BD3B0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2BED223-2B4E-4F74-910F-210A6600A45C}" type="doc">
      <dgm:prSet loTypeId="urn:microsoft.com/office/officeart/2005/8/layout/vProcess5" loCatId="process" qsTypeId="urn:microsoft.com/office/officeart/2005/8/quickstyle/3d2" qsCatId="3D" csTypeId="urn:microsoft.com/office/officeart/2005/8/colors/colorful2" csCatId="colorful" phldr="1"/>
      <dgm:spPr/>
      <dgm:t>
        <a:bodyPr/>
        <a:lstStyle/>
        <a:p>
          <a:endParaRPr lang="fr-FR"/>
        </a:p>
      </dgm:t>
    </dgm:pt>
    <dgm:pt modelId="{9E27954C-3679-494C-9BA7-FB87CAA5F474}">
      <dgm:prSet phldrT="[Texte]" custT="1"/>
      <dgm:spPr/>
      <dgm:t>
        <a:bodyPr/>
        <a:lstStyle/>
        <a:p>
          <a:pPr algn="ctr"/>
          <a:r>
            <a:rPr lang="fr-FR" sz="1800" b="1" dirty="0">
              <a:solidFill>
                <a:schemeClr val="bg1"/>
              </a:solidFill>
              <a:latin typeface="Arial" panose="020B0604020202020204" pitchFamily="34" charset="0"/>
              <a:cs typeface="Arial" panose="020B0604020202020204" pitchFamily="34" charset="0"/>
            </a:rPr>
            <a:t>Gestion des commandes</a:t>
          </a:r>
        </a:p>
      </dgm:t>
    </dgm:pt>
    <dgm:pt modelId="{A1A92244-149F-4024-B927-282B68FA82B6}" type="parTrans" cxnId="{17EDFEF2-149E-4662-B6CE-A9270515C37F}">
      <dgm:prSet/>
      <dgm:spPr/>
      <dgm:t>
        <a:bodyPr/>
        <a:lstStyle/>
        <a:p>
          <a:endParaRPr lang="fr-FR" sz="3200" b="1">
            <a:solidFill>
              <a:schemeClr val="bg1"/>
            </a:solidFill>
            <a:latin typeface="Arial" panose="020B0604020202020204" pitchFamily="34" charset="0"/>
            <a:cs typeface="Arial" panose="020B0604020202020204" pitchFamily="34" charset="0"/>
          </a:endParaRPr>
        </a:p>
      </dgm:t>
    </dgm:pt>
    <dgm:pt modelId="{E771A797-9B03-4595-A4AA-5BE8C29D3946}" type="sibTrans" cxnId="{17EDFEF2-149E-4662-B6CE-A9270515C37F}">
      <dgm:prSet custT="1"/>
      <dgm:spPr/>
      <dgm:t>
        <a:bodyPr/>
        <a:lstStyle/>
        <a:p>
          <a:endParaRPr lang="fr-FR" sz="2400" b="1">
            <a:solidFill>
              <a:schemeClr val="bg1"/>
            </a:solidFill>
            <a:latin typeface="Arial" panose="020B0604020202020204" pitchFamily="34" charset="0"/>
            <a:cs typeface="Arial" panose="020B0604020202020204" pitchFamily="34" charset="0"/>
          </a:endParaRPr>
        </a:p>
      </dgm:t>
    </dgm:pt>
    <dgm:pt modelId="{AA993114-07D5-40AC-8DDE-1F30388391AE}">
      <dgm:prSet phldrT="[Texte]" custT="1"/>
      <dgm:spPr/>
      <dgm:t>
        <a:bodyPr/>
        <a:lstStyle/>
        <a:p>
          <a:pPr algn="ctr"/>
          <a:r>
            <a:rPr lang="fr-FR" sz="1800" b="1" dirty="0">
              <a:solidFill>
                <a:schemeClr val="bg1"/>
              </a:solidFill>
              <a:latin typeface="Arial" panose="020B0604020202020204" pitchFamily="34" charset="0"/>
              <a:cs typeface="Arial" panose="020B0604020202020204" pitchFamily="34" charset="0"/>
            </a:rPr>
            <a:t>Gestion des stocks</a:t>
          </a:r>
        </a:p>
      </dgm:t>
    </dgm:pt>
    <dgm:pt modelId="{F0E206C6-7607-4EB8-9972-F35D7F8393BD}" type="parTrans" cxnId="{F23D78B5-E307-4332-A754-672584A65E65}">
      <dgm:prSet/>
      <dgm:spPr/>
      <dgm:t>
        <a:bodyPr/>
        <a:lstStyle/>
        <a:p>
          <a:endParaRPr lang="fr-FR" sz="3200" b="1">
            <a:solidFill>
              <a:schemeClr val="bg1"/>
            </a:solidFill>
            <a:latin typeface="Arial" panose="020B0604020202020204" pitchFamily="34" charset="0"/>
            <a:cs typeface="Arial" panose="020B0604020202020204" pitchFamily="34" charset="0"/>
          </a:endParaRPr>
        </a:p>
      </dgm:t>
    </dgm:pt>
    <dgm:pt modelId="{E6C40818-98DB-4C16-B926-1E5E4432ED20}" type="sibTrans" cxnId="{F23D78B5-E307-4332-A754-672584A65E65}">
      <dgm:prSet custT="1"/>
      <dgm:spPr/>
      <dgm:t>
        <a:bodyPr/>
        <a:lstStyle/>
        <a:p>
          <a:endParaRPr lang="fr-FR" sz="2400" b="1">
            <a:solidFill>
              <a:schemeClr val="bg1"/>
            </a:solidFill>
            <a:latin typeface="Arial" panose="020B0604020202020204" pitchFamily="34" charset="0"/>
            <a:cs typeface="Arial" panose="020B0604020202020204" pitchFamily="34" charset="0"/>
          </a:endParaRPr>
        </a:p>
      </dgm:t>
    </dgm:pt>
    <dgm:pt modelId="{0A109003-F5E7-4A8B-A81E-F351B76580E5}">
      <dgm:prSet phldrT="[Texte]" custT="1"/>
      <dgm:spPr/>
      <dgm:t>
        <a:bodyPr/>
        <a:lstStyle/>
        <a:p>
          <a:pPr algn="ctr"/>
          <a:r>
            <a:rPr lang="fr-FR" sz="1800" b="1">
              <a:solidFill>
                <a:schemeClr val="bg1"/>
              </a:solidFill>
              <a:latin typeface="Arial" panose="020B0604020202020204" pitchFamily="34" charset="0"/>
              <a:cs typeface="Arial" panose="020B0604020202020204" pitchFamily="34" charset="0"/>
            </a:rPr>
            <a:t>Gestion des livraisons</a:t>
          </a:r>
        </a:p>
      </dgm:t>
    </dgm:pt>
    <dgm:pt modelId="{D40F9964-8F87-4E09-88C2-6E43E4ADEC28}" type="parTrans" cxnId="{F13C6768-765B-40BE-A96F-00B26DA27C0E}">
      <dgm:prSet/>
      <dgm:spPr/>
      <dgm:t>
        <a:bodyPr/>
        <a:lstStyle/>
        <a:p>
          <a:endParaRPr lang="fr-FR" sz="3200" b="1">
            <a:solidFill>
              <a:schemeClr val="bg1"/>
            </a:solidFill>
            <a:latin typeface="Arial" panose="020B0604020202020204" pitchFamily="34" charset="0"/>
            <a:cs typeface="Arial" panose="020B0604020202020204" pitchFamily="34" charset="0"/>
          </a:endParaRPr>
        </a:p>
      </dgm:t>
    </dgm:pt>
    <dgm:pt modelId="{B822ECBF-C006-4A45-BFAE-F54EF7BAB7FE}" type="sibTrans" cxnId="{F13C6768-765B-40BE-A96F-00B26DA27C0E}">
      <dgm:prSet custT="1"/>
      <dgm:spPr/>
      <dgm:t>
        <a:bodyPr/>
        <a:lstStyle/>
        <a:p>
          <a:endParaRPr lang="fr-FR" sz="2400" b="1">
            <a:solidFill>
              <a:schemeClr val="bg1"/>
            </a:solidFill>
            <a:latin typeface="Arial" panose="020B0604020202020204" pitchFamily="34" charset="0"/>
            <a:cs typeface="Arial" panose="020B0604020202020204" pitchFamily="34" charset="0"/>
          </a:endParaRPr>
        </a:p>
      </dgm:t>
    </dgm:pt>
    <dgm:pt modelId="{F20CC644-C397-46DF-AF0B-6AEBE300D4DF}">
      <dgm:prSet custT="1"/>
      <dgm:spPr/>
      <dgm:t>
        <a:bodyPr/>
        <a:lstStyle/>
        <a:p>
          <a:pPr algn="ctr"/>
          <a:r>
            <a:rPr lang="fr-FR" sz="1800" b="1" dirty="0">
              <a:solidFill>
                <a:schemeClr val="bg1"/>
              </a:solidFill>
              <a:latin typeface="Arial" panose="020B0604020202020204" pitchFamily="34" charset="0"/>
              <a:cs typeface="Arial" panose="020B0604020202020204" pitchFamily="34" charset="0"/>
            </a:rPr>
            <a:t>Gestion des facturations</a:t>
          </a:r>
        </a:p>
      </dgm:t>
    </dgm:pt>
    <dgm:pt modelId="{736AFF10-30BF-4D83-A665-059AD6CA97E4}" type="parTrans" cxnId="{AF1CCACB-779C-4A91-9A0B-974003EDFECB}">
      <dgm:prSet/>
      <dgm:spPr/>
      <dgm:t>
        <a:bodyPr/>
        <a:lstStyle/>
        <a:p>
          <a:endParaRPr lang="fr-FR" sz="3200" b="1">
            <a:solidFill>
              <a:schemeClr val="bg1"/>
            </a:solidFill>
            <a:latin typeface="Arial" panose="020B0604020202020204" pitchFamily="34" charset="0"/>
            <a:cs typeface="Arial" panose="020B0604020202020204" pitchFamily="34" charset="0"/>
          </a:endParaRPr>
        </a:p>
      </dgm:t>
    </dgm:pt>
    <dgm:pt modelId="{C48C60BF-DEA2-4895-A98E-9FF7AA54E02D}" type="sibTrans" cxnId="{AF1CCACB-779C-4A91-9A0B-974003EDFECB}">
      <dgm:prSet custT="1"/>
      <dgm:spPr/>
      <dgm:t>
        <a:bodyPr/>
        <a:lstStyle/>
        <a:p>
          <a:endParaRPr lang="fr-FR" sz="2400" b="1">
            <a:solidFill>
              <a:schemeClr val="bg1"/>
            </a:solidFill>
            <a:latin typeface="Arial" panose="020B0604020202020204" pitchFamily="34" charset="0"/>
            <a:cs typeface="Arial" panose="020B0604020202020204" pitchFamily="34" charset="0"/>
          </a:endParaRPr>
        </a:p>
      </dgm:t>
    </dgm:pt>
    <dgm:pt modelId="{1A4066EA-5F00-4ECE-9E7B-A3511E3D53CA}">
      <dgm:prSet custT="1"/>
      <dgm:spPr/>
      <dgm:t>
        <a:bodyPr/>
        <a:lstStyle/>
        <a:p>
          <a:pPr algn="ctr"/>
          <a:r>
            <a:rPr lang="fr-FR" sz="1800" b="1">
              <a:solidFill>
                <a:schemeClr val="bg1"/>
              </a:solidFill>
              <a:latin typeface="Arial" panose="020B0604020202020204" pitchFamily="34" charset="0"/>
              <a:cs typeface="Arial" panose="020B0604020202020204" pitchFamily="34" charset="0"/>
            </a:rPr>
            <a:t>Suivi statistique</a:t>
          </a:r>
        </a:p>
      </dgm:t>
    </dgm:pt>
    <dgm:pt modelId="{7DB2667B-5F8B-4E56-91B1-DCB6F78CB16C}" type="parTrans" cxnId="{F141B497-A06F-433D-91EA-0D1A8B6BEA93}">
      <dgm:prSet/>
      <dgm:spPr/>
      <dgm:t>
        <a:bodyPr/>
        <a:lstStyle/>
        <a:p>
          <a:endParaRPr lang="fr-FR" sz="3200" b="1">
            <a:solidFill>
              <a:schemeClr val="bg1"/>
            </a:solidFill>
            <a:latin typeface="Arial" panose="020B0604020202020204" pitchFamily="34" charset="0"/>
            <a:cs typeface="Arial" panose="020B0604020202020204" pitchFamily="34" charset="0"/>
          </a:endParaRPr>
        </a:p>
      </dgm:t>
    </dgm:pt>
    <dgm:pt modelId="{FDE9CA0C-991D-4E15-975B-C065BDE3F0BE}" type="sibTrans" cxnId="{F141B497-A06F-433D-91EA-0D1A8B6BEA93}">
      <dgm:prSet/>
      <dgm:spPr/>
      <dgm:t>
        <a:bodyPr/>
        <a:lstStyle/>
        <a:p>
          <a:endParaRPr lang="fr-FR" sz="3200" b="1">
            <a:solidFill>
              <a:schemeClr val="bg1"/>
            </a:solidFill>
            <a:latin typeface="Arial" panose="020B0604020202020204" pitchFamily="34" charset="0"/>
            <a:cs typeface="Arial" panose="020B0604020202020204" pitchFamily="34" charset="0"/>
          </a:endParaRPr>
        </a:p>
      </dgm:t>
    </dgm:pt>
    <dgm:pt modelId="{E01C1657-DA70-437F-901B-75CAEE792355}" type="pres">
      <dgm:prSet presAssocID="{92BED223-2B4E-4F74-910F-210A6600A45C}" presName="outerComposite" presStyleCnt="0">
        <dgm:presLayoutVars>
          <dgm:chMax val="5"/>
          <dgm:dir/>
          <dgm:resizeHandles val="exact"/>
        </dgm:presLayoutVars>
      </dgm:prSet>
      <dgm:spPr/>
    </dgm:pt>
    <dgm:pt modelId="{992AE3E3-09FF-42AF-A1BC-3CFD2B789276}" type="pres">
      <dgm:prSet presAssocID="{92BED223-2B4E-4F74-910F-210A6600A45C}" presName="dummyMaxCanvas" presStyleCnt="0">
        <dgm:presLayoutVars/>
      </dgm:prSet>
      <dgm:spPr/>
    </dgm:pt>
    <dgm:pt modelId="{785B6EFB-303C-4338-8D21-2E35A13EE6CC}" type="pres">
      <dgm:prSet presAssocID="{92BED223-2B4E-4F74-910F-210A6600A45C}" presName="FiveNodes_1" presStyleLbl="node1" presStyleIdx="0" presStyleCnt="5" custLinFactNeighborX="207">
        <dgm:presLayoutVars>
          <dgm:bulletEnabled val="1"/>
        </dgm:presLayoutVars>
      </dgm:prSet>
      <dgm:spPr/>
    </dgm:pt>
    <dgm:pt modelId="{06024C06-6C9D-40E5-BD16-63C553B2EA66}" type="pres">
      <dgm:prSet presAssocID="{92BED223-2B4E-4F74-910F-210A6600A45C}" presName="FiveNodes_2" presStyleLbl="node1" presStyleIdx="1" presStyleCnt="5">
        <dgm:presLayoutVars>
          <dgm:bulletEnabled val="1"/>
        </dgm:presLayoutVars>
      </dgm:prSet>
      <dgm:spPr/>
    </dgm:pt>
    <dgm:pt modelId="{E56107FE-2DDF-4C99-A59E-E52E1B27C564}" type="pres">
      <dgm:prSet presAssocID="{92BED223-2B4E-4F74-910F-210A6600A45C}" presName="FiveNodes_3" presStyleLbl="node1" presStyleIdx="2" presStyleCnt="5">
        <dgm:presLayoutVars>
          <dgm:bulletEnabled val="1"/>
        </dgm:presLayoutVars>
      </dgm:prSet>
      <dgm:spPr/>
    </dgm:pt>
    <dgm:pt modelId="{F77EFB6B-775D-46EC-8904-6C31D39F118B}" type="pres">
      <dgm:prSet presAssocID="{92BED223-2B4E-4F74-910F-210A6600A45C}" presName="FiveNodes_4" presStyleLbl="node1" presStyleIdx="3" presStyleCnt="5">
        <dgm:presLayoutVars>
          <dgm:bulletEnabled val="1"/>
        </dgm:presLayoutVars>
      </dgm:prSet>
      <dgm:spPr/>
    </dgm:pt>
    <dgm:pt modelId="{85AD087C-B21E-420B-B641-70AF672F01EB}" type="pres">
      <dgm:prSet presAssocID="{92BED223-2B4E-4F74-910F-210A6600A45C}" presName="FiveNodes_5" presStyleLbl="node1" presStyleIdx="4" presStyleCnt="5">
        <dgm:presLayoutVars>
          <dgm:bulletEnabled val="1"/>
        </dgm:presLayoutVars>
      </dgm:prSet>
      <dgm:spPr/>
    </dgm:pt>
    <dgm:pt modelId="{D553BA8C-306A-41C5-936E-0024BDF4EDE1}" type="pres">
      <dgm:prSet presAssocID="{92BED223-2B4E-4F74-910F-210A6600A45C}" presName="FiveConn_1-2" presStyleLbl="fgAccFollowNode1" presStyleIdx="0" presStyleCnt="4">
        <dgm:presLayoutVars>
          <dgm:bulletEnabled val="1"/>
        </dgm:presLayoutVars>
      </dgm:prSet>
      <dgm:spPr/>
    </dgm:pt>
    <dgm:pt modelId="{5F6F698B-8A2A-47D7-B93D-06013AF6B280}" type="pres">
      <dgm:prSet presAssocID="{92BED223-2B4E-4F74-910F-210A6600A45C}" presName="FiveConn_2-3" presStyleLbl="fgAccFollowNode1" presStyleIdx="1" presStyleCnt="4">
        <dgm:presLayoutVars>
          <dgm:bulletEnabled val="1"/>
        </dgm:presLayoutVars>
      </dgm:prSet>
      <dgm:spPr/>
    </dgm:pt>
    <dgm:pt modelId="{26E566F9-ADF2-4930-ADA9-5BA4A95F90BF}" type="pres">
      <dgm:prSet presAssocID="{92BED223-2B4E-4F74-910F-210A6600A45C}" presName="FiveConn_3-4" presStyleLbl="fgAccFollowNode1" presStyleIdx="2" presStyleCnt="4">
        <dgm:presLayoutVars>
          <dgm:bulletEnabled val="1"/>
        </dgm:presLayoutVars>
      </dgm:prSet>
      <dgm:spPr/>
    </dgm:pt>
    <dgm:pt modelId="{FB73194B-602F-4880-8531-8FF4F156BE63}" type="pres">
      <dgm:prSet presAssocID="{92BED223-2B4E-4F74-910F-210A6600A45C}" presName="FiveConn_4-5" presStyleLbl="fgAccFollowNode1" presStyleIdx="3" presStyleCnt="4">
        <dgm:presLayoutVars>
          <dgm:bulletEnabled val="1"/>
        </dgm:presLayoutVars>
      </dgm:prSet>
      <dgm:spPr/>
    </dgm:pt>
    <dgm:pt modelId="{3F9EAFCD-4E98-4BA2-8ED4-27B0659DC78A}" type="pres">
      <dgm:prSet presAssocID="{92BED223-2B4E-4F74-910F-210A6600A45C}" presName="FiveNodes_1_text" presStyleLbl="node1" presStyleIdx="4" presStyleCnt="5">
        <dgm:presLayoutVars>
          <dgm:bulletEnabled val="1"/>
        </dgm:presLayoutVars>
      </dgm:prSet>
      <dgm:spPr/>
    </dgm:pt>
    <dgm:pt modelId="{57CE979B-5173-4A79-A687-906FD99A59FD}" type="pres">
      <dgm:prSet presAssocID="{92BED223-2B4E-4F74-910F-210A6600A45C}" presName="FiveNodes_2_text" presStyleLbl="node1" presStyleIdx="4" presStyleCnt="5">
        <dgm:presLayoutVars>
          <dgm:bulletEnabled val="1"/>
        </dgm:presLayoutVars>
      </dgm:prSet>
      <dgm:spPr/>
    </dgm:pt>
    <dgm:pt modelId="{4B905B94-DDC1-4E3E-84E0-CF3138B39BB9}" type="pres">
      <dgm:prSet presAssocID="{92BED223-2B4E-4F74-910F-210A6600A45C}" presName="FiveNodes_3_text" presStyleLbl="node1" presStyleIdx="4" presStyleCnt="5">
        <dgm:presLayoutVars>
          <dgm:bulletEnabled val="1"/>
        </dgm:presLayoutVars>
      </dgm:prSet>
      <dgm:spPr/>
    </dgm:pt>
    <dgm:pt modelId="{4AB881C2-F2FF-4946-853E-9CB2213EFC26}" type="pres">
      <dgm:prSet presAssocID="{92BED223-2B4E-4F74-910F-210A6600A45C}" presName="FiveNodes_4_text" presStyleLbl="node1" presStyleIdx="4" presStyleCnt="5">
        <dgm:presLayoutVars>
          <dgm:bulletEnabled val="1"/>
        </dgm:presLayoutVars>
      </dgm:prSet>
      <dgm:spPr/>
    </dgm:pt>
    <dgm:pt modelId="{C909FF94-C790-4D97-B2CD-66B2B3BF574C}" type="pres">
      <dgm:prSet presAssocID="{92BED223-2B4E-4F74-910F-210A6600A45C}" presName="FiveNodes_5_text" presStyleLbl="node1" presStyleIdx="4" presStyleCnt="5">
        <dgm:presLayoutVars>
          <dgm:bulletEnabled val="1"/>
        </dgm:presLayoutVars>
      </dgm:prSet>
      <dgm:spPr/>
    </dgm:pt>
  </dgm:ptLst>
  <dgm:cxnLst>
    <dgm:cxn modelId="{109A1D1C-BFEE-4CBA-A22C-F44341DAF813}" type="presOf" srcId="{F20CC644-C397-46DF-AF0B-6AEBE300D4DF}" destId="{F77EFB6B-775D-46EC-8904-6C31D39F118B}" srcOrd="0" destOrd="0" presId="urn:microsoft.com/office/officeart/2005/8/layout/vProcess5"/>
    <dgm:cxn modelId="{25FD9921-A6D8-4D8D-851A-4EA6FD02DB99}" type="presOf" srcId="{E6C40818-98DB-4C16-B926-1E5E4432ED20}" destId="{5F6F698B-8A2A-47D7-B93D-06013AF6B280}" srcOrd="0" destOrd="0" presId="urn:microsoft.com/office/officeart/2005/8/layout/vProcess5"/>
    <dgm:cxn modelId="{848DDB22-AB2A-4B31-8280-044615B8DE86}" type="presOf" srcId="{1A4066EA-5F00-4ECE-9E7B-A3511E3D53CA}" destId="{C909FF94-C790-4D97-B2CD-66B2B3BF574C}" srcOrd="1" destOrd="0" presId="urn:microsoft.com/office/officeart/2005/8/layout/vProcess5"/>
    <dgm:cxn modelId="{E419AE62-8F4D-4E93-8E76-0E6798B12F8C}" type="presOf" srcId="{C48C60BF-DEA2-4895-A98E-9FF7AA54E02D}" destId="{FB73194B-602F-4880-8531-8FF4F156BE63}" srcOrd="0" destOrd="0" presId="urn:microsoft.com/office/officeart/2005/8/layout/vProcess5"/>
    <dgm:cxn modelId="{F13C6768-765B-40BE-A96F-00B26DA27C0E}" srcId="{92BED223-2B4E-4F74-910F-210A6600A45C}" destId="{0A109003-F5E7-4A8B-A81E-F351B76580E5}" srcOrd="2" destOrd="0" parTransId="{D40F9964-8F87-4E09-88C2-6E43E4ADEC28}" sibTransId="{B822ECBF-C006-4A45-BFAE-F54EF7BAB7FE}"/>
    <dgm:cxn modelId="{59508548-04FC-4340-B259-14E03062E23B}" type="presOf" srcId="{1A4066EA-5F00-4ECE-9E7B-A3511E3D53CA}" destId="{85AD087C-B21E-420B-B641-70AF672F01EB}" srcOrd="0" destOrd="0" presId="urn:microsoft.com/office/officeart/2005/8/layout/vProcess5"/>
    <dgm:cxn modelId="{9E24E754-72AB-4FAC-8BF4-9667114FBC01}" type="presOf" srcId="{9E27954C-3679-494C-9BA7-FB87CAA5F474}" destId="{785B6EFB-303C-4338-8D21-2E35A13EE6CC}" srcOrd="0" destOrd="0" presId="urn:microsoft.com/office/officeart/2005/8/layout/vProcess5"/>
    <dgm:cxn modelId="{E1DB2B58-5CCA-4852-832E-ADFBD10AC76E}" type="presOf" srcId="{AA993114-07D5-40AC-8DDE-1F30388391AE}" destId="{06024C06-6C9D-40E5-BD16-63C553B2EA66}" srcOrd="0" destOrd="0" presId="urn:microsoft.com/office/officeart/2005/8/layout/vProcess5"/>
    <dgm:cxn modelId="{D02EDC7E-31A6-4AF3-9D4B-2C5AF2709D6F}" type="presOf" srcId="{AA993114-07D5-40AC-8DDE-1F30388391AE}" destId="{57CE979B-5173-4A79-A687-906FD99A59FD}" srcOrd="1" destOrd="0" presId="urn:microsoft.com/office/officeart/2005/8/layout/vProcess5"/>
    <dgm:cxn modelId="{F141B497-A06F-433D-91EA-0D1A8B6BEA93}" srcId="{92BED223-2B4E-4F74-910F-210A6600A45C}" destId="{1A4066EA-5F00-4ECE-9E7B-A3511E3D53CA}" srcOrd="4" destOrd="0" parTransId="{7DB2667B-5F8B-4E56-91B1-DCB6F78CB16C}" sibTransId="{FDE9CA0C-991D-4E15-975B-C065BDE3F0BE}"/>
    <dgm:cxn modelId="{050C00A8-5CCC-4BAD-B7D8-F5FFED749FD5}" type="presOf" srcId="{92BED223-2B4E-4F74-910F-210A6600A45C}" destId="{E01C1657-DA70-437F-901B-75CAEE792355}" srcOrd="0" destOrd="0" presId="urn:microsoft.com/office/officeart/2005/8/layout/vProcess5"/>
    <dgm:cxn modelId="{38D633B2-0749-495B-A543-62AC92CF768A}" type="presOf" srcId="{B822ECBF-C006-4A45-BFAE-F54EF7BAB7FE}" destId="{26E566F9-ADF2-4930-ADA9-5BA4A95F90BF}" srcOrd="0" destOrd="0" presId="urn:microsoft.com/office/officeart/2005/8/layout/vProcess5"/>
    <dgm:cxn modelId="{F23D78B5-E307-4332-A754-672584A65E65}" srcId="{92BED223-2B4E-4F74-910F-210A6600A45C}" destId="{AA993114-07D5-40AC-8DDE-1F30388391AE}" srcOrd="1" destOrd="0" parTransId="{F0E206C6-7607-4EB8-9972-F35D7F8393BD}" sibTransId="{E6C40818-98DB-4C16-B926-1E5E4432ED20}"/>
    <dgm:cxn modelId="{AF1CCACB-779C-4A91-9A0B-974003EDFECB}" srcId="{92BED223-2B4E-4F74-910F-210A6600A45C}" destId="{F20CC644-C397-46DF-AF0B-6AEBE300D4DF}" srcOrd="3" destOrd="0" parTransId="{736AFF10-30BF-4D83-A665-059AD6CA97E4}" sibTransId="{C48C60BF-DEA2-4895-A98E-9FF7AA54E02D}"/>
    <dgm:cxn modelId="{A659F7CF-A2BD-45DA-892F-5ED7CD92429E}" type="presOf" srcId="{0A109003-F5E7-4A8B-A81E-F351B76580E5}" destId="{4B905B94-DDC1-4E3E-84E0-CF3138B39BB9}" srcOrd="1" destOrd="0" presId="urn:microsoft.com/office/officeart/2005/8/layout/vProcess5"/>
    <dgm:cxn modelId="{0064C7DD-93DD-4772-97C5-BEAF9EB01A43}" type="presOf" srcId="{F20CC644-C397-46DF-AF0B-6AEBE300D4DF}" destId="{4AB881C2-F2FF-4946-853E-9CB2213EFC26}" srcOrd="1" destOrd="0" presId="urn:microsoft.com/office/officeart/2005/8/layout/vProcess5"/>
    <dgm:cxn modelId="{F52BAFE9-F331-44F4-AC77-1A2954C10ED4}" type="presOf" srcId="{E771A797-9B03-4595-A4AA-5BE8C29D3946}" destId="{D553BA8C-306A-41C5-936E-0024BDF4EDE1}" srcOrd="0" destOrd="0" presId="urn:microsoft.com/office/officeart/2005/8/layout/vProcess5"/>
    <dgm:cxn modelId="{7793A8F1-8CC1-42A3-9C7A-3B4541A2AC4A}" type="presOf" srcId="{0A109003-F5E7-4A8B-A81E-F351B76580E5}" destId="{E56107FE-2DDF-4C99-A59E-E52E1B27C564}" srcOrd="0" destOrd="0" presId="urn:microsoft.com/office/officeart/2005/8/layout/vProcess5"/>
    <dgm:cxn modelId="{17EDFEF2-149E-4662-B6CE-A9270515C37F}" srcId="{92BED223-2B4E-4F74-910F-210A6600A45C}" destId="{9E27954C-3679-494C-9BA7-FB87CAA5F474}" srcOrd="0" destOrd="0" parTransId="{A1A92244-149F-4024-B927-282B68FA82B6}" sibTransId="{E771A797-9B03-4595-A4AA-5BE8C29D3946}"/>
    <dgm:cxn modelId="{3FAB71F6-18AB-43BC-B3BF-74521DDE8E34}" type="presOf" srcId="{9E27954C-3679-494C-9BA7-FB87CAA5F474}" destId="{3F9EAFCD-4E98-4BA2-8ED4-27B0659DC78A}" srcOrd="1" destOrd="0" presId="urn:microsoft.com/office/officeart/2005/8/layout/vProcess5"/>
    <dgm:cxn modelId="{8EDCB3D1-10C4-4275-9668-B31C407AAFF9}" type="presParOf" srcId="{E01C1657-DA70-437F-901B-75CAEE792355}" destId="{992AE3E3-09FF-42AF-A1BC-3CFD2B789276}" srcOrd="0" destOrd="0" presId="urn:microsoft.com/office/officeart/2005/8/layout/vProcess5"/>
    <dgm:cxn modelId="{57AFA0AE-DDAE-4EF4-96AB-E512FC58A493}" type="presParOf" srcId="{E01C1657-DA70-437F-901B-75CAEE792355}" destId="{785B6EFB-303C-4338-8D21-2E35A13EE6CC}" srcOrd="1" destOrd="0" presId="urn:microsoft.com/office/officeart/2005/8/layout/vProcess5"/>
    <dgm:cxn modelId="{DBE44B6D-2EAA-49B6-9B52-9488BAE6EF43}" type="presParOf" srcId="{E01C1657-DA70-437F-901B-75CAEE792355}" destId="{06024C06-6C9D-40E5-BD16-63C553B2EA66}" srcOrd="2" destOrd="0" presId="urn:microsoft.com/office/officeart/2005/8/layout/vProcess5"/>
    <dgm:cxn modelId="{C540DFA4-2B86-419C-B8F0-C891D4114366}" type="presParOf" srcId="{E01C1657-DA70-437F-901B-75CAEE792355}" destId="{E56107FE-2DDF-4C99-A59E-E52E1B27C564}" srcOrd="3" destOrd="0" presId="urn:microsoft.com/office/officeart/2005/8/layout/vProcess5"/>
    <dgm:cxn modelId="{BA3C9DC7-7E7E-49E9-83BE-320A43312B4E}" type="presParOf" srcId="{E01C1657-DA70-437F-901B-75CAEE792355}" destId="{F77EFB6B-775D-46EC-8904-6C31D39F118B}" srcOrd="4" destOrd="0" presId="urn:microsoft.com/office/officeart/2005/8/layout/vProcess5"/>
    <dgm:cxn modelId="{37C35883-10BC-464D-A909-CBFA5F66B799}" type="presParOf" srcId="{E01C1657-DA70-437F-901B-75CAEE792355}" destId="{85AD087C-B21E-420B-B641-70AF672F01EB}" srcOrd="5" destOrd="0" presId="urn:microsoft.com/office/officeart/2005/8/layout/vProcess5"/>
    <dgm:cxn modelId="{F662A7B6-5361-474E-AE24-544C5A77BD9F}" type="presParOf" srcId="{E01C1657-DA70-437F-901B-75CAEE792355}" destId="{D553BA8C-306A-41C5-936E-0024BDF4EDE1}" srcOrd="6" destOrd="0" presId="urn:microsoft.com/office/officeart/2005/8/layout/vProcess5"/>
    <dgm:cxn modelId="{2351E9DD-5986-4201-8ECD-A94C61498FBA}" type="presParOf" srcId="{E01C1657-DA70-437F-901B-75CAEE792355}" destId="{5F6F698B-8A2A-47D7-B93D-06013AF6B280}" srcOrd="7" destOrd="0" presId="urn:microsoft.com/office/officeart/2005/8/layout/vProcess5"/>
    <dgm:cxn modelId="{911FE264-D7E3-4DE1-AB77-49864BA7A9C3}" type="presParOf" srcId="{E01C1657-DA70-437F-901B-75CAEE792355}" destId="{26E566F9-ADF2-4930-ADA9-5BA4A95F90BF}" srcOrd="8" destOrd="0" presId="urn:microsoft.com/office/officeart/2005/8/layout/vProcess5"/>
    <dgm:cxn modelId="{C5C0F3A1-8701-4976-B756-FE167C135D32}" type="presParOf" srcId="{E01C1657-DA70-437F-901B-75CAEE792355}" destId="{FB73194B-602F-4880-8531-8FF4F156BE63}" srcOrd="9" destOrd="0" presId="urn:microsoft.com/office/officeart/2005/8/layout/vProcess5"/>
    <dgm:cxn modelId="{551F7E63-251A-4527-8A48-97788ECAFD80}" type="presParOf" srcId="{E01C1657-DA70-437F-901B-75CAEE792355}" destId="{3F9EAFCD-4E98-4BA2-8ED4-27B0659DC78A}" srcOrd="10" destOrd="0" presId="urn:microsoft.com/office/officeart/2005/8/layout/vProcess5"/>
    <dgm:cxn modelId="{2A4E1A51-2B85-4769-93FD-C3FC0B7365E3}" type="presParOf" srcId="{E01C1657-DA70-437F-901B-75CAEE792355}" destId="{57CE979B-5173-4A79-A687-906FD99A59FD}" srcOrd="11" destOrd="0" presId="urn:microsoft.com/office/officeart/2005/8/layout/vProcess5"/>
    <dgm:cxn modelId="{7C652CAB-178C-4E8D-A658-191A2A935E67}" type="presParOf" srcId="{E01C1657-DA70-437F-901B-75CAEE792355}" destId="{4B905B94-DDC1-4E3E-84E0-CF3138B39BB9}" srcOrd="12" destOrd="0" presId="urn:microsoft.com/office/officeart/2005/8/layout/vProcess5"/>
    <dgm:cxn modelId="{DFA86A7A-2A3E-4986-B103-D00E684DF1C8}" type="presParOf" srcId="{E01C1657-DA70-437F-901B-75CAEE792355}" destId="{4AB881C2-F2FF-4946-853E-9CB2213EFC26}" srcOrd="13" destOrd="0" presId="urn:microsoft.com/office/officeart/2005/8/layout/vProcess5"/>
    <dgm:cxn modelId="{0BA92065-95F0-48DD-8571-A92E3B5C85CF}" type="presParOf" srcId="{E01C1657-DA70-437F-901B-75CAEE792355}" destId="{C909FF94-C790-4D97-B2CD-66B2B3BF574C}" srcOrd="14"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F55FE318-7B06-4835-A26B-53F51D20FF06}" type="presOf" srcId="{E56FC065-1895-490A-BB94-8DC7B51A4287}" destId="{543BBAD1-E266-42A1-B6B6-C3926A91ACAD}" srcOrd="0" destOrd="0" presId="urn:microsoft.com/office/officeart/2005/8/layout/cycle5"/>
    <dgm:cxn modelId="{CE09DF35-A6B7-410F-BB89-BEDD901711C6}" type="presOf" srcId="{5B10AA1D-3E6E-4214-8741-4605CF212F21}" destId="{0C890AB1-999D-44B2-B775-1A3C18250562}" srcOrd="0" destOrd="0" presId="urn:microsoft.com/office/officeart/2005/8/layout/cycle5"/>
    <dgm:cxn modelId="{BEFF9437-7C8C-4FA4-9399-F361020EE5FD}" srcId="{24BA6384-AB6A-441D-8A39-C2EF6FAD81A8}" destId="{A26822B2-9151-4323-9C27-E92BF4ACAD4E}" srcOrd="1" destOrd="0" parTransId="{B0955CD6-2A99-44E1-A527-35ED815BDB92}" sibTransId="{5B10AA1D-3E6E-4214-8741-4605CF212F21}"/>
    <dgm:cxn modelId="{40B2B637-4AED-49F3-B98E-CE763477DCFF}" type="presOf" srcId="{A26822B2-9151-4323-9C27-E92BF4ACAD4E}" destId="{E65AAC1A-E02A-4D85-A649-F8487D4870AD}" srcOrd="0" destOrd="0" presId="urn:microsoft.com/office/officeart/2005/8/layout/cycle5"/>
    <dgm:cxn modelId="{3B0D123B-9720-4490-B02E-FB83CE1BB097}" type="presOf" srcId="{7E4810E9-C06B-4C94-BECF-3C60CD6C579E}" destId="{E22285FC-C0F5-4F19-9674-0722ABB8F10F}" srcOrd="0" destOrd="0" presId="urn:microsoft.com/office/officeart/2005/8/layout/cycle5"/>
    <dgm:cxn modelId="{8F7FB548-3E70-4BD3-817F-7742AE3D98AB}" type="presOf" srcId="{DBE1D03D-4E34-4832-BE1F-32A9D9522BA1}" destId="{24B01FC6-DA8C-4FEC-8920-8E2D91E7FEA7}" srcOrd="0" destOrd="0" presId="urn:microsoft.com/office/officeart/2005/8/layout/cycle5"/>
    <dgm:cxn modelId="{A25E6B75-AFBA-44EE-9F51-33BEE5567725}" type="presOf" srcId="{8E12E176-124E-45C6-9031-E46A7D74B9E5}" destId="{7B1DA764-7B97-41F5-8FA9-919C14766A75}" srcOrd="0" destOrd="0" presId="urn:microsoft.com/office/officeart/2005/8/layout/cycle5"/>
    <dgm:cxn modelId="{8F52C893-9088-4697-BDC3-499941627292}" type="presOf" srcId="{24BA6384-AB6A-441D-8A39-C2EF6FAD81A8}" destId="{DFB5C66B-BF51-4A87-B22F-8F4600829247}" srcOrd="0" destOrd="0" presId="urn:microsoft.com/office/officeart/2005/8/layout/cycle5"/>
    <dgm:cxn modelId="{F0CD5AAB-7B10-44AA-8364-15482AD701A4}" type="presOf" srcId="{EC2ABCE9-BB84-46E8-8D1B-71536D47F0A0}" destId="{9F351090-7BAA-4F07-AF7F-B9F5AF46AC98}" srcOrd="0" destOrd="0" presId="urn:microsoft.com/office/officeart/2005/8/layout/cycle5"/>
    <dgm:cxn modelId="{BDEF07BB-F1DE-4A21-AE67-80DA0F448CF6}" type="presOf" srcId="{3F7DD091-2B8B-495A-BA27-F8103EA0DA8E}" destId="{5044995E-67D6-43C6-ABB1-17E4C696CD8A}"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66178B5-E574-4E8F-B074-D6D2F6441B98}" type="presParOf" srcId="{DFB5C66B-BF51-4A87-B22F-8F4600829247}" destId="{E22285FC-C0F5-4F19-9674-0722ABB8F10F}" srcOrd="0" destOrd="0" presId="urn:microsoft.com/office/officeart/2005/8/layout/cycle5"/>
    <dgm:cxn modelId="{9617646A-8E2E-4DA8-9063-048E9385DB21}" type="presParOf" srcId="{DFB5C66B-BF51-4A87-B22F-8F4600829247}" destId="{5083D3B9-58D9-4176-A584-9E5BBAAE8F40}" srcOrd="1" destOrd="0" presId="urn:microsoft.com/office/officeart/2005/8/layout/cycle5"/>
    <dgm:cxn modelId="{07382BF2-E4CC-4EA1-9F5A-D6EA2698DB2A}" type="presParOf" srcId="{DFB5C66B-BF51-4A87-B22F-8F4600829247}" destId="{5044995E-67D6-43C6-ABB1-17E4C696CD8A}" srcOrd="2" destOrd="0" presId="urn:microsoft.com/office/officeart/2005/8/layout/cycle5"/>
    <dgm:cxn modelId="{988DEB8B-1D60-4645-826E-481AE446C360}" type="presParOf" srcId="{DFB5C66B-BF51-4A87-B22F-8F4600829247}" destId="{E65AAC1A-E02A-4D85-A649-F8487D4870AD}" srcOrd="3" destOrd="0" presId="urn:microsoft.com/office/officeart/2005/8/layout/cycle5"/>
    <dgm:cxn modelId="{2953E6A2-5A1C-4F15-BC0A-814F764C9624}" type="presParOf" srcId="{DFB5C66B-BF51-4A87-B22F-8F4600829247}" destId="{4C0A9391-8A1B-4341-9D6A-C37F611989D6}" srcOrd="4" destOrd="0" presId="urn:microsoft.com/office/officeart/2005/8/layout/cycle5"/>
    <dgm:cxn modelId="{B373144F-B0DC-4004-BCF0-227E8EB05423}" type="presParOf" srcId="{DFB5C66B-BF51-4A87-B22F-8F4600829247}" destId="{0C890AB1-999D-44B2-B775-1A3C18250562}" srcOrd="5" destOrd="0" presId="urn:microsoft.com/office/officeart/2005/8/layout/cycle5"/>
    <dgm:cxn modelId="{C09D2EC9-D172-48FD-A83F-D97410FAC661}" type="presParOf" srcId="{DFB5C66B-BF51-4A87-B22F-8F4600829247}" destId="{24B01FC6-DA8C-4FEC-8920-8E2D91E7FEA7}" srcOrd="6" destOrd="0" presId="urn:microsoft.com/office/officeart/2005/8/layout/cycle5"/>
    <dgm:cxn modelId="{61515C9E-F576-432A-92DF-32EEFE26BA18}" type="presParOf" srcId="{DFB5C66B-BF51-4A87-B22F-8F4600829247}" destId="{D95A2729-111B-4346-A1DD-8DB3CF3B9EC5}" srcOrd="7" destOrd="0" presId="urn:microsoft.com/office/officeart/2005/8/layout/cycle5"/>
    <dgm:cxn modelId="{4AD9216D-546C-4D11-BAAF-DA6E2EB092B2}" type="presParOf" srcId="{DFB5C66B-BF51-4A87-B22F-8F4600829247}" destId="{543BBAD1-E266-42A1-B6B6-C3926A91ACAD}" srcOrd="8" destOrd="0" presId="urn:microsoft.com/office/officeart/2005/8/layout/cycle5"/>
    <dgm:cxn modelId="{81ECFA34-95AE-4E1C-9F8B-FAC6E1ADC850}" type="presParOf" srcId="{DFB5C66B-BF51-4A87-B22F-8F4600829247}" destId="{7B1DA764-7B97-41F5-8FA9-919C14766A75}" srcOrd="9" destOrd="0" presId="urn:microsoft.com/office/officeart/2005/8/layout/cycle5"/>
    <dgm:cxn modelId="{E58DD6D8-6433-45FD-B0E9-E58BE9DCBA88}" type="presParOf" srcId="{DFB5C66B-BF51-4A87-B22F-8F4600829247}" destId="{544214C8-1D22-41EC-BD79-5A975E3F2E8F}" srcOrd="10" destOrd="0" presId="urn:microsoft.com/office/officeart/2005/8/layout/cycle5"/>
    <dgm:cxn modelId="{CEC6005E-4F87-4F6A-A3D8-6917DA542323}"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97FBC2-2F21-4617-955C-71BEB303F194}">
      <dsp:nvSpPr>
        <dsp:cNvPr id="0" name=""/>
        <dsp:cNvSpPr/>
      </dsp:nvSpPr>
      <dsp:spPr>
        <a:xfrm>
          <a:off x="438867" y="298625"/>
          <a:ext cx="2804577" cy="2804577"/>
        </a:xfrm>
        <a:prstGeom prst="circularArrow">
          <a:avLst>
            <a:gd name="adj1" fmla="val 4668"/>
            <a:gd name="adj2" fmla="val 272909"/>
            <a:gd name="adj3" fmla="val 13237965"/>
            <a:gd name="adj4" fmla="val 17760185"/>
            <a:gd name="adj5" fmla="val 4847"/>
          </a:avLst>
        </a:prstGeom>
        <a:gradFill rotWithShape="0">
          <a:gsLst>
            <a:gs pos="0">
              <a:schemeClr val="accent1">
                <a:tint val="40000"/>
                <a:hueOff val="0"/>
                <a:satOff val="0"/>
                <a:lumOff val="0"/>
                <a:alphaOff val="0"/>
                <a:tint val="98000"/>
                <a:lumMod val="114000"/>
              </a:schemeClr>
            </a:gs>
            <a:gs pos="100000">
              <a:schemeClr val="accent1">
                <a:tint val="40000"/>
                <a:hueOff val="0"/>
                <a:satOff val="0"/>
                <a:lumOff val="0"/>
                <a:alphaOff val="0"/>
                <a:shade val="90000"/>
                <a:lumMod val="84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E50602F4-E04C-4EE0-AB9A-7F8E318444B4}">
      <dsp:nvSpPr>
        <dsp:cNvPr id="0" name=""/>
        <dsp:cNvSpPr/>
      </dsp:nvSpPr>
      <dsp:spPr>
        <a:xfrm>
          <a:off x="1007781" y="327416"/>
          <a:ext cx="1666749" cy="833374"/>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a:solidFill>
                <a:schemeClr val="bg1"/>
              </a:solidFill>
              <a:latin typeface="Arial" panose="020B0604020202020204" pitchFamily="34" charset="0"/>
              <a:cs typeface="Arial" panose="020B0604020202020204" pitchFamily="34" charset="0"/>
            </a:rPr>
            <a:t>Sélection des informations</a:t>
          </a:r>
        </a:p>
      </dsp:txBody>
      <dsp:txXfrm>
        <a:off x="1048463" y="368098"/>
        <a:ext cx="1585385" cy="752010"/>
      </dsp:txXfrm>
    </dsp:sp>
    <dsp:sp modelId="{D68BA749-83D2-4652-A7CB-F0C77215C358}">
      <dsp:nvSpPr>
        <dsp:cNvPr id="0" name=""/>
        <dsp:cNvSpPr/>
      </dsp:nvSpPr>
      <dsp:spPr>
        <a:xfrm>
          <a:off x="2014810" y="1334446"/>
          <a:ext cx="1666749" cy="833374"/>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a:solidFill>
                <a:schemeClr val="bg1"/>
              </a:solidFill>
              <a:latin typeface="Arial" panose="020B0604020202020204" pitchFamily="34" charset="0"/>
              <a:cs typeface="Arial" panose="020B0604020202020204" pitchFamily="34" charset="0"/>
            </a:rPr>
            <a:t>Enregistrement des informations</a:t>
          </a:r>
        </a:p>
      </dsp:txBody>
      <dsp:txXfrm>
        <a:off x="2055492" y="1375128"/>
        <a:ext cx="1585385" cy="752010"/>
      </dsp:txXfrm>
    </dsp:sp>
    <dsp:sp modelId="{AEAAD75E-B42D-48C8-861C-6F1EB202C339}">
      <dsp:nvSpPr>
        <dsp:cNvPr id="0" name=""/>
        <dsp:cNvSpPr/>
      </dsp:nvSpPr>
      <dsp:spPr>
        <a:xfrm>
          <a:off x="1007781" y="2341476"/>
          <a:ext cx="1666749" cy="833374"/>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a:solidFill>
                <a:schemeClr val="bg1"/>
              </a:solidFill>
              <a:latin typeface="Arial" panose="020B0604020202020204" pitchFamily="34" charset="0"/>
              <a:cs typeface="Arial" panose="020B0604020202020204" pitchFamily="34" charset="0"/>
            </a:rPr>
            <a:t>Traitement des informations</a:t>
          </a:r>
        </a:p>
      </dsp:txBody>
      <dsp:txXfrm>
        <a:off x="1048463" y="2382158"/>
        <a:ext cx="1585385" cy="752010"/>
      </dsp:txXfrm>
    </dsp:sp>
    <dsp:sp modelId="{612FFEF7-792B-4403-9CD9-22C33393EF53}">
      <dsp:nvSpPr>
        <dsp:cNvPr id="0" name=""/>
        <dsp:cNvSpPr/>
      </dsp:nvSpPr>
      <dsp:spPr>
        <a:xfrm>
          <a:off x="751" y="1334446"/>
          <a:ext cx="1666749" cy="833374"/>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a:solidFill>
                <a:schemeClr val="bg1"/>
              </a:solidFill>
              <a:latin typeface="Arial" panose="020B0604020202020204" pitchFamily="34" charset="0"/>
              <a:cs typeface="Arial" panose="020B0604020202020204" pitchFamily="34" charset="0"/>
            </a:rPr>
            <a:t>Diffusion des résultats</a:t>
          </a:r>
        </a:p>
      </dsp:txBody>
      <dsp:txXfrm>
        <a:off x="41433" y="1375128"/>
        <a:ext cx="1585385" cy="752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488D0C-DA28-49BC-A96F-599C930CC2C6}">
      <dsp:nvSpPr>
        <dsp:cNvPr id="0" name=""/>
        <dsp:cNvSpPr/>
      </dsp:nvSpPr>
      <dsp:spPr>
        <a:xfrm>
          <a:off x="3922" y="0"/>
          <a:ext cx="1215958" cy="486121"/>
        </a:xfrm>
        <a:prstGeom prst="roundRect">
          <a:avLst>
            <a:gd name="adj" fmla="val 10000"/>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panose="020B0604020202020204" pitchFamily="34" charset="0"/>
              <a:cs typeface="Arial" panose="020B0604020202020204" pitchFamily="34" charset="0"/>
            </a:rPr>
            <a:t>Collecte</a:t>
          </a:r>
        </a:p>
      </dsp:txBody>
      <dsp:txXfrm>
        <a:off x="18160" y="14238"/>
        <a:ext cx="1187482" cy="457645"/>
      </dsp:txXfrm>
    </dsp:sp>
    <dsp:sp modelId="{E2FF9D7A-C35B-4ADD-AAF0-E4F9AE59879B}">
      <dsp:nvSpPr>
        <dsp:cNvPr id="0" name=""/>
        <dsp:cNvSpPr/>
      </dsp:nvSpPr>
      <dsp:spPr>
        <a:xfrm>
          <a:off x="1341477" y="92281"/>
          <a:ext cx="257783" cy="301557"/>
        </a:xfrm>
        <a:prstGeom prst="rightArrow">
          <a:avLst>
            <a:gd name="adj1" fmla="val 60000"/>
            <a:gd name="adj2" fmla="val 50000"/>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a:latin typeface="Arial" panose="020B0604020202020204" pitchFamily="34" charset="0"/>
            <a:cs typeface="Arial" panose="020B0604020202020204" pitchFamily="34" charset="0"/>
          </a:endParaRPr>
        </a:p>
      </dsp:txBody>
      <dsp:txXfrm>
        <a:off x="1341477" y="152592"/>
        <a:ext cx="180448" cy="180935"/>
      </dsp:txXfrm>
    </dsp:sp>
    <dsp:sp modelId="{66DED5B3-0A17-4CDF-9656-30DD5F21815A}">
      <dsp:nvSpPr>
        <dsp:cNvPr id="0" name=""/>
        <dsp:cNvSpPr/>
      </dsp:nvSpPr>
      <dsp:spPr>
        <a:xfrm>
          <a:off x="1706264" y="0"/>
          <a:ext cx="1215958" cy="486121"/>
        </a:xfrm>
        <a:prstGeom prst="roundRect">
          <a:avLst>
            <a:gd name="adj" fmla="val 10000"/>
          </a:avLst>
        </a:prstGeom>
        <a:gradFill rotWithShape="0">
          <a:gsLst>
            <a:gs pos="0">
              <a:schemeClr val="accent3">
                <a:hueOff val="0"/>
                <a:satOff val="0"/>
                <a:lumOff val="0"/>
                <a:alphaOff val="0"/>
                <a:tint val="64000"/>
                <a:lumMod val="118000"/>
              </a:schemeClr>
            </a:gs>
            <a:gs pos="100000">
              <a:schemeClr val="accent3">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panose="020B0604020202020204" pitchFamily="34" charset="0"/>
              <a:cs typeface="Arial" panose="020B0604020202020204" pitchFamily="34" charset="0"/>
            </a:rPr>
            <a:t>Stockage</a:t>
          </a:r>
        </a:p>
      </dsp:txBody>
      <dsp:txXfrm>
        <a:off x="1720502" y="14238"/>
        <a:ext cx="1187482" cy="457645"/>
      </dsp:txXfrm>
    </dsp:sp>
    <dsp:sp modelId="{C74518AF-D57D-4410-9341-263048E3E990}">
      <dsp:nvSpPr>
        <dsp:cNvPr id="0" name=""/>
        <dsp:cNvSpPr/>
      </dsp:nvSpPr>
      <dsp:spPr>
        <a:xfrm>
          <a:off x="3043819" y="92281"/>
          <a:ext cx="257783" cy="301557"/>
        </a:xfrm>
        <a:prstGeom prst="rightArrow">
          <a:avLst>
            <a:gd name="adj1" fmla="val 60000"/>
            <a:gd name="adj2" fmla="val 50000"/>
          </a:avLst>
        </a:prstGeom>
        <a:gradFill rotWithShape="0">
          <a:gsLst>
            <a:gs pos="0">
              <a:schemeClr val="accent3">
                <a:hueOff val="0"/>
                <a:satOff val="0"/>
                <a:lumOff val="0"/>
                <a:alphaOff val="0"/>
                <a:tint val="64000"/>
                <a:lumMod val="118000"/>
              </a:schemeClr>
            </a:gs>
            <a:gs pos="100000">
              <a:schemeClr val="accent3">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a:latin typeface="Arial" panose="020B0604020202020204" pitchFamily="34" charset="0"/>
            <a:cs typeface="Arial" panose="020B0604020202020204" pitchFamily="34" charset="0"/>
          </a:endParaRPr>
        </a:p>
      </dsp:txBody>
      <dsp:txXfrm>
        <a:off x="3043819" y="152592"/>
        <a:ext cx="180448" cy="180935"/>
      </dsp:txXfrm>
    </dsp:sp>
    <dsp:sp modelId="{C22551CE-2511-4377-BE53-0FDD013697E4}">
      <dsp:nvSpPr>
        <dsp:cNvPr id="0" name=""/>
        <dsp:cNvSpPr/>
      </dsp:nvSpPr>
      <dsp:spPr>
        <a:xfrm>
          <a:off x="3408607" y="0"/>
          <a:ext cx="1215958" cy="486121"/>
        </a:xfrm>
        <a:prstGeom prst="roundRect">
          <a:avLst>
            <a:gd name="adj" fmla="val 10000"/>
          </a:avLst>
        </a:prstGeom>
        <a:gradFill rotWithShape="0">
          <a:gsLst>
            <a:gs pos="0">
              <a:schemeClr val="accent4">
                <a:hueOff val="0"/>
                <a:satOff val="0"/>
                <a:lumOff val="0"/>
                <a:alphaOff val="0"/>
                <a:tint val="64000"/>
                <a:lumMod val="118000"/>
              </a:schemeClr>
            </a:gs>
            <a:gs pos="100000">
              <a:schemeClr val="accent4">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panose="020B0604020202020204" pitchFamily="34" charset="0"/>
              <a:cs typeface="Arial" panose="020B0604020202020204" pitchFamily="34" charset="0"/>
            </a:rPr>
            <a:t>Traitement</a:t>
          </a:r>
        </a:p>
      </dsp:txBody>
      <dsp:txXfrm>
        <a:off x="3422845" y="14238"/>
        <a:ext cx="1187482" cy="457645"/>
      </dsp:txXfrm>
    </dsp:sp>
    <dsp:sp modelId="{C24DAD30-8CAF-4E52-91B3-F7F6F324F932}">
      <dsp:nvSpPr>
        <dsp:cNvPr id="0" name=""/>
        <dsp:cNvSpPr/>
      </dsp:nvSpPr>
      <dsp:spPr>
        <a:xfrm>
          <a:off x="4746161" y="92281"/>
          <a:ext cx="257783" cy="301557"/>
        </a:xfrm>
        <a:prstGeom prst="rightArrow">
          <a:avLst>
            <a:gd name="adj1" fmla="val 60000"/>
            <a:gd name="adj2" fmla="val 50000"/>
          </a:avLst>
        </a:prstGeom>
        <a:gradFill rotWithShape="0">
          <a:gsLst>
            <a:gs pos="0">
              <a:schemeClr val="accent4">
                <a:hueOff val="0"/>
                <a:satOff val="0"/>
                <a:lumOff val="0"/>
                <a:alphaOff val="0"/>
                <a:tint val="64000"/>
                <a:lumMod val="118000"/>
              </a:schemeClr>
            </a:gs>
            <a:gs pos="100000">
              <a:schemeClr val="accent4">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a:latin typeface="Arial" panose="020B0604020202020204" pitchFamily="34" charset="0"/>
            <a:cs typeface="Arial" panose="020B0604020202020204" pitchFamily="34" charset="0"/>
          </a:endParaRPr>
        </a:p>
      </dsp:txBody>
      <dsp:txXfrm>
        <a:off x="4746161" y="152592"/>
        <a:ext cx="180448" cy="180935"/>
      </dsp:txXfrm>
    </dsp:sp>
    <dsp:sp modelId="{A43B0808-E11B-4148-B5D9-619BE1161B6F}">
      <dsp:nvSpPr>
        <dsp:cNvPr id="0" name=""/>
        <dsp:cNvSpPr/>
      </dsp:nvSpPr>
      <dsp:spPr>
        <a:xfrm>
          <a:off x="5110949" y="0"/>
          <a:ext cx="1215958" cy="486121"/>
        </a:xfrm>
        <a:prstGeom prst="roundRect">
          <a:avLst>
            <a:gd name="adj" fmla="val 10000"/>
          </a:avLst>
        </a:prstGeom>
        <a:gradFill rotWithShape="0">
          <a:gsLst>
            <a:gs pos="0">
              <a:schemeClr val="accent5">
                <a:hueOff val="0"/>
                <a:satOff val="0"/>
                <a:lumOff val="0"/>
                <a:alphaOff val="0"/>
                <a:tint val="64000"/>
                <a:lumMod val="118000"/>
              </a:schemeClr>
            </a:gs>
            <a:gs pos="100000">
              <a:schemeClr val="accent5">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panose="020B0604020202020204" pitchFamily="34" charset="0"/>
              <a:cs typeface="Arial" panose="020B0604020202020204" pitchFamily="34" charset="0"/>
            </a:rPr>
            <a:t>Stockage</a:t>
          </a:r>
        </a:p>
      </dsp:txBody>
      <dsp:txXfrm>
        <a:off x="5125187" y="14238"/>
        <a:ext cx="1187482" cy="457645"/>
      </dsp:txXfrm>
    </dsp:sp>
    <dsp:sp modelId="{EFF91CD9-2D3A-4217-938D-A1F14C09F99B}">
      <dsp:nvSpPr>
        <dsp:cNvPr id="0" name=""/>
        <dsp:cNvSpPr/>
      </dsp:nvSpPr>
      <dsp:spPr>
        <a:xfrm>
          <a:off x="6448504" y="92281"/>
          <a:ext cx="257783" cy="301557"/>
        </a:xfrm>
        <a:prstGeom prst="rightArrow">
          <a:avLst>
            <a:gd name="adj1" fmla="val 60000"/>
            <a:gd name="adj2" fmla="val 50000"/>
          </a:avLst>
        </a:prstGeom>
        <a:gradFill rotWithShape="0">
          <a:gsLst>
            <a:gs pos="0">
              <a:schemeClr val="accent5">
                <a:hueOff val="0"/>
                <a:satOff val="0"/>
                <a:lumOff val="0"/>
                <a:alphaOff val="0"/>
                <a:tint val="64000"/>
                <a:lumMod val="118000"/>
              </a:schemeClr>
            </a:gs>
            <a:gs pos="100000">
              <a:schemeClr val="accent5">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a:latin typeface="Arial" panose="020B0604020202020204" pitchFamily="34" charset="0"/>
            <a:cs typeface="Arial" panose="020B0604020202020204" pitchFamily="34" charset="0"/>
          </a:endParaRPr>
        </a:p>
      </dsp:txBody>
      <dsp:txXfrm>
        <a:off x="6448504" y="152592"/>
        <a:ext cx="180448" cy="180935"/>
      </dsp:txXfrm>
    </dsp:sp>
    <dsp:sp modelId="{7BA1C8CE-3000-4611-8B0C-96CF2B3F3532}">
      <dsp:nvSpPr>
        <dsp:cNvPr id="0" name=""/>
        <dsp:cNvSpPr/>
      </dsp:nvSpPr>
      <dsp:spPr>
        <a:xfrm>
          <a:off x="6813291" y="0"/>
          <a:ext cx="1215958" cy="486121"/>
        </a:xfrm>
        <a:prstGeom prst="roundRect">
          <a:avLst>
            <a:gd name="adj" fmla="val 10000"/>
          </a:avLst>
        </a:prstGeom>
        <a:gradFill rotWithShape="0">
          <a:gsLst>
            <a:gs pos="0">
              <a:schemeClr val="accent6">
                <a:hueOff val="0"/>
                <a:satOff val="0"/>
                <a:lumOff val="0"/>
                <a:alphaOff val="0"/>
                <a:tint val="64000"/>
                <a:lumMod val="118000"/>
              </a:schemeClr>
            </a:gs>
            <a:gs pos="100000">
              <a:schemeClr val="accent6">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panose="020B0604020202020204" pitchFamily="34" charset="0"/>
              <a:cs typeface="Arial" panose="020B0604020202020204" pitchFamily="34" charset="0"/>
            </a:rPr>
            <a:t>Diffusion</a:t>
          </a:r>
        </a:p>
      </dsp:txBody>
      <dsp:txXfrm>
        <a:off x="6827529" y="14238"/>
        <a:ext cx="1187482" cy="4576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5B6EFB-303C-4338-8D21-2E35A13EE6CC}">
      <dsp:nvSpPr>
        <dsp:cNvPr id="0" name=""/>
        <dsp:cNvSpPr/>
      </dsp:nvSpPr>
      <dsp:spPr>
        <a:xfrm>
          <a:off x="8900" y="0"/>
          <a:ext cx="4299639" cy="519341"/>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rPr>
            <a:t>Gestion des commandes</a:t>
          </a:r>
        </a:p>
      </dsp:txBody>
      <dsp:txXfrm>
        <a:off x="24111" y="15211"/>
        <a:ext cx="3678467" cy="488919"/>
      </dsp:txXfrm>
    </dsp:sp>
    <dsp:sp modelId="{06024C06-6C9D-40E5-BD16-63C553B2EA66}">
      <dsp:nvSpPr>
        <dsp:cNvPr id="0" name=""/>
        <dsp:cNvSpPr/>
      </dsp:nvSpPr>
      <dsp:spPr>
        <a:xfrm>
          <a:off x="321077" y="591471"/>
          <a:ext cx="4299639" cy="519341"/>
        </a:xfrm>
        <a:prstGeom prst="roundRect">
          <a:avLst>
            <a:gd name="adj" fmla="val 10000"/>
          </a:avLst>
        </a:prstGeom>
        <a:gradFill rotWithShape="0">
          <a:gsLst>
            <a:gs pos="0">
              <a:schemeClr val="accent2">
                <a:hueOff val="-332684"/>
                <a:satOff val="2054"/>
                <a:lumOff val="-294"/>
                <a:alphaOff val="0"/>
                <a:tint val="98000"/>
                <a:lumMod val="114000"/>
              </a:schemeClr>
            </a:gs>
            <a:gs pos="100000">
              <a:schemeClr val="accent2">
                <a:hueOff val="-332684"/>
                <a:satOff val="2054"/>
                <a:lumOff val="-294"/>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rPr>
            <a:t>Gestion des stocks</a:t>
          </a:r>
        </a:p>
      </dsp:txBody>
      <dsp:txXfrm>
        <a:off x="336288" y="606682"/>
        <a:ext cx="3610569" cy="488919"/>
      </dsp:txXfrm>
    </dsp:sp>
    <dsp:sp modelId="{E56107FE-2DDF-4C99-A59E-E52E1B27C564}">
      <dsp:nvSpPr>
        <dsp:cNvPr id="0" name=""/>
        <dsp:cNvSpPr/>
      </dsp:nvSpPr>
      <dsp:spPr>
        <a:xfrm>
          <a:off x="642154" y="1182943"/>
          <a:ext cx="4299639" cy="519341"/>
        </a:xfrm>
        <a:prstGeom prst="roundRect">
          <a:avLst>
            <a:gd name="adj" fmla="val 10000"/>
          </a:avLst>
        </a:prstGeom>
        <a:gradFill rotWithShape="0">
          <a:gsLst>
            <a:gs pos="0">
              <a:schemeClr val="accent2">
                <a:hueOff val="-665368"/>
                <a:satOff val="4108"/>
                <a:lumOff val="-588"/>
                <a:alphaOff val="0"/>
                <a:tint val="98000"/>
                <a:lumMod val="114000"/>
              </a:schemeClr>
            </a:gs>
            <a:gs pos="100000">
              <a:schemeClr val="accent2">
                <a:hueOff val="-665368"/>
                <a:satOff val="4108"/>
                <a:lumOff val="-588"/>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a:solidFill>
                <a:schemeClr val="bg1"/>
              </a:solidFill>
            </a:rPr>
            <a:t>Gestion des livraisons</a:t>
          </a:r>
        </a:p>
      </dsp:txBody>
      <dsp:txXfrm>
        <a:off x="657365" y="1198154"/>
        <a:ext cx="3610569" cy="488919"/>
      </dsp:txXfrm>
    </dsp:sp>
    <dsp:sp modelId="{F77EFB6B-775D-46EC-8904-6C31D39F118B}">
      <dsp:nvSpPr>
        <dsp:cNvPr id="0" name=""/>
        <dsp:cNvSpPr/>
      </dsp:nvSpPr>
      <dsp:spPr>
        <a:xfrm>
          <a:off x="963231" y="1774415"/>
          <a:ext cx="4299639" cy="519341"/>
        </a:xfrm>
        <a:prstGeom prst="roundRect">
          <a:avLst>
            <a:gd name="adj" fmla="val 10000"/>
          </a:avLst>
        </a:prstGeom>
        <a:gradFill rotWithShape="0">
          <a:gsLst>
            <a:gs pos="0">
              <a:schemeClr val="accent2">
                <a:hueOff val="-998051"/>
                <a:satOff val="6162"/>
                <a:lumOff val="-882"/>
                <a:alphaOff val="0"/>
                <a:tint val="98000"/>
                <a:lumMod val="114000"/>
              </a:schemeClr>
            </a:gs>
            <a:gs pos="100000">
              <a:schemeClr val="accent2">
                <a:hueOff val="-998051"/>
                <a:satOff val="6162"/>
                <a:lumOff val="-882"/>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rPr>
            <a:t>Gestion des facturations</a:t>
          </a:r>
        </a:p>
      </dsp:txBody>
      <dsp:txXfrm>
        <a:off x="978442" y="1789626"/>
        <a:ext cx="3610569" cy="488919"/>
      </dsp:txXfrm>
    </dsp:sp>
    <dsp:sp modelId="{85AD087C-B21E-420B-B641-70AF672F01EB}">
      <dsp:nvSpPr>
        <dsp:cNvPr id="0" name=""/>
        <dsp:cNvSpPr/>
      </dsp:nvSpPr>
      <dsp:spPr>
        <a:xfrm>
          <a:off x="1284308" y="2365886"/>
          <a:ext cx="4299639" cy="519341"/>
        </a:xfrm>
        <a:prstGeom prst="roundRect">
          <a:avLst>
            <a:gd name="adj" fmla="val 10000"/>
          </a:avLst>
        </a:prstGeom>
        <a:gradFill rotWithShape="0">
          <a:gsLst>
            <a:gs pos="0">
              <a:schemeClr val="accent2">
                <a:hueOff val="-1330735"/>
                <a:satOff val="8216"/>
                <a:lumOff val="-1176"/>
                <a:alphaOff val="0"/>
                <a:tint val="98000"/>
                <a:lumMod val="114000"/>
              </a:schemeClr>
            </a:gs>
            <a:gs pos="100000">
              <a:schemeClr val="accent2">
                <a:hueOff val="-1330735"/>
                <a:satOff val="8216"/>
                <a:lumOff val="-1176"/>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a:solidFill>
                <a:schemeClr val="bg1"/>
              </a:solidFill>
            </a:rPr>
            <a:t>Suivi statistique</a:t>
          </a:r>
        </a:p>
      </dsp:txBody>
      <dsp:txXfrm>
        <a:off x="1299519" y="2381097"/>
        <a:ext cx="3610569" cy="488919"/>
      </dsp:txXfrm>
    </dsp:sp>
    <dsp:sp modelId="{D553BA8C-306A-41C5-936E-0024BDF4EDE1}">
      <dsp:nvSpPr>
        <dsp:cNvPr id="0" name=""/>
        <dsp:cNvSpPr/>
      </dsp:nvSpPr>
      <dsp:spPr>
        <a:xfrm>
          <a:off x="3962068" y="379407"/>
          <a:ext cx="337571" cy="337571"/>
        </a:xfrm>
        <a:prstGeom prst="downArrow">
          <a:avLst>
            <a:gd name="adj1" fmla="val 55000"/>
            <a:gd name="adj2" fmla="val 45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fr-FR" sz="2800" b="1" kern="1200">
            <a:solidFill>
              <a:schemeClr val="bg1"/>
            </a:solidFill>
          </a:endParaRPr>
        </a:p>
      </dsp:txBody>
      <dsp:txXfrm>
        <a:off x="4038021" y="379407"/>
        <a:ext cx="185665" cy="254022"/>
      </dsp:txXfrm>
    </dsp:sp>
    <dsp:sp modelId="{5F6F698B-8A2A-47D7-B93D-06013AF6B280}">
      <dsp:nvSpPr>
        <dsp:cNvPr id="0" name=""/>
        <dsp:cNvSpPr/>
      </dsp:nvSpPr>
      <dsp:spPr>
        <a:xfrm>
          <a:off x="4283145" y="970879"/>
          <a:ext cx="337571" cy="337571"/>
        </a:xfrm>
        <a:prstGeom prst="downArrow">
          <a:avLst>
            <a:gd name="adj1" fmla="val 55000"/>
            <a:gd name="adj2" fmla="val 45000"/>
          </a:avLst>
        </a:prstGeom>
        <a:solidFill>
          <a:schemeClr val="accent2">
            <a:tint val="40000"/>
            <a:alpha val="90000"/>
            <a:hueOff val="-543487"/>
            <a:satOff val="3482"/>
            <a:lumOff val="159"/>
            <a:alphaOff val="0"/>
          </a:schemeClr>
        </a:solidFill>
        <a:ln w="9525" cap="rnd" cmpd="sng" algn="ctr">
          <a:solidFill>
            <a:schemeClr val="accent2">
              <a:tint val="40000"/>
              <a:alpha val="90000"/>
              <a:hueOff val="-543487"/>
              <a:satOff val="3482"/>
              <a:lumOff val="159"/>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fr-FR" sz="2800" b="1" kern="1200">
            <a:solidFill>
              <a:schemeClr val="bg1"/>
            </a:solidFill>
          </a:endParaRPr>
        </a:p>
      </dsp:txBody>
      <dsp:txXfrm>
        <a:off x="4359098" y="970879"/>
        <a:ext cx="185665" cy="254022"/>
      </dsp:txXfrm>
    </dsp:sp>
    <dsp:sp modelId="{26E566F9-ADF2-4930-ADA9-5BA4A95F90BF}">
      <dsp:nvSpPr>
        <dsp:cNvPr id="0" name=""/>
        <dsp:cNvSpPr/>
      </dsp:nvSpPr>
      <dsp:spPr>
        <a:xfrm>
          <a:off x="4604222" y="1553695"/>
          <a:ext cx="337571" cy="337571"/>
        </a:xfrm>
        <a:prstGeom prst="downArrow">
          <a:avLst>
            <a:gd name="adj1" fmla="val 55000"/>
            <a:gd name="adj2" fmla="val 45000"/>
          </a:avLst>
        </a:prstGeom>
        <a:solidFill>
          <a:schemeClr val="accent2">
            <a:tint val="40000"/>
            <a:alpha val="90000"/>
            <a:hueOff val="-1086975"/>
            <a:satOff val="6965"/>
            <a:lumOff val="318"/>
            <a:alphaOff val="0"/>
          </a:schemeClr>
        </a:solidFill>
        <a:ln w="9525" cap="rnd" cmpd="sng" algn="ctr">
          <a:solidFill>
            <a:schemeClr val="accent2">
              <a:tint val="40000"/>
              <a:alpha val="90000"/>
              <a:hueOff val="-1086975"/>
              <a:satOff val="6965"/>
              <a:lumOff val="318"/>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fr-FR" sz="2800" b="1" kern="1200">
            <a:solidFill>
              <a:schemeClr val="bg1"/>
            </a:solidFill>
          </a:endParaRPr>
        </a:p>
      </dsp:txBody>
      <dsp:txXfrm>
        <a:off x="4680175" y="1553695"/>
        <a:ext cx="185665" cy="254022"/>
      </dsp:txXfrm>
    </dsp:sp>
    <dsp:sp modelId="{FB73194B-602F-4880-8531-8FF4F156BE63}">
      <dsp:nvSpPr>
        <dsp:cNvPr id="0" name=""/>
        <dsp:cNvSpPr/>
      </dsp:nvSpPr>
      <dsp:spPr>
        <a:xfrm>
          <a:off x="4925299" y="2150937"/>
          <a:ext cx="337571" cy="337571"/>
        </a:xfrm>
        <a:prstGeom prst="downArrow">
          <a:avLst>
            <a:gd name="adj1" fmla="val 55000"/>
            <a:gd name="adj2" fmla="val 45000"/>
          </a:avLst>
        </a:prstGeom>
        <a:solidFill>
          <a:schemeClr val="accent2">
            <a:tint val="40000"/>
            <a:alpha val="90000"/>
            <a:hueOff val="-1630462"/>
            <a:satOff val="10447"/>
            <a:lumOff val="477"/>
            <a:alphaOff val="0"/>
          </a:schemeClr>
        </a:solidFill>
        <a:ln w="9525" cap="rnd" cmpd="sng" algn="ctr">
          <a:solidFill>
            <a:schemeClr val="accent2">
              <a:tint val="40000"/>
              <a:alpha val="90000"/>
              <a:hueOff val="-1630462"/>
              <a:satOff val="10447"/>
              <a:lumOff val="477"/>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fr-FR" sz="2800" b="1" kern="1200">
            <a:solidFill>
              <a:schemeClr val="bg1"/>
            </a:solidFill>
          </a:endParaRPr>
        </a:p>
      </dsp:txBody>
      <dsp:txXfrm>
        <a:off x="5001252" y="2150937"/>
        <a:ext cx="185665" cy="25402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5B6EFB-303C-4338-8D21-2E35A13EE6CC}">
      <dsp:nvSpPr>
        <dsp:cNvPr id="0" name=""/>
        <dsp:cNvSpPr/>
      </dsp:nvSpPr>
      <dsp:spPr>
        <a:xfrm>
          <a:off x="7357" y="0"/>
          <a:ext cx="3554574" cy="519341"/>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Gestion des commandes</a:t>
          </a:r>
        </a:p>
      </dsp:txBody>
      <dsp:txXfrm>
        <a:off x="22568" y="15211"/>
        <a:ext cx="2933401" cy="488919"/>
      </dsp:txXfrm>
    </dsp:sp>
    <dsp:sp modelId="{06024C06-6C9D-40E5-BD16-63C553B2EA66}">
      <dsp:nvSpPr>
        <dsp:cNvPr id="0" name=""/>
        <dsp:cNvSpPr/>
      </dsp:nvSpPr>
      <dsp:spPr>
        <a:xfrm>
          <a:off x="265438" y="591471"/>
          <a:ext cx="3554574" cy="519341"/>
        </a:xfrm>
        <a:prstGeom prst="roundRect">
          <a:avLst>
            <a:gd name="adj" fmla="val 10000"/>
          </a:avLst>
        </a:prstGeom>
        <a:gradFill rotWithShape="0">
          <a:gsLst>
            <a:gs pos="0">
              <a:schemeClr val="accent2">
                <a:hueOff val="-332684"/>
                <a:satOff val="2054"/>
                <a:lumOff val="-294"/>
                <a:alphaOff val="0"/>
                <a:tint val="98000"/>
                <a:lumMod val="114000"/>
              </a:schemeClr>
            </a:gs>
            <a:gs pos="100000">
              <a:schemeClr val="accent2">
                <a:hueOff val="-332684"/>
                <a:satOff val="2054"/>
                <a:lumOff val="-294"/>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Gestion des stocks</a:t>
          </a:r>
        </a:p>
      </dsp:txBody>
      <dsp:txXfrm>
        <a:off x="280649" y="606682"/>
        <a:ext cx="2921141" cy="488919"/>
      </dsp:txXfrm>
    </dsp:sp>
    <dsp:sp modelId="{E56107FE-2DDF-4C99-A59E-E52E1B27C564}">
      <dsp:nvSpPr>
        <dsp:cNvPr id="0" name=""/>
        <dsp:cNvSpPr/>
      </dsp:nvSpPr>
      <dsp:spPr>
        <a:xfrm>
          <a:off x="530877" y="1182943"/>
          <a:ext cx="3554574" cy="519341"/>
        </a:xfrm>
        <a:prstGeom prst="roundRect">
          <a:avLst>
            <a:gd name="adj" fmla="val 10000"/>
          </a:avLst>
        </a:prstGeom>
        <a:gradFill rotWithShape="0">
          <a:gsLst>
            <a:gs pos="0">
              <a:schemeClr val="accent2">
                <a:hueOff val="-665368"/>
                <a:satOff val="4108"/>
                <a:lumOff val="-588"/>
                <a:alphaOff val="0"/>
                <a:tint val="98000"/>
                <a:lumMod val="114000"/>
              </a:schemeClr>
            </a:gs>
            <a:gs pos="100000">
              <a:schemeClr val="accent2">
                <a:hueOff val="-665368"/>
                <a:satOff val="4108"/>
                <a:lumOff val="-588"/>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panose="020B0604020202020204" pitchFamily="34" charset="0"/>
              <a:cs typeface="Arial" panose="020B0604020202020204" pitchFamily="34" charset="0"/>
            </a:rPr>
            <a:t>Gestion des livraisons</a:t>
          </a:r>
        </a:p>
      </dsp:txBody>
      <dsp:txXfrm>
        <a:off x="546088" y="1198154"/>
        <a:ext cx="2921141" cy="488919"/>
      </dsp:txXfrm>
    </dsp:sp>
    <dsp:sp modelId="{F77EFB6B-775D-46EC-8904-6C31D39F118B}">
      <dsp:nvSpPr>
        <dsp:cNvPr id="0" name=""/>
        <dsp:cNvSpPr/>
      </dsp:nvSpPr>
      <dsp:spPr>
        <a:xfrm>
          <a:off x="796316" y="1774415"/>
          <a:ext cx="3554574" cy="519341"/>
        </a:xfrm>
        <a:prstGeom prst="roundRect">
          <a:avLst>
            <a:gd name="adj" fmla="val 10000"/>
          </a:avLst>
        </a:prstGeom>
        <a:gradFill rotWithShape="0">
          <a:gsLst>
            <a:gs pos="0">
              <a:schemeClr val="accent2">
                <a:hueOff val="-998051"/>
                <a:satOff val="6162"/>
                <a:lumOff val="-882"/>
                <a:alphaOff val="0"/>
                <a:tint val="98000"/>
                <a:lumMod val="114000"/>
              </a:schemeClr>
            </a:gs>
            <a:gs pos="100000">
              <a:schemeClr val="accent2">
                <a:hueOff val="-998051"/>
                <a:satOff val="6162"/>
                <a:lumOff val="-882"/>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Gestion des facturations</a:t>
          </a:r>
        </a:p>
      </dsp:txBody>
      <dsp:txXfrm>
        <a:off x="811527" y="1789626"/>
        <a:ext cx="2921141" cy="488919"/>
      </dsp:txXfrm>
    </dsp:sp>
    <dsp:sp modelId="{85AD087C-B21E-420B-B641-70AF672F01EB}">
      <dsp:nvSpPr>
        <dsp:cNvPr id="0" name=""/>
        <dsp:cNvSpPr/>
      </dsp:nvSpPr>
      <dsp:spPr>
        <a:xfrm>
          <a:off x="1061755" y="2365886"/>
          <a:ext cx="3554574" cy="519341"/>
        </a:xfrm>
        <a:prstGeom prst="roundRect">
          <a:avLst>
            <a:gd name="adj" fmla="val 10000"/>
          </a:avLst>
        </a:prstGeom>
        <a:gradFill rotWithShape="0">
          <a:gsLst>
            <a:gs pos="0">
              <a:schemeClr val="accent2">
                <a:hueOff val="-1330735"/>
                <a:satOff val="8216"/>
                <a:lumOff val="-1176"/>
                <a:alphaOff val="0"/>
                <a:tint val="98000"/>
                <a:lumMod val="114000"/>
              </a:schemeClr>
            </a:gs>
            <a:gs pos="100000">
              <a:schemeClr val="accent2">
                <a:hueOff val="-1330735"/>
                <a:satOff val="8216"/>
                <a:lumOff val="-1176"/>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panose="020B0604020202020204" pitchFamily="34" charset="0"/>
              <a:cs typeface="Arial" panose="020B0604020202020204" pitchFamily="34" charset="0"/>
            </a:rPr>
            <a:t>Suivi statistique</a:t>
          </a:r>
        </a:p>
      </dsp:txBody>
      <dsp:txXfrm>
        <a:off x="1076966" y="2381097"/>
        <a:ext cx="2921141" cy="488919"/>
      </dsp:txXfrm>
    </dsp:sp>
    <dsp:sp modelId="{D553BA8C-306A-41C5-936E-0024BDF4EDE1}">
      <dsp:nvSpPr>
        <dsp:cNvPr id="0" name=""/>
        <dsp:cNvSpPr/>
      </dsp:nvSpPr>
      <dsp:spPr>
        <a:xfrm>
          <a:off x="3217002" y="379407"/>
          <a:ext cx="337571" cy="337571"/>
        </a:xfrm>
        <a:prstGeom prst="downArrow">
          <a:avLst>
            <a:gd name="adj1" fmla="val 55000"/>
            <a:gd name="adj2" fmla="val 45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fr-FR" sz="2400" b="1" kern="1200">
            <a:solidFill>
              <a:schemeClr val="bg1"/>
            </a:solidFill>
            <a:latin typeface="Arial" panose="020B0604020202020204" pitchFamily="34" charset="0"/>
            <a:cs typeface="Arial" panose="020B0604020202020204" pitchFamily="34" charset="0"/>
          </a:endParaRPr>
        </a:p>
      </dsp:txBody>
      <dsp:txXfrm>
        <a:off x="3292955" y="379407"/>
        <a:ext cx="185665" cy="254022"/>
      </dsp:txXfrm>
    </dsp:sp>
    <dsp:sp modelId="{5F6F698B-8A2A-47D7-B93D-06013AF6B280}">
      <dsp:nvSpPr>
        <dsp:cNvPr id="0" name=""/>
        <dsp:cNvSpPr/>
      </dsp:nvSpPr>
      <dsp:spPr>
        <a:xfrm>
          <a:off x="3482441" y="970879"/>
          <a:ext cx="337571" cy="337571"/>
        </a:xfrm>
        <a:prstGeom prst="downArrow">
          <a:avLst>
            <a:gd name="adj1" fmla="val 55000"/>
            <a:gd name="adj2" fmla="val 45000"/>
          </a:avLst>
        </a:prstGeom>
        <a:solidFill>
          <a:schemeClr val="accent2">
            <a:tint val="40000"/>
            <a:alpha val="90000"/>
            <a:hueOff val="-543487"/>
            <a:satOff val="3482"/>
            <a:lumOff val="159"/>
            <a:alphaOff val="0"/>
          </a:schemeClr>
        </a:solidFill>
        <a:ln w="9525" cap="rnd" cmpd="sng" algn="ctr">
          <a:solidFill>
            <a:schemeClr val="accent2">
              <a:tint val="40000"/>
              <a:alpha val="90000"/>
              <a:hueOff val="-543487"/>
              <a:satOff val="3482"/>
              <a:lumOff val="159"/>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fr-FR" sz="2400" b="1" kern="1200">
            <a:solidFill>
              <a:schemeClr val="bg1"/>
            </a:solidFill>
            <a:latin typeface="Arial" panose="020B0604020202020204" pitchFamily="34" charset="0"/>
            <a:cs typeface="Arial" panose="020B0604020202020204" pitchFamily="34" charset="0"/>
          </a:endParaRPr>
        </a:p>
      </dsp:txBody>
      <dsp:txXfrm>
        <a:off x="3558394" y="970879"/>
        <a:ext cx="185665" cy="254022"/>
      </dsp:txXfrm>
    </dsp:sp>
    <dsp:sp modelId="{26E566F9-ADF2-4930-ADA9-5BA4A95F90BF}">
      <dsp:nvSpPr>
        <dsp:cNvPr id="0" name=""/>
        <dsp:cNvSpPr/>
      </dsp:nvSpPr>
      <dsp:spPr>
        <a:xfrm>
          <a:off x="3747880" y="1553695"/>
          <a:ext cx="337571" cy="337571"/>
        </a:xfrm>
        <a:prstGeom prst="downArrow">
          <a:avLst>
            <a:gd name="adj1" fmla="val 55000"/>
            <a:gd name="adj2" fmla="val 45000"/>
          </a:avLst>
        </a:prstGeom>
        <a:solidFill>
          <a:schemeClr val="accent2">
            <a:tint val="40000"/>
            <a:alpha val="90000"/>
            <a:hueOff val="-1086975"/>
            <a:satOff val="6965"/>
            <a:lumOff val="318"/>
            <a:alphaOff val="0"/>
          </a:schemeClr>
        </a:solidFill>
        <a:ln w="9525" cap="rnd" cmpd="sng" algn="ctr">
          <a:solidFill>
            <a:schemeClr val="accent2">
              <a:tint val="40000"/>
              <a:alpha val="90000"/>
              <a:hueOff val="-1086975"/>
              <a:satOff val="6965"/>
              <a:lumOff val="318"/>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fr-FR" sz="2400" b="1" kern="1200">
            <a:solidFill>
              <a:schemeClr val="bg1"/>
            </a:solidFill>
            <a:latin typeface="Arial" panose="020B0604020202020204" pitchFamily="34" charset="0"/>
            <a:cs typeface="Arial" panose="020B0604020202020204" pitchFamily="34" charset="0"/>
          </a:endParaRPr>
        </a:p>
      </dsp:txBody>
      <dsp:txXfrm>
        <a:off x="3823833" y="1553695"/>
        <a:ext cx="185665" cy="254022"/>
      </dsp:txXfrm>
    </dsp:sp>
    <dsp:sp modelId="{FB73194B-602F-4880-8531-8FF4F156BE63}">
      <dsp:nvSpPr>
        <dsp:cNvPr id="0" name=""/>
        <dsp:cNvSpPr/>
      </dsp:nvSpPr>
      <dsp:spPr>
        <a:xfrm>
          <a:off x="4013319" y="2150937"/>
          <a:ext cx="337571" cy="337571"/>
        </a:xfrm>
        <a:prstGeom prst="downArrow">
          <a:avLst>
            <a:gd name="adj1" fmla="val 55000"/>
            <a:gd name="adj2" fmla="val 45000"/>
          </a:avLst>
        </a:prstGeom>
        <a:solidFill>
          <a:schemeClr val="accent2">
            <a:tint val="40000"/>
            <a:alpha val="90000"/>
            <a:hueOff val="-1630462"/>
            <a:satOff val="10447"/>
            <a:lumOff val="477"/>
            <a:alphaOff val="0"/>
          </a:schemeClr>
        </a:solidFill>
        <a:ln w="9525" cap="rnd" cmpd="sng" algn="ctr">
          <a:solidFill>
            <a:schemeClr val="accent2">
              <a:tint val="40000"/>
              <a:alpha val="90000"/>
              <a:hueOff val="-1630462"/>
              <a:satOff val="10447"/>
              <a:lumOff val="477"/>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fr-FR" sz="2400" b="1" kern="1200">
            <a:solidFill>
              <a:schemeClr val="bg1"/>
            </a:solidFill>
            <a:latin typeface="Arial" panose="020B0604020202020204" pitchFamily="34" charset="0"/>
            <a:cs typeface="Arial" panose="020B0604020202020204" pitchFamily="34" charset="0"/>
          </a:endParaRPr>
        </a:p>
      </dsp:txBody>
      <dsp:txXfrm>
        <a:off x="4089272" y="2150937"/>
        <a:ext cx="185665" cy="25402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10757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60024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552821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7503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050618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704642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13371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933859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48906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13880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81530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31093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02/01/2024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45516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03953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3942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002212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7746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02/01/2024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0712191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6.tmp"/><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1297" y="125186"/>
            <a:ext cx="9916886" cy="457200"/>
          </a:xfrm>
        </p:spPr>
        <p:txBody>
          <a:bodyPr>
            <a:noAutofit/>
          </a:bodyPr>
          <a:lstStyle/>
          <a:p>
            <a:pPr>
              <a:lnSpc>
                <a:spcPct val="150000"/>
              </a:lnSpc>
              <a:spcBef>
                <a:spcPts val="600"/>
              </a:spcBef>
            </a:pPr>
            <a:r>
              <a:rPr lang="fr-FR" sz="2800" b="1" dirty="0">
                <a:solidFill>
                  <a:srgbClr val="FFFF00"/>
                </a:solidFill>
                <a:latin typeface="Arial" panose="020B0604020202020204" pitchFamily="34" charset="0"/>
                <a:cs typeface="Arial" panose="020B0604020202020204" pitchFamily="34" charset="0"/>
              </a:rPr>
              <a:t>3. Analyser les flux d’informations et les tâches</a:t>
            </a:r>
            <a:endParaRPr lang="fr-FR" sz="3200" dirty="0">
              <a:solidFill>
                <a:srgbClr val="FFFF00"/>
              </a:solidFill>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extLst>
              <p:ext uri="{D42A27DB-BD31-4B8C-83A1-F6EECF244321}">
                <p14:modId xmlns:p14="http://schemas.microsoft.com/office/powerpoint/2010/main" val="89182183"/>
              </p:ext>
            </p:extLst>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3"/>
          <p:cNvSpPr>
            <a:spLocks noChangeArrowheads="1"/>
          </p:cNvSpPr>
          <p:nvPr/>
        </p:nvSpPr>
        <p:spPr bwMode="auto">
          <a:xfrm>
            <a:off x="152400" y="5936965"/>
            <a:ext cx="117136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ts val="1200"/>
              </a:spcBef>
              <a:spcAft>
                <a:spcPts val="1200"/>
              </a:spcAft>
              <a:buClrTx/>
              <a:buSzTx/>
              <a:buFontTx/>
              <a:buNone/>
              <a:tabLst/>
            </a:pPr>
            <a:r>
              <a:rPr kumimoji="0" lang="fr-FR" sz="20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Tout dysfonctionnement dans </a:t>
            </a:r>
            <a:r>
              <a:rPr lang="fr-FR" sz="2000" b="1" dirty="0">
                <a:solidFill>
                  <a:srgbClr val="FFFF00"/>
                </a:solidFill>
                <a:ea typeface="Calibri" panose="020F0502020204030204" pitchFamily="34" charset="0"/>
                <a:cs typeface="Arial" panose="020B0604020202020204" pitchFamily="34" charset="0"/>
              </a:rPr>
              <a:t>un</a:t>
            </a:r>
            <a:r>
              <a:rPr kumimoji="0" lang="fr-FR" sz="20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 processus </a:t>
            </a:r>
            <a:r>
              <a:rPr kumimoji="0" lang="fr-FR" sz="2000" b="1" i="0" u="none" strike="noStrike" cap="none" normalizeH="0" baseline="0" dirty="0">
                <a:ln>
                  <a:noFill/>
                </a:ln>
                <a:solidFill>
                  <a:srgbClr val="FFFF00"/>
                </a:solidFill>
                <a:effectLst/>
                <a:ea typeface="Calibri" panose="020F0502020204030204" pitchFamily="34" charset="0"/>
                <a:cs typeface="Arial" panose="020B0604020202020204" pitchFamily="34" charset="0"/>
                <a:sym typeface="Wingdings" panose="05000000000000000000" pitchFamily="2" charset="2"/>
              </a:rPr>
              <a:t></a:t>
            </a:r>
            <a:r>
              <a:rPr kumimoji="0" lang="fr-FR" sz="20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 des retards, des erreurs ou des conflits.</a:t>
            </a:r>
            <a:endParaRPr kumimoji="0" lang="fr-FR" sz="2000" b="1" i="0" u="none" strike="noStrike" cap="none" normalizeH="0" baseline="0" dirty="0">
              <a:ln>
                <a:noFill/>
              </a:ln>
              <a:solidFill>
                <a:srgbClr val="FFFF00"/>
              </a:solidFill>
              <a:effectLst/>
            </a:endParaRPr>
          </a:p>
        </p:txBody>
      </p:sp>
      <p:sp>
        <p:nvSpPr>
          <p:cNvPr id="10" name="Rectangle 3"/>
          <p:cNvSpPr>
            <a:spLocks noChangeArrowheads="1"/>
          </p:cNvSpPr>
          <p:nvPr/>
        </p:nvSpPr>
        <p:spPr bwMode="auto">
          <a:xfrm>
            <a:off x="118852" y="707572"/>
            <a:ext cx="8411633" cy="2077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fr-FR" sz="2400" b="1" i="0" u="none" strike="noStrike" cap="none" normalizeH="0" baseline="0" dirty="0">
                <a:ln>
                  <a:noFill/>
                </a:ln>
                <a:solidFill>
                  <a:schemeClr val="tx1"/>
                </a:solidFill>
                <a:effectLst/>
                <a:ea typeface="Calibri" panose="020F0502020204030204" pitchFamily="34" charset="0"/>
                <a:cs typeface="Arial" panose="020B0604020202020204" pitchFamily="34" charset="0"/>
              </a:rPr>
              <a:t>3</a:t>
            </a:r>
            <a:r>
              <a:rPr lang="fr-FR" sz="2400" b="1" dirty="0"/>
              <a:t>.1. </a:t>
            </a:r>
            <a:r>
              <a:rPr lang="fr-FR" sz="2400" b="1" dirty="0">
                <a:cs typeface="Arial" panose="020B0604020202020204" pitchFamily="34" charset="0"/>
              </a:rPr>
              <a:t>Les flux</a:t>
            </a:r>
          </a:p>
          <a:p>
            <a:pPr>
              <a:spcBef>
                <a:spcPts val="1800"/>
              </a:spcBef>
              <a:spcAft>
                <a:spcPts val="600"/>
              </a:spcAft>
            </a:pPr>
            <a:r>
              <a:rPr lang="fr-FR" sz="2000" dirty="0">
                <a:cs typeface="Arial" panose="020B0604020202020204" pitchFamily="34" charset="0"/>
              </a:rPr>
              <a:t>Tout processus administratif repose sur un cycle continu de sélection, d’enregistrement, de traitement et de diffusions d’informations. </a:t>
            </a:r>
          </a:p>
          <a:p>
            <a:pPr>
              <a:spcBef>
                <a:spcPts val="600"/>
              </a:spcBef>
              <a:spcAft>
                <a:spcPts val="600"/>
              </a:spcAft>
            </a:pPr>
            <a:r>
              <a:rPr lang="fr-FR" sz="2000" dirty="0">
                <a:cs typeface="Arial" panose="020B0604020202020204" pitchFamily="34" charset="0"/>
              </a:rPr>
              <a:t>Ce cycle s’auto-entretient par des rétroactions qui nourrissent le processus. </a:t>
            </a:r>
          </a:p>
        </p:txBody>
      </p:sp>
      <p:graphicFrame>
        <p:nvGraphicFramePr>
          <p:cNvPr id="13" name="Diagramme 12">
            <a:extLst>
              <a:ext uri="{FF2B5EF4-FFF2-40B4-BE49-F238E27FC236}">
                <a16:creationId xmlns:a16="http://schemas.microsoft.com/office/drawing/2014/main" id="{2F7A5B0C-E3E7-4FDF-9B13-9B3A050263B2}"/>
              </a:ext>
            </a:extLst>
          </p:cNvPr>
          <p:cNvGraphicFramePr>
            <a:graphicFrameLocks/>
          </p:cNvGraphicFramePr>
          <p:nvPr>
            <p:extLst>
              <p:ext uri="{D42A27DB-BD31-4B8C-83A1-F6EECF244321}">
                <p14:modId xmlns:p14="http://schemas.microsoft.com/office/powerpoint/2010/main" val="1272970365"/>
              </p:ext>
            </p:extLst>
          </p:nvPr>
        </p:nvGraphicFramePr>
        <p:xfrm>
          <a:off x="8221134" y="950830"/>
          <a:ext cx="3682312" cy="350226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4" name="Diagramme 13">
            <a:extLst>
              <a:ext uri="{FF2B5EF4-FFF2-40B4-BE49-F238E27FC236}">
                <a16:creationId xmlns:a16="http://schemas.microsoft.com/office/drawing/2014/main" id="{EF1B5460-8A77-40B3-9D92-DC87806C8CF9}"/>
              </a:ext>
            </a:extLst>
          </p:cNvPr>
          <p:cNvGraphicFramePr>
            <a:graphicFrameLocks/>
          </p:cNvGraphicFramePr>
          <p:nvPr>
            <p:extLst>
              <p:ext uri="{D42A27DB-BD31-4B8C-83A1-F6EECF244321}">
                <p14:modId xmlns:p14="http://schemas.microsoft.com/office/powerpoint/2010/main" val="886689265"/>
              </p:ext>
            </p:extLst>
          </p:nvPr>
        </p:nvGraphicFramePr>
        <p:xfrm>
          <a:off x="1457959" y="5227402"/>
          <a:ext cx="8033173" cy="48612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5" name="Rectangle 3">
            <a:extLst>
              <a:ext uri="{FF2B5EF4-FFF2-40B4-BE49-F238E27FC236}">
                <a16:creationId xmlns:a16="http://schemas.microsoft.com/office/drawing/2014/main" id="{BD278D4F-31A7-4CFA-9356-136687C00F5A}"/>
              </a:ext>
            </a:extLst>
          </p:cNvPr>
          <p:cNvSpPr>
            <a:spLocks noChangeArrowheads="1"/>
          </p:cNvSpPr>
          <p:nvPr/>
        </p:nvSpPr>
        <p:spPr bwMode="auto">
          <a:xfrm>
            <a:off x="101297" y="3141913"/>
            <a:ext cx="8033173" cy="186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spcBef>
                <a:spcPts val="1200"/>
              </a:spcBef>
              <a:spcAft>
                <a:spcPts val="600"/>
              </a:spcAft>
            </a:pPr>
            <a:r>
              <a:rPr lang="fr-FR" sz="2000" dirty="0">
                <a:cs typeface="Arial" panose="020B0604020202020204" pitchFamily="34" charset="0"/>
              </a:rPr>
              <a:t>Les interactions rendent l’étude difficile. C’est la raison pour laquelle l’analyse d’un processus est souvent réalisée comme s’il possédait un début et une fin en éliminant l’aspect rétroaction.</a:t>
            </a:r>
          </a:p>
          <a:p>
            <a:pPr>
              <a:spcBef>
                <a:spcPts val="1200"/>
              </a:spcBef>
              <a:spcAft>
                <a:spcPts val="600"/>
              </a:spcAft>
            </a:pPr>
            <a:r>
              <a:rPr lang="fr-FR" sz="2000" dirty="0">
                <a:cs typeface="Arial" panose="020B0604020202020204" pitchFamily="34" charset="0"/>
              </a:rPr>
              <a:t>Dans ce cas, le processus est décomposé en tâches linéaires qui peuvent peut être représentées ainsi :</a:t>
            </a:r>
          </a:p>
        </p:txBody>
      </p:sp>
    </p:spTree>
    <p:extLst>
      <p:ext uri="{BB962C8B-B14F-4D97-AF65-F5344CB8AC3E}">
        <p14:creationId xmlns:p14="http://schemas.microsoft.com/office/powerpoint/2010/main" val="40119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338666" y="900304"/>
            <a:ext cx="11336867" cy="2062103"/>
          </a:xfrm>
          <a:prstGeom prst="rect">
            <a:avLst/>
          </a:prstGeom>
        </p:spPr>
        <p:txBody>
          <a:bodyPr wrap="square">
            <a:spAutoFit/>
          </a:bodyPr>
          <a:lstStyle/>
          <a:p>
            <a:pPr lvl="0" algn="just">
              <a:spcBef>
                <a:spcPts val="1200"/>
              </a:spcBef>
              <a:spcAft>
                <a:spcPts val="0"/>
              </a:spcAft>
            </a:pPr>
            <a:r>
              <a:rPr lang="fr-FR" sz="2400" b="1" dirty="0">
                <a:solidFill>
                  <a:srgbClr val="FFFF00"/>
                </a:solidFill>
                <a:latin typeface="Arial" panose="020B0604020202020204" pitchFamily="34" charset="0"/>
                <a:ea typeface="Calibri" panose="020F0502020204030204" pitchFamily="34" charset="0"/>
                <a:cs typeface="Arial" panose="020B0604020202020204" pitchFamily="34" charset="0"/>
              </a:rPr>
              <a:t>3.2. Les tâches		</a:t>
            </a:r>
            <a:r>
              <a:rPr lang="fr-FR" sz="2800" b="1" dirty="0">
                <a:latin typeface="Arial" panose="020B0604020202020204" pitchFamily="34" charset="0"/>
                <a:ea typeface="Calibri" panose="020F0502020204030204" pitchFamily="34" charset="0"/>
                <a:cs typeface="Arial" panose="020B0604020202020204" pitchFamily="34" charset="0"/>
              </a:rPr>
              <a:t>		</a:t>
            </a:r>
            <a:endParaRPr lang="fr-FR" sz="2400" b="1" dirty="0">
              <a:latin typeface="Arial" panose="020B0604020202020204" pitchFamily="34" charset="0"/>
              <a:ea typeface="Calibri" panose="020F0502020204030204" pitchFamily="34" charset="0"/>
              <a:cs typeface="Arial" panose="020B0604020202020204" pitchFamily="34" charset="0"/>
            </a:endParaRPr>
          </a:p>
          <a:p>
            <a:pPr>
              <a:spcBef>
                <a:spcPts val="1800"/>
              </a:spcBef>
              <a:spcAft>
                <a:spcPts val="0"/>
              </a:spcAft>
            </a:pPr>
            <a:r>
              <a:rPr lang="fr-FR" sz="2000" dirty="0">
                <a:latin typeface="Arial" panose="020B0604020202020204" pitchFamily="34" charset="0"/>
                <a:ea typeface="Calibri" panose="020F0502020204030204" pitchFamily="34" charset="0"/>
                <a:cs typeface="Arial" panose="020B0604020202020204" pitchFamily="34" charset="0"/>
              </a:rPr>
              <a:t>Un processus est composé de tâches chronologiques. Le plus simple pour analyser les flux d’informations consiste à décomposer le champ d’étude en tâches simples à comprendre et à expliquer. </a:t>
            </a:r>
          </a:p>
          <a:p>
            <a:pPr algn="just">
              <a:spcBef>
                <a:spcPts val="600"/>
              </a:spcBef>
              <a:spcAft>
                <a:spcPts val="0"/>
              </a:spcAft>
            </a:pPr>
            <a:r>
              <a:rPr lang="fr-FR" sz="2000" b="1" i="1" dirty="0">
                <a:latin typeface="Arial" panose="020B0604020202020204" pitchFamily="34" charset="0"/>
                <a:ea typeface="Calibri" panose="020F0502020204030204" pitchFamily="34" charset="0"/>
                <a:cs typeface="Arial" panose="020B0604020202020204" pitchFamily="34" charset="0"/>
              </a:rPr>
              <a:t>Exemple : </a:t>
            </a:r>
            <a:r>
              <a:rPr lang="fr-FR" sz="2000" i="1" dirty="0">
                <a:latin typeface="Arial" panose="020B0604020202020204" pitchFamily="34" charset="0"/>
                <a:ea typeface="Calibri" panose="020F0502020204030204" pitchFamily="34" charset="0"/>
                <a:cs typeface="Arial" panose="020B0604020202020204" pitchFamily="34" charset="0"/>
              </a:rPr>
              <a:t>Sous système de gestion des commandes, livraisons et facturations</a:t>
            </a:r>
            <a:r>
              <a:rPr lang="fr-FR" sz="2000" dirty="0">
                <a:latin typeface="Arial" panose="020B0604020202020204" pitchFamily="34" charset="0"/>
                <a:ea typeface="Calibri" panose="020F0502020204030204" pitchFamily="34" charset="0"/>
                <a:cs typeface="Arial" panose="020B0604020202020204" pitchFamily="34" charset="0"/>
              </a:rPr>
              <a:t> </a:t>
            </a:r>
          </a:p>
        </p:txBody>
      </p:sp>
      <p:graphicFrame>
        <p:nvGraphicFramePr>
          <p:cNvPr id="10" name="Diagramme 9"/>
          <p:cNvGraphicFramePr>
            <a:graphicFrameLocks/>
          </p:cNvGraphicFramePr>
          <p:nvPr>
            <p:extLst>
              <p:ext uri="{D42A27DB-BD31-4B8C-83A1-F6EECF244321}">
                <p14:modId xmlns:p14="http://schemas.microsoft.com/office/powerpoint/2010/main" val="715990624"/>
              </p:ext>
            </p:extLst>
          </p:nvPr>
        </p:nvGraphicFramePr>
        <p:xfrm>
          <a:off x="2783538" y="3319208"/>
          <a:ext cx="5583948" cy="28852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Titre 1">
            <a:extLst>
              <a:ext uri="{FF2B5EF4-FFF2-40B4-BE49-F238E27FC236}">
                <a16:creationId xmlns:a16="http://schemas.microsoft.com/office/drawing/2014/main" id="{CCDFCF3B-876D-4CE3-B258-2D985B7D3041}"/>
              </a:ext>
            </a:extLst>
          </p:cNvPr>
          <p:cNvSpPr txBox="1">
            <a:spLocks/>
          </p:cNvSpPr>
          <p:nvPr/>
        </p:nvSpPr>
        <p:spPr>
          <a:xfrm>
            <a:off x="45357" y="125186"/>
            <a:ext cx="9916886" cy="457200"/>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spcBef>
                <a:spcPts val="600"/>
              </a:spcBef>
            </a:pPr>
            <a:r>
              <a:rPr lang="fr-FR" sz="2800" b="1" dirty="0">
                <a:solidFill>
                  <a:srgbClr val="FFFF00"/>
                </a:solidFill>
                <a:latin typeface="Arial" panose="020B0604020202020204" pitchFamily="34" charset="0"/>
                <a:cs typeface="Arial" panose="020B0604020202020204" pitchFamily="34" charset="0"/>
              </a:rPr>
              <a:t>3. Analyser les flux d’informations </a:t>
            </a:r>
            <a:r>
              <a:rPr lang="fr-FR" sz="3200" b="1" dirty="0">
                <a:solidFill>
                  <a:srgbClr val="FFFF00"/>
                </a:solidFill>
                <a:latin typeface="Arial" panose="020B0604020202020204" pitchFamily="34" charset="0"/>
                <a:cs typeface="Arial" panose="020B0604020202020204" pitchFamily="34" charset="0"/>
              </a:rPr>
              <a:t>et les tâches</a:t>
            </a:r>
            <a:endParaRPr lang="fr-FR"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4604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3500" y="752420"/>
            <a:ext cx="9916886" cy="652384"/>
          </a:xfrm>
        </p:spPr>
        <p:txBody>
          <a:bodyPr>
            <a:normAutofit fontScale="90000"/>
          </a:bodyPr>
          <a:lstStyle/>
          <a:p>
            <a:pPr>
              <a:lnSpc>
                <a:spcPct val="150000"/>
              </a:lnSpc>
              <a:spcBef>
                <a:spcPts val="1800"/>
              </a:spcBef>
            </a:pPr>
            <a:r>
              <a:rPr lang="fr-FR" sz="3100" b="1" dirty="0"/>
              <a:t>3.2 Les tâches</a:t>
            </a:r>
            <a:endParaRPr lang="fr-FR" sz="3600" dirty="0"/>
          </a:p>
        </p:txBody>
      </p:sp>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me 9"/>
          <p:cNvGraphicFramePr>
            <a:graphicFrameLocks/>
          </p:cNvGraphicFramePr>
          <p:nvPr>
            <p:extLst>
              <p:ext uri="{D42A27DB-BD31-4B8C-83A1-F6EECF244321}">
                <p14:modId xmlns:p14="http://schemas.microsoft.com/office/powerpoint/2010/main" val="3050491326"/>
              </p:ext>
            </p:extLst>
          </p:nvPr>
        </p:nvGraphicFramePr>
        <p:xfrm>
          <a:off x="7245470" y="1794293"/>
          <a:ext cx="4616330" cy="28852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Rectangle 10"/>
          <p:cNvSpPr/>
          <p:nvPr/>
        </p:nvSpPr>
        <p:spPr>
          <a:xfrm>
            <a:off x="330200" y="2102645"/>
            <a:ext cx="6299199" cy="1200329"/>
          </a:xfrm>
          <a:prstGeom prst="rect">
            <a:avLst/>
          </a:prstGeom>
        </p:spPr>
        <p:txBody>
          <a:bodyPr wrap="square">
            <a:spAutoFit/>
          </a:bodyPr>
          <a:lstStyle/>
          <a:p>
            <a:pPr algn="just">
              <a:spcBef>
                <a:spcPts val="600"/>
              </a:spcBef>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Pour chaque tâche, il y a lieu de s’interroger sur les informations utilisées, les traitements, les contrôles et la qualité du système. </a:t>
            </a:r>
          </a:p>
        </p:txBody>
      </p:sp>
      <p:sp>
        <p:nvSpPr>
          <p:cNvPr id="8" name="Titre 1">
            <a:extLst>
              <a:ext uri="{FF2B5EF4-FFF2-40B4-BE49-F238E27FC236}">
                <a16:creationId xmlns:a16="http://schemas.microsoft.com/office/drawing/2014/main" id="{B16C74CA-D27C-4A57-A978-C19FF2416BEE}"/>
              </a:ext>
            </a:extLst>
          </p:cNvPr>
          <p:cNvSpPr txBox="1">
            <a:spLocks/>
          </p:cNvSpPr>
          <p:nvPr/>
        </p:nvSpPr>
        <p:spPr>
          <a:xfrm>
            <a:off x="45357" y="125186"/>
            <a:ext cx="9916886" cy="457200"/>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spcBef>
                <a:spcPts val="600"/>
              </a:spcBef>
            </a:pPr>
            <a:r>
              <a:rPr lang="fr-FR" sz="2800" b="1" dirty="0">
                <a:solidFill>
                  <a:srgbClr val="FFFF00"/>
                </a:solidFill>
                <a:latin typeface="Arial" panose="020B0604020202020204" pitchFamily="34" charset="0"/>
                <a:cs typeface="Arial" panose="020B0604020202020204" pitchFamily="34" charset="0"/>
              </a:rPr>
              <a:t>3. Analyser les flux d’informations </a:t>
            </a:r>
            <a:r>
              <a:rPr lang="fr-FR" sz="3200" b="1" dirty="0">
                <a:solidFill>
                  <a:srgbClr val="FFFF00"/>
                </a:solidFill>
                <a:latin typeface="Arial" panose="020B0604020202020204" pitchFamily="34" charset="0"/>
                <a:cs typeface="Arial" panose="020B0604020202020204" pitchFamily="34" charset="0"/>
              </a:rPr>
              <a:t>et les tâches</a:t>
            </a:r>
            <a:endParaRPr lang="fr-FR" sz="3200" dirty="0">
              <a:solidFill>
                <a:srgbClr val="FFFF00"/>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EE5DB4CB-9949-40DE-8D0B-33AA865C17CE}"/>
              </a:ext>
            </a:extLst>
          </p:cNvPr>
          <p:cNvSpPr/>
          <p:nvPr/>
        </p:nvSpPr>
        <p:spPr>
          <a:xfrm>
            <a:off x="406400" y="3942701"/>
            <a:ext cx="7315199" cy="1569660"/>
          </a:xfrm>
          <a:prstGeom prst="rect">
            <a:avLst/>
          </a:prstGeom>
        </p:spPr>
        <p:txBody>
          <a:bodyPr wrap="square">
            <a:spAutoFit/>
          </a:bodyPr>
          <a:lstStyle/>
          <a:p>
            <a:pPr algn="just">
              <a:spcBef>
                <a:spcPts val="600"/>
              </a:spcBef>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La méthode QQOQCPC (qui, quand, où, quoi, comment, pourquoi, combien) aide à analyser de façon rationnelle et rigoureuse le déroulement et l’enchainement des tâches.</a:t>
            </a:r>
          </a:p>
        </p:txBody>
      </p:sp>
    </p:spTree>
    <p:extLst>
      <p:ext uri="{BB962C8B-B14F-4D97-AF65-F5344CB8AC3E}">
        <p14:creationId xmlns:p14="http://schemas.microsoft.com/office/powerpoint/2010/main" val="546285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304800" y="582386"/>
            <a:ext cx="11102824" cy="3339376"/>
          </a:xfrm>
          <a:prstGeom prst="rect">
            <a:avLst/>
          </a:prstGeom>
        </p:spPr>
        <p:txBody>
          <a:bodyPr wrap="square">
            <a:spAutoFit/>
          </a:bodyPr>
          <a:lstStyle/>
          <a:p>
            <a:pPr lvl="0" algn="just">
              <a:spcBef>
                <a:spcPts val="1200"/>
              </a:spcBef>
              <a:spcAft>
                <a:spcPts val="0"/>
              </a:spcAft>
            </a:pP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3.3. Tableau d’analyse des tâches</a:t>
            </a:r>
            <a:endParaRPr lang="fr-FR" sz="2000" b="1"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a:p>
            <a:pPr algn="just">
              <a:spcBef>
                <a:spcPts val="1200"/>
              </a:spcBef>
              <a:spcAft>
                <a:spcPts val="0"/>
              </a:spcAft>
            </a:pPr>
            <a:r>
              <a:rPr lang="fr-FR" dirty="0">
                <a:latin typeface="Arial" panose="020B0604020202020204" pitchFamily="34" charset="0"/>
                <a:ea typeface="Calibri" panose="020F0502020204030204" pitchFamily="34" charset="0"/>
                <a:cs typeface="Times New Roman" panose="02020603050405020304" pitchFamily="18" charset="0"/>
              </a:rPr>
              <a:t>Toute tâche engendre un </a:t>
            </a:r>
            <a:r>
              <a:rPr lang="fr-FR" b="1" dirty="0">
                <a:latin typeface="Arial" panose="020B0604020202020204" pitchFamily="34" charset="0"/>
                <a:ea typeface="Calibri" panose="020F0502020204030204" pitchFamily="34" charset="0"/>
                <a:cs typeface="Times New Roman" panose="02020603050405020304" pitchFamily="18" charset="0"/>
              </a:rPr>
              <a:t>flux</a:t>
            </a:r>
            <a:r>
              <a:rPr lang="fr-FR" dirty="0">
                <a:latin typeface="Arial" panose="020B0604020202020204" pitchFamily="34" charset="0"/>
                <a:ea typeface="Calibri" panose="020F0502020204030204" pitchFamily="34" charset="0"/>
                <a:cs typeface="Times New Roman" panose="02020603050405020304" pitchFamily="18" charset="0"/>
              </a:rPr>
              <a:t> d’</a:t>
            </a:r>
            <a:r>
              <a:rPr lang="fr-FR" b="1" dirty="0">
                <a:latin typeface="Arial" panose="020B0604020202020204" pitchFamily="34" charset="0"/>
                <a:ea typeface="Calibri" panose="020F0502020204030204" pitchFamily="34" charset="0"/>
                <a:cs typeface="Times New Roman" panose="02020603050405020304" pitchFamily="18" charset="0"/>
              </a:rPr>
              <a:t>informations</a:t>
            </a:r>
            <a:r>
              <a:rPr lang="fr-FR" dirty="0">
                <a:latin typeface="Arial" panose="020B0604020202020204" pitchFamily="34" charset="0"/>
                <a:ea typeface="Calibri" panose="020F0502020204030204" pitchFamily="34" charset="0"/>
                <a:cs typeface="Times New Roman" panose="02020603050405020304" pitchFamily="18" charset="0"/>
              </a:rPr>
              <a:t> porté par des </a:t>
            </a:r>
            <a:r>
              <a:rPr lang="fr-FR" b="1" dirty="0">
                <a:latin typeface="Arial" panose="020B0604020202020204" pitchFamily="34" charset="0"/>
                <a:ea typeface="Calibri" panose="020F0502020204030204" pitchFamily="34" charset="0"/>
                <a:cs typeface="Times New Roman" panose="02020603050405020304" pitchFamily="18" charset="0"/>
              </a:rPr>
              <a:t>hommes</a:t>
            </a:r>
            <a:r>
              <a:rPr lang="fr-FR" dirty="0">
                <a:latin typeface="Arial" panose="020B0604020202020204" pitchFamily="34" charset="0"/>
                <a:ea typeface="Calibri" panose="020F0502020204030204" pitchFamily="34" charset="0"/>
                <a:cs typeface="Times New Roman" panose="02020603050405020304" pitchFamily="18" charset="0"/>
              </a:rPr>
              <a:t> ou des </a:t>
            </a:r>
            <a:r>
              <a:rPr lang="fr-FR" b="1" dirty="0">
                <a:latin typeface="Arial" panose="020B0604020202020204" pitchFamily="34" charset="0"/>
                <a:ea typeface="Calibri" panose="020F0502020204030204" pitchFamily="34" charset="0"/>
                <a:cs typeface="Times New Roman" panose="02020603050405020304" pitchFamily="18" charset="0"/>
              </a:rPr>
              <a:t>machines</a:t>
            </a:r>
            <a:r>
              <a:rPr lang="fr-FR" dirty="0">
                <a:latin typeface="Arial" panose="020B0604020202020204" pitchFamily="34" charset="0"/>
                <a:ea typeface="Calibri" panose="020F0502020204030204" pitchFamily="34" charset="0"/>
                <a:cs typeface="Times New Roman" panose="02020603050405020304" pitchFamily="18" charset="0"/>
              </a:rPr>
              <a:t>. Ces éléments sont analysés à l’aide de tableaux d’analyse et de description des tâches.</a:t>
            </a:r>
          </a:p>
          <a:p>
            <a:pPr algn="just">
              <a:spcBef>
                <a:spcPts val="600"/>
              </a:spcBef>
              <a:spcAft>
                <a:spcPts val="0"/>
              </a:spcAft>
            </a:pPr>
            <a:r>
              <a:rPr lang="fr-FR" b="1" dirty="0">
                <a:latin typeface="Arial" panose="020B0604020202020204" pitchFamily="34" charset="0"/>
                <a:ea typeface="Calibri" panose="020F0502020204030204" pitchFamily="34" charset="0"/>
                <a:cs typeface="Times New Roman" panose="02020603050405020304" pitchFamily="18" charset="0"/>
              </a:rPr>
              <a:t>Méthode d’analyse :</a:t>
            </a:r>
            <a:endParaRPr lang="fr-FR"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0"/>
              </a:spcAft>
              <a:buFont typeface="+mj-lt"/>
              <a:buAutoNum type="arabicPeriod"/>
            </a:pPr>
            <a:r>
              <a:rPr lang="fr-FR" dirty="0">
                <a:latin typeface="Arial" panose="020B0604020202020204" pitchFamily="34" charset="0"/>
                <a:ea typeface="Calibri" panose="020F0502020204030204" pitchFamily="34" charset="0"/>
                <a:cs typeface="Times New Roman" panose="02020603050405020304" pitchFamily="18" charset="0"/>
              </a:rPr>
              <a:t>Indiquer dans le titre du tableau la procédure analysée</a:t>
            </a:r>
          </a:p>
          <a:p>
            <a:pPr marL="342900" lvl="0" indent="-342900" algn="just">
              <a:spcAft>
                <a:spcPts val="0"/>
              </a:spcAft>
              <a:buFont typeface="+mj-lt"/>
              <a:buAutoNum type="arabicPeriod"/>
            </a:pPr>
            <a:r>
              <a:rPr lang="fr-FR" dirty="0">
                <a:latin typeface="Arial" panose="020B0604020202020204" pitchFamily="34" charset="0"/>
                <a:ea typeface="Calibri" panose="020F0502020204030204" pitchFamily="34" charset="0"/>
                <a:cs typeface="Times New Roman" panose="02020603050405020304" pitchFamily="18" charset="0"/>
              </a:rPr>
              <a:t>Indiquer dans la colonne de gauche la personne ou le service concerné par la tache (qui),</a:t>
            </a:r>
          </a:p>
          <a:p>
            <a:pPr marL="342900" lvl="0" indent="-342900" algn="just">
              <a:spcAft>
                <a:spcPts val="0"/>
              </a:spcAft>
              <a:buFont typeface="+mj-lt"/>
              <a:buAutoNum type="arabicPeriod"/>
            </a:pPr>
            <a:r>
              <a:rPr lang="fr-FR" dirty="0">
                <a:latin typeface="Arial" panose="020B0604020202020204" pitchFamily="34" charset="0"/>
                <a:ea typeface="Calibri" panose="020F0502020204030204" pitchFamily="34" charset="0"/>
                <a:cs typeface="Times New Roman" panose="02020603050405020304" pitchFamily="18" charset="0"/>
              </a:rPr>
              <a:t>Décomposer  dans la 2</a:t>
            </a:r>
            <a:r>
              <a:rPr lang="fr-FR" baseline="30000" dirty="0">
                <a:latin typeface="Arial" panose="020B0604020202020204" pitchFamily="34" charset="0"/>
                <a:ea typeface="Calibri" panose="020F0502020204030204" pitchFamily="34" charset="0"/>
                <a:cs typeface="Times New Roman" panose="02020603050405020304" pitchFamily="18" charset="0"/>
              </a:rPr>
              <a:t>e</a:t>
            </a:r>
            <a:r>
              <a:rPr lang="fr-FR" dirty="0">
                <a:latin typeface="Arial" panose="020B0604020202020204" pitchFamily="34" charset="0"/>
                <a:ea typeface="Calibri" panose="020F0502020204030204" pitchFamily="34" charset="0"/>
                <a:cs typeface="Times New Roman" panose="02020603050405020304" pitchFamily="18" charset="0"/>
              </a:rPr>
              <a:t> colonne la chronologie des opérations réalisées de façon très détaillée et rigoureuse sans rien oublié (quand, quoi, pourquoi),</a:t>
            </a:r>
          </a:p>
          <a:p>
            <a:pPr marL="342900" lvl="0" indent="-342900" algn="just">
              <a:spcAft>
                <a:spcPts val="0"/>
              </a:spcAft>
              <a:buFont typeface="+mj-lt"/>
              <a:buAutoNum type="arabicPeriod"/>
            </a:pPr>
            <a:r>
              <a:rPr lang="fr-FR" dirty="0">
                <a:latin typeface="Arial" panose="020B0604020202020204" pitchFamily="34" charset="0"/>
                <a:ea typeface="Calibri" panose="020F0502020204030204" pitchFamily="34" charset="0"/>
                <a:cs typeface="Times New Roman" panose="02020603050405020304" pitchFamily="18" charset="0"/>
              </a:rPr>
              <a:t>Noter dans la 3</a:t>
            </a:r>
            <a:r>
              <a:rPr lang="fr-FR" baseline="30000" dirty="0">
                <a:latin typeface="Arial" panose="020B0604020202020204" pitchFamily="34" charset="0"/>
                <a:ea typeface="Calibri" panose="020F0502020204030204" pitchFamily="34" charset="0"/>
                <a:cs typeface="Times New Roman" panose="02020603050405020304" pitchFamily="18" charset="0"/>
              </a:rPr>
              <a:t>e</a:t>
            </a:r>
            <a:r>
              <a:rPr lang="fr-FR" dirty="0">
                <a:latin typeface="Arial" panose="020B0604020202020204" pitchFamily="34" charset="0"/>
                <a:ea typeface="Calibri" panose="020F0502020204030204" pitchFamily="34" charset="0"/>
                <a:cs typeface="Times New Roman" panose="02020603050405020304" pitchFamily="18" charset="0"/>
              </a:rPr>
              <a:t> colonne les moyens mis en œuvre (comment),</a:t>
            </a:r>
          </a:p>
          <a:p>
            <a:pPr marL="342900" lvl="0" indent="-342900" algn="just">
              <a:spcBef>
                <a:spcPts val="600"/>
              </a:spcBef>
              <a:spcAft>
                <a:spcPts val="1200"/>
              </a:spcAft>
              <a:buFont typeface="+mj-lt"/>
              <a:buAutoNum type="arabicPeriod"/>
            </a:pPr>
            <a:r>
              <a:rPr lang="fr-FR" dirty="0">
                <a:latin typeface="Arial" panose="020B0604020202020204" pitchFamily="34" charset="0"/>
                <a:ea typeface="Calibri" panose="020F0502020204030204" pitchFamily="34" charset="0"/>
                <a:cs typeface="Times New Roman" panose="02020603050405020304" pitchFamily="18" charset="0"/>
              </a:rPr>
              <a:t>Inscrire dans la partie droite les problèmes rencontrés.</a:t>
            </a:r>
            <a:endParaRPr lang="fr-FR"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9" name="Image 8" descr="Capture d’écra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07067" y="4054672"/>
            <a:ext cx="7794294" cy="2652621"/>
          </a:xfrm>
          <a:prstGeom prst="rect">
            <a:avLst/>
          </a:prstGeom>
        </p:spPr>
      </p:pic>
      <p:sp>
        <p:nvSpPr>
          <p:cNvPr id="10" name="Titre 1">
            <a:extLst>
              <a:ext uri="{FF2B5EF4-FFF2-40B4-BE49-F238E27FC236}">
                <a16:creationId xmlns:a16="http://schemas.microsoft.com/office/drawing/2014/main" id="{8BF59B30-3BF0-4BBC-8358-D53AED7DDFC5}"/>
              </a:ext>
            </a:extLst>
          </p:cNvPr>
          <p:cNvSpPr txBox="1">
            <a:spLocks/>
          </p:cNvSpPr>
          <p:nvPr/>
        </p:nvSpPr>
        <p:spPr>
          <a:xfrm>
            <a:off x="45357" y="125186"/>
            <a:ext cx="9916886" cy="457200"/>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spcBef>
                <a:spcPts val="600"/>
              </a:spcBef>
            </a:pPr>
            <a:r>
              <a:rPr lang="fr-FR" sz="2800" b="1" dirty="0">
                <a:solidFill>
                  <a:srgbClr val="FFFF00"/>
                </a:solidFill>
                <a:latin typeface="Arial" panose="020B0604020202020204" pitchFamily="34" charset="0"/>
                <a:cs typeface="Arial" panose="020B0604020202020204" pitchFamily="34" charset="0"/>
              </a:rPr>
              <a:t>3. Analyser les flux d’informations </a:t>
            </a:r>
            <a:r>
              <a:rPr lang="fr-FR" sz="3200" b="1" dirty="0">
                <a:solidFill>
                  <a:srgbClr val="FFFF00"/>
                </a:solidFill>
                <a:latin typeface="Arial" panose="020B0604020202020204" pitchFamily="34" charset="0"/>
                <a:cs typeface="Arial" panose="020B0604020202020204" pitchFamily="34" charset="0"/>
              </a:rPr>
              <a:t>et les tâches</a:t>
            </a:r>
            <a:endParaRPr lang="fr-FR"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5594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1075267" y="1770138"/>
            <a:ext cx="9916886" cy="3354765"/>
          </a:xfrm>
          <a:prstGeom prst="rect">
            <a:avLst/>
          </a:prstGeom>
        </p:spPr>
        <p:txBody>
          <a:bodyPr wrap="square">
            <a:spAutoFit/>
          </a:bodyPr>
          <a:lstStyle/>
          <a:p>
            <a:pPr algn="just">
              <a:spcBef>
                <a:spcPts val="1200"/>
              </a:spcBef>
              <a:spcAft>
                <a:spcPts val="0"/>
              </a:spcAft>
            </a:pPr>
            <a:r>
              <a:rPr lang="fr-FR" sz="2400" b="1" dirty="0">
                <a:latin typeface="Arial" panose="020B0604020202020204" pitchFamily="34" charset="0"/>
                <a:ea typeface="Calibri" panose="020F0502020204030204" pitchFamily="34" charset="0"/>
                <a:cs typeface="Times New Roman" panose="02020603050405020304" pitchFamily="18" charset="0"/>
              </a:rPr>
              <a:t>Pour décrire le système d’information, il faut définir tous les processus mis en œuvre, puis réaliser un tableau d’analyse pour chaque processus. L’ensemble des tableaux analyse l’intégralité des circuits et des flux d’informations.</a:t>
            </a:r>
          </a:p>
          <a:p>
            <a:pPr algn="just">
              <a:spcBef>
                <a:spcPts val="1200"/>
              </a:spcBef>
              <a:spcAft>
                <a:spcPts val="0"/>
              </a:spcAft>
            </a:pPr>
            <a:endParaRPr lang="fr-FR" sz="2400" dirty="0">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spcAft>
                <a:spcPts val="0"/>
              </a:spcAft>
            </a:pPr>
            <a:r>
              <a:rPr lang="fr-FR" sz="2400" b="1" dirty="0">
                <a:latin typeface="Arial" panose="020B0604020202020204" pitchFamily="34" charset="0"/>
                <a:ea typeface="Calibri" panose="020F0502020204030204" pitchFamily="34" charset="0"/>
                <a:cs typeface="Arial" panose="020B0604020202020204" pitchFamily="34" charset="0"/>
              </a:rPr>
              <a:t>Important </a:t>
            </a:r>
          </a:p>
          <a:p>
            <a:pPr algn="just">
              <a:spcBef>
                <a:spcPts val="600"/>
              </a:spcBef>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La description des informations, des procédures et de l’organisation informatique doit être </a:t>
            </a:r>
            <a:r>
              <a:rPr lang="fr-FR" sz="2400" b="1" dirty="0">
                <a:latin typeface="Arial" panose="020B0604020202020204" pitchFamily="34" charset="0"/>
                <a:ea typeface="Calibri" panose="020F0502020204030204" pitchFamily="34" charset="0"/>
                <a:cs typeface="Arial" panose="020B0604020202020204" pitchFamily="34" charset="0"/>
              </a:rPr>
              <a:t>rigoureuse et méthodique</a:t>
            </a:r>
            <a:r>
              <a:rPr lang="fr-FR" sz="2400" dirty="0">
                <a:latin typeface="Arial" panose="020B0604020202020204" pitchFamily="34" charset="0"/>
                <a:ea typeface="Calibri" panose="020F0502020204030204" pitchFamily="34"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9" name="Titre 1">
            <a:extLst>
              <a:ext uri="{FF2B5EF4-FFF2-40B4-BE49-F238E27FC236}">
                <a16:creationId xmlns:a16="http://schemas.microsoft.com/office/drawing/2014/main" id="{6962028A-9962-4092-8FE6-C786EA972F1F}"/>
              </a:ext>
            </a:extLst>
          </p:cNvPr>
          <p:cNvSpPr txBox="1">
            <a:spLocks/>
          </p:cNvSpPr>
          <p:nvPr/>
        </p:nvSpPr>
        <p:spPr>
          <a:xfrm>
            <a:off x="45357" y="125186"/>
            <a:ext cx="9916886" cy="457200"/>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spcBef>
                <a:spcPts val="600"/>
              </a:spcBef>
            </a:pPr>
            <a:r>
              <a:rPr lang="fr-FR" sz="2800" b="1" dirty="0">
                <a:solidFill>
                  <a:srgbClr val="FFFF00"/>
                </a:solidFill>
                <a:latin typeface="Arial" panose="020B0604020202020204" pitchFamily="34" charset="0"/>
                <a:cs typeface="Arial" panose="020B0604020202020204" pitchFamily="34" charset="0"/>
              </a:rPr>
              <a:t>3. Analyser les </a:t>
            </a:r>
            <a:r>
              <a:rPr lang="fr-FR" sz="2800" b="1">
                <a:solidFill>
                  <a:srgbClr val="FFFF00"/>
                </a:solidFill>
                <a:latin typeface="Arial" panose="020B0604020202020204" pitchFamily="34" charset="0"/>
                <a:cs typeface="Arial" panose="020B0604020202020204" pitchFamily="34" charset="0"/>
              </a:rPr>
              <a:t>flux d’informations </a:t>
            </a:r>
            <a:r>
              <a:rPr lang="fr-FR" sz="3200" b="1">
                <a:solidFill>
                  <a:srgbClr val="FFFF00"/>
                </a:solidFill>
                <a:latin typeface="Arial" panose="020B0604020202020204" pitchFamily="34" charset="0"/>
                <a:cs typeface="Arial" panose="020B0604020202020204" pitchFamily="34" charset="0"/>
              </a:rPr>
              <a:t>et les tâches</a:t>
            </a:r>
            <a:endParaRPr lang="fr-FR" sz="3200" dirty="0">
              <a:solidFill>
                <a:srgbClr val="FFFF00"/>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313779B3-1DAC-43FA-89E1-750A6B54F159}"/>
              </a:ext>
            </a:extLst>
          </p:cNvPr>
          <p:cNvSpPr/>
          <p:nvPr/>
        </p:nvSpPr>
        <p:spPr>
          <a:xfrm>
            <a:off x="539201" y="642746"/>
            <a:ext cx="5086264" cy="461665"/>
          </a:xfrm>
          <a:prstGeom prst="rect">
            <a:avLst/>
          </a:prstGeom>
        </p:spPr>
        <p:txBody>
          <a:bodyPr wrap="none">
            <a:spAutoFit/>
          </a:bodyPr>
          <a:lstStyle/>
          <a:p>
            <a:pPr lvl="0" algn="just">
              <a:spcBef>
                <a:spcPts val="1200"/>
              </a:spcBef>
              <a:spcAft>
                <a:spcPts val="0"/>
              </a:spcAft>
            </a:pP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3.3. Tableau d’analyse des tâches</a:t>
            </a:r>
            <a:endParaRPr lang="fr-FR" sz="2000" b="1"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11142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362</TotalTime>
  <Words>495</Words>
  <Application>Microsoft Office PowerPoint</Application>
  <PresentationFormat>Grand écran</PresentationFormat>
  <Paragraphs>69</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Century Gothic</vt:lpstr>
      <vt:lpstr>Wingdings 3</vt:lpstr>
      <vt:lpstr>Ion</vt:lpstr>
      <vt:lpstr>3. Analyser les flux d’informations et les tâches</vt:lpstr>
      <vt:lpstr>Présentation PowerPoint</vt:lpstr>
      <vt:lpstr>3.2 Les tâches</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38</cp:revision>
  <dcterms:created xsi:type="dcterms:W3CDTF">2014-01-16T23:14:09Z</dcterms:created>
  <dcterms:modified xsi:type="dcterms:W3CDTF">2024-01-02T09:48:53Z</dcterms:modified>
</cp:coreProperties>
</file>