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6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6A17B0-EF1D-40F3-820E-D93E30F4B6E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3BD0A652-4D25-45F4-A1AB-715FC4F37401}">
      <dgm:prSet phldrT="[Texte]"/>
      <dgm:spPr/>
      <dgm:t>
        <a:bodyPr/>
        <a:lstStyle/>
        <a:p>
          <a:r>
            <a:rPr lang="fr-FR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Finalité du système d’information</a:t>
          </a:r>
          <a:endParaRPr lang="fr-FR" b="1" dirty="0">
            <a:solidFill>
              <a:srgbClr val="FF0000"/>
            </a:solidFill>
          </a:endParaRPr>
        </a:p>
      </dgm:t>
    </dgm:pt>
    <dgm:pt modelId="{80BE4B56-DA3D-49A9-AB08-7037BD74F4B6}" type="parTrans" cxnId="{3095A74F-97DD-4D4A-BCF2-9B3B816616D2}">
      <dgm:prSet/>
      <dgm:spPr/>
      <dgm:t>
        <a:bodyPr/>
        <a:lstStyle/>
        <a:p>
          <a:endParaRPr lang="fr-FR"/>
        </a:p>
      </dgm:t>
    </dgm:pt>
    <dgm:pt modelId="{42FDEF99-C80C-4FDF-BD92-4ABAB77A78F2}" type="sibTrans" cxnId="{3095A74F-97DD-4D4A-BCF2-9B3B816616D2}">
      <dgm:prSet/>
      <dgm:spPr/>
      <dgm:t>
        <a:bodyPr/>
        <a:lstStyle/>
        <a:p>
          <a:endParaRPr lang="fr-FR"/>
        </a:p>
      </dgm:t>
    </dgm:pt>
    <dgm:pt modelId="{7EA7AA68-AEAB-4879-9CAD-2C062815CD0E}">
      <dgm:prSet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Mettre en œuvre la gestion quotidienne</a:t>
          </a:r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. </a:t>
          </a:r>
          <a:r>
            <a:rPr lang="fr-FR" i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(Gestion des achats, des facturations, de la paye, de la production…).</a:t>
          </a:r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</a:p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On parle de </a:t>
          </a:r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système d’information de production</a:t>
          </a:r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.</a:t>
          </a:r>
          <a:endParaRPr lang="fr-FR" dirty="0"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261D6FF-2145-47D9-9D03-2E646D6C2C9A}" type="parTrans" cxnId="{4B23A7A5-DFDB-4EDE-815C-8E6C926DA967}">
      <dgm:prSet/>
      <dgm:spPr/>
      <dgm:t>
        <a:bodyPr/>
        <a:lstStyle/>
        <a:p>
          <a:endParaRPr lang="fr-FR"/>
        </a:p>
      </dgm:t>
    </dgm:pt>
    <dgm:pt modelId="{6FB3CEEF-64F2-4365-A3F8-98801758F9F4}" type="sibTrans" cxnId="{4B23A7A5-DFDB-4EDE-815C-8E6C926DA967}">
      <dgm:prSet/>
      <dgm:spPr/>
      <dgm:t>
        <a:bodyPr/>
        <a:lstStyle/>
        <a:p>
          <a:endParaRPr lang="fr-FR"/>
        </a:p>
      </dgm:t>
    </dgm:pt>
    <dgm:pt modelId="{1E8495D4-6170-4D8E-9EEF-425EEBFF622E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Fournir des informations aux dirigeants </a:t>
          </a:r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pour piloter la société </a:t>
          </a:r>
          <a:r>
            <a:rPr lang="fr-FR" sz="2000" i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(tableaux de bord, statistiques, situation financière, innovation…).</a:t>
          </a:r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</a:p>
        <a:p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On parle de </a:t>
          </a:r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système d’information de pilotage</a:t>
          </a:r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.</a:t>
          </a:r>
          <a:endParaRPr lang="fr-FR" sz="2000" dirty="0"/>
        </a:p>
      </dgm:t>
    </dgm:pt>
    <dgm:pt modelId="{392A47EA-B135-4A28-8704-16CCB6DD59D8}" type="parTrans" cxnId="{6E700B3B-5BB9-4605-B4A5-B38611046E8C}">
      <dgm:prSet/>
      <dgm:spPr/>
      <dgm:t>
        <a:bodyPr/>
        <a:lstStyle/>
        <a:p>
          <a:endParaRPr lang="fr-FR"/>
        </a:p>
      </dgm:t>
    </dgm:pt>
    <dgm:pt modelId="{B9F905F7-3666-40EC-9E93-774F49FB8DE4}" type="sibTrans" cxnId="{6E700B3B-5BB9-4605-B4A5-B38611046E8C}">
      <dgm:prSet/>
      <dgm:spPr/>
      <dgm:t>
        <a:bodyPr/>
        <a:lstStyle/>
        <a:p>
          <a:endParaRPr lang="fr-FR"/>
        </a:p>
      </dgm:t>
    </dgm:pt>
    <dgm:pt modelId="{A4CE9DB5-9375-4B56-A45A-19E552856679}" type="pres">
      <dgm:prSet presAssocID="{FF6A17B0-EF1D-40F3-820E-D93E30F4B6E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37D700A-CA4C-4A43-B484-089F6CB9AA07}" type="pres">
      <dgm:prSet presAssocID="{3BD0A652-4D25-45F4-A1AB-715FC4F37401}" presName="root1" presStyleCnt="0"/>
      <dgm:spPr/>
    </dgm:pt>
    <dgm:pt modelId="{94CD3CFF-0603-4F81-9E77-352CFECACA3C}" type="pres">
      <dgm:prSet presAssocID="{3BD0A652-4D25-45F4-A1AB-715FC4F37401}" presName="LevelOneTextNode" presStyleLbl="node0" presStyleIdx="0" presStyleCnt="1" custScaleX="66832">
        <dgm:presLayoutVars>
          <dgm:chPref val="3"/>
        </dgm:presLayoutVars>
      </dgm:prSet>
      <dgm:spPr/>
    </dgm:pt>
    <dgm:pt modelId="{125B65B6-33F9-46D6-AA37-EA639657A115}" type="pres">
      <dgm:prSet presAssocID="{3BD0A652-4D25-45F4-A1AB-715FC4F37401}" presName="level2hierChild" presStyleCnt="0"/>
      <dgm:spPr/>
    </dgm:pt>
    <dgm:pt modelId="{8F12D42F-F2C4-4706-8FCF-98C38AF84548}" type="pres">
      <dgm:prSet presAssocID="{392A47EA-B135-4A28-8704-16CCB6DD59D8}" presName="conn2-1" presStyleLbl="parChTrans1D2" presStyleIdx="0" presStyleCnt="2"/>
      <dgm:spPr/>
    </dgm:pt>
    <dgm:pt modelId="{3AFB4465-DC09-4241-AF51-7CA404D1F08F}" type="pres">
      <dgm:prSet presAssocID="{392A47EA-B135-4A28-8704-16CCB6DD59D8}" presName="connTx" presStyleLbl="parChTrans1D2" presStyleIdx="0" presStyleCnt="2"/>
      <dgm:spPr/>
    </dgm:pt>
    <dgm:pt modelId="{2B2927CC-74DC-4E46-AF5B-2B32003F3D32}" type="pres">
      <dgm:prSet presAssocID="{1E8495D4-6170-4D8E-9EEF-425EEBFF622E}" presName="root2" presStyleCnt="0"/>
      <dgm:spPr/>
    </dgm:pt>
    <dgm:pt modelId="{74E72EBB-668C-468E-B8E6-4D668EEFAAB9}" type="pres">
      <dgm:prSet presAssocID="{1E8495D4-6170-4D8E-9EEF-425EEBFF622E}" presName="LevelTwoTextNode" presStyleLbl="node2" presStyleIdx="0" presStyleCnt="2" custScaleX="216170">
        <dgm:presLayoutVars>
          <dgm:chPref val="3"/>
        </dgm:presLayoutVars>
      </dgm:prSet>
      <dgm:spPr/>
    </dgm:pt>
    <dgm:pt modelId="{61C7FACD-0D52-462A-9417-E1226364EDDF}" type="pres">
      <dgm:prSet presAssocID="{1E8495D4-6170-4D8E-9EEF-425EEBFF622E}" presName="level3hierChild" presStyleCnt="0"/>
      <dgm:spPr/>
    </dgm:pt>
    <dgm:pt modelId="{E4E4F056-DA0F-416B-BEDD-4CE7A5A83FFB}" type="pres">
      <dgm:prSet presAssocID="{F261D6FF-2145-47D9-9D03-2E646D6C2C9A}" presName="conn2-1" presStyleLbl="parChTrans1D2" presStyleIdx="1" presStyleCnt="2"/>
      <dgm:spPr/>
    </dgm:pt>
    <dgm:pt modelId="{A93A01F6-EBBC-44B5-9588-7ABB870E3731}" type="pres">
      <dgm:prSet presAssocID="{F261D6FF-2145-47D9-9D03-2E646D6C2C9A}" presName="connTx" presStyleLbl="parChTrans1D2" presStyleIdx="1" presStyleCnt="2"/>
      <dgm:spPr/>
    </dgm:pt>
    <dgm:pt modelId="{77EA6163-5A54-4E00-A11C-294C4D0870D1}" type="pres">
      <dgm:prSet presAssocID="{7EA7AA68-AEAB-4879-9CAD-2C062815CD0E}" presName="root2" presStyleCnt="0"/>
      <dgm:spPr/>
    </dgm:pt>
    <dgm:pt modelId="{A919D35B-DD94-40DF-B7C2-12BAB81E6E2C}" type="pres">
      <dgm:prSet presAssocID="{7EA7AA68-AEAB-4879-9CAD-2C062815CD0E}" presName="LevelTwoTextNode" presStyleLbl="node2" presStyleIdx="1" presStyleCnt="2" custScaleX="216170">
        <dgm:presLayoutVars>
          <dgm:chPref val="3"/>
        </dgm:presLayoutVars>
      </dgm:prSet>
      <dgm:spPr/>
    </dgm:pt>
    <dgm:pt modelId="{EC3117C9-EEB7-4192-A722-964BA73EE47E}" type="pres">
      <dgm:prSet presAssocID="{7EA7AA68-AEAB-4879-9CAD-2C062815CD0E}" presName="level3hierChild" presStyleCnt="0"/>
      <dgm:spPr/>
    </dgm:pt>
  </dgm:ptLst>
  <dgm:cxnLst>
    <dgm:cxn modelId="{246D5427-68AA-44E0-9D49-0DA2041D128E}" type="presOf" srcId="{392A47EA-B135-4A28-8704-16CCB6DD59D8}" destId="{3AFB4465-DC09-4241-AF51-7CA404D1F08F}" srcOrd="1" destOrd="0" presId="urn:microsoft.com/office/officeart/2005/8/layout/hierarchy2"/>
    <dgm:cxn modelId="{DF58862A-AEA6-4358-9B50-3BB753CD5D5E}" type="presOf" srcId="{FF6A17B0-EF1D-40F3-820E-D93E30F4B6EA}" destId="{A4CE9DB5-9375-4B56-A45A-19E552856679}" srcOrd="0" destOrd="0" presId="urn:microsoft.com/office/officeart/2005/8/layout/hierarchy2"/>
    <dgm:cxn modelId="{6E700B3B-5BB9-4605-B4A5-B38611046E8C}" srcId="{3BD0A652-4D25-45F4-A1AB-715FC4F37401}" destId="{1E8495D4-6170-4D8E-9EEF-425EEBFF622E}" srcOrd="0" destOrd="0" parTransId="{392A47EA-B135-4A28-8704-16CCB6DD59D8}" sibTransId="{B9F905F7-3666-40EC-9E93-774F49FB8DE4}"/>
    <dgm:cxn modelId="{3A152A49-25D3-4F62-A517-7222B186E899}" type="presOf" srcId="{392A47EA-B135-4A28-8704-16CCB6DD59D8}" destId="{8F12D42F-F2C4-4706-8FCF-98C38AF84548}" srcOrd="0" destOrd="0" presId="urn:microsoft.com/office/officeart/2005/8/layout/hierarchy2"/>
    <dgm:cxn modelId="{E223C869-78F2-4A58-BDF4-32AF334A6C06}" type="presOf" srcId="{F261D6FF-2145-47D9-9D03-2E646D6C2C9A}" destId="{E4E4F056-DA0F-416B-BEDD-4CE7A5A83FFB}" srcOrd="0" destOrd="0" presId="urn:microsoft.com/office/officeart/2005/8/layout/hierarchy2"/>
    <dgm:cxn modelId="{3095A74F-97DD-4D4A-BCF2-9B3B816616D2}" srcId="{FF6A17B0-EF1D-40F3-820E-D93E30F4B6EA}" destId="{3BD0A652-4D25-45F4-A1AB-715FC4F37401}" srcOrd="0" destOrd="0" parTransId="{80BE4B56-DA3D-49A9-AB08-7037BD74F4B6}" sibTransId="{42FDEF99-C80C-4FDF-BD92-4ABAB77A78F2}"/>
    <dgm:cxn modelId="{504BA0A3-F2AF-41FD-BD8A-30CBF59E3FB8}" type="presOf" srcId="{7EA7AA68-AEAB-4879-9CAD-2C062815CD0E}" destId="{A919D35B-DD94-40DF-B7C2-12BAB81E6E2C}" srcOrd="0" destOrd="0" presId="urn:microsoft.com/office/officeart/2005/8/layout/hierarchy2"/>
    <dgm:cxn modelId="{4B23A7A5-DFDB-4EDE-815C-8E6C926DA967}" srcId="{3BD0A652-4D25-45F4-A1AB-715FC4F37401}" destId="{7EA7AA68-AEAB-4879-9CAD-2C062815CD0E}" srcOrd="1" destOrd="0" parTransId="{F261D6FF-2145-47D9-9D03-2E646D6C2C9A}" sibTransId="{6FB3CEEF-64F2-4365-A3F8-98801758F9F4}"/>
    <dgm:cxn modelId="{28D3ACAB-F097-4681-9A6C-15966C248548}" type="presOf" srcId="{3BD0A652-4D25-45F4-A1AB-715FC4F37401}" destId="{94CD3CFF-0603-4F81-9E77-352CFECACA3C}" srcOrd="0" destOrd="0" presId="urn:microsoft.com/office/officeart/2005/8/layout/hierarchy2"/>
    <dgm:cxn modelId="{1A2544CA-6BDB-46B5-8D2B-B5BE8015B0F0}" type="presOf" srcId="{F261D6FF-2145-47D9-9D03-2E646D6C2C9A}" destId="{A93A01F6-EBBC-44B5-9588-7ABB870E3731}" srcOrd="1" destOrd="0" presId="urn:microsoft.com/office/officeart/2005/8/layout/hierarchy2"/>
    <dgm:cxn modelId="{1FEA06DB-14A4-437F-BF84-98FEF4842666}" type="presOf" srcId="{1E8495D4-6170-4D8E-9EEF-425EEBFF622E}" destId="{74E72EBB-668C-468E-B8E6-4D668EEFAAB9}" srcOrd="0" destOrd="0" presId="urn:microsoft.com/office/officeart/2005/8/layout/hierarchy2"/>
    <dgm:cxn modelId="{9A0B3112-F960-4420-8083-4E682D47C88E}" type="presParOf" srcId="{A4CE9DB5-9375-4B56-A45A-19E552856679}" destId="{A37D700A-CA4C-4A43-B484-089F6CB9AA07}" srcOrd="0" destOrd="0" presId="urn:microsoft.com/office/officeart/2005/8/layout/hierarchy2"/>
    <dgm:cxn modelId="{ED5C8CE4-8C11-49C4-8332-BB22D9613BED}" type="presParOf" srcId="{A37D700A-CA4C-4A43-B484-089F6CB9AA07}" destId="{94CD3CFF-0603-4F81-9E77-352CFECACA3C}" srcOrd="0" destOrd="0" presId="urn:microsoft.com/office/officeart/2005/8/layout/hierarchy2"/>
    <dgm:cxn modelId="{7F3A09C4-EFDE-481F-B533-8238680B2F47}" type="presParOf" srcId="{A37D700A-CA4C-4A43-B484-089F6CB9AA07}" destId="{125B65B6-33F9-46D6-AA37-EA639657A115}" srcOrd="1" destOrd="0" presId="urn:microsoft.com/office/officeart/2005/8/layout/hierarchy2"/>
    <dgm:cxn modelId="{171C0F11-562A-432E-BCE9-2896D8773636}" type="presParOf" srcId="{125B65B6-33F9-46D6-AA37-EA639657A115}" destId="{8F12D42F-F2C4-4706-8FCF-98C38AF84548}" srcOrd="0" destOrd="0" presId="urn:microsoft.com/office/officeart/2005/8/layout/hierarchy2"/>
    <dgm:cxn modelId="{C5A7C6D9-D965-4D4E-9870-A05DA09EA56F}" type="presParOf" srcId="{8F12D42F-F2C4-4706-8FCF-98C38AF84548}" destId="{3AFB4465-DC09-4241-AF51-7CA404D1F08F}" srcOrd="0" destOrd="0" presId="urn:microsoft.com/office/officeart/2005/8/layout/hierarchy2"/>
    <dgm:cxn modelId="{E9CAB0EE-8B1C-451D-BC39-F396652106DF}" type="presParOf" srcId="{125B65B6-33F9-46D6-AA37-EA639657A115}" destId="{2B2927CC-74DC-4E46-AF5B-2B32003F3D32}" srcOrd="1" destOrd="0" presId="urn:microsoft.com/office/officeart/2005/8/layout/hierarchy2"/>
    <dgm:cxn modelId="{BE834DB5-0179-4774-94DE-48F26EC11730}" type="presParOf" srcId="{2B2927CC-74DC-4E46-AF5B-2B32003F3D32}" destId="{74E72EBB-668C-468E-B8E6-4D668EEFAAB9}" srcOrd="0" destOrd="0" presId="urn:microsoft.com/office/officeart/2005/8/layout/hierarchy2"/>
    <dgm:cxn modelId="{911BC993-4DA7-4BDC-AECA-F5FFC7C58A3A}" type="presParOf" srcId="{2B2927CC-74DC-4E46-AF5B-2B32003F3D32}" destId="{61C7FACD-0D52-462A-9417-E1226364EDDF}" srcOrd="1" destOrd="0" presId="urn:microsoft.com/office/officeart/2005/8/layout/hierarchy2"/>
    <dgm:cxn modelId="{BA72B07A-FA31-4BDB-8DF7-58E1360F8CE9}" type="presParOf" srcId="{125B65B6-33F9-46D6-AA37-EA639657A115}" destId="{E4E4F056-DA0F-416B-BEDD-4CE7A5A83FFB}" srcOrd="2" destOrd="0" presId="urn:microsoft.com/office/officeart/2005/8/layout/hierarchy2"/>
    <dgm:cxn modelId="{71E2B509-968F-4F27-A1B8-6664A57D305B}" type="presParOf" srcId="{E4E4F056-DA0F-416B-BEDD-4CE7A5A83FFB}" destId="{A93A01F6-EBBC-44B5-9588-7ABB870E3731}" srcOrd="0" destOrd="0" presId="urn:microsoft.com/office/officeart/2005/8/layout/hierarchy2"/>
    <dgm:cxn modelId="{8ADE7A11-BD0E-4E91-96AC-D3BD9F85077B}" type="presParOf" srcId="{125B65B6-33F9-46D6-AA37-EA639657A115}" destId="{77EA6163-5A54-4E00-A11C-294C4D0870D1}" srcOrd="3" destOrd="0" presId="urn:microsoft.com/office/officeart/2005/8/layout/hierarchy2"/>
    <dgm:cxn modelId="{3EE3EC88-B979-419B-BD45-AD24E71135A7}" type="presParOf" srcId="{77EA6163-5A54-4E00-A11C-294C4D0870D1}" destId="{A919D35B-DD94-40DF-B7C2-12BAB81E6E2C}" srcOrd="0" destOrd="0" presId="urn:microsoft.com/office/officeart/2005/8/layout/hierarchy2"/>
    <dgm:cxn modelId="{F4359A3F-3133-4FC0-BC80-122B3C0B0398}" type="presParOf" srcId="{77EA6163-5A54-4E00-A11C-294C4D0870D1}" destId="{EC3117C9-EEB7-4192-A722-964BA73EE47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C91F1B-7FAE-46CC-9E8D-FFFF155B1CED}" type="doc">
      <dgm:prSet loTypeId="urn:microsoft.com/office/officeart/2005/8/layout/matrix1" loCatId="matrix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055BBE1-FAF2-43AA-9742-BFD9423A3CC4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Système d'information </a:t>
          </a:r>
        </a:p>
      </dgm:t>
    </dgm:pt>
    <dgm:pt modelId="{42B7E2FD-4EB5-44F2-84DC-70290E115444}" type="parTrans" cxnId="{983A0D66-414C-4E64-B504-3CFF49EF352C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74CC9A-4006-4A85-9449-C2B28660226D}" type="sibTrans" cxnId="{983A0D66-414C-4E64-B504-3CFF49EF352C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5A605D-2B61-4189-AD35-BB5F5BDA77E2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Service production</a:t>
          </a:r>
        </a:p>
      </dgm:t>
    </dgm:pt>
    <dgm:pt modelId="{079DC0FE-09B0-4D99-BFD9-1B69B020DD1F}" type="parTrans" cxnId="{BDA98A5B-EFB7-4F8D-B32C-09B2165F416E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43A56F-72D1-4F84-BB40-61989517B51A}" type="sibTrans" cxnId="{BDA98A5B-EFB7-4F8D-B32C-09B2165F416E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90A96C-38C2-499C-B52F-6C3AE2B5837E}">
      <dgm:prSet phldrT="[Texte]" custT="1"/>
      <dgm:spPr>
        <a:solidFill>
          <a:srgbClr val="0070C0"/>
        </a:solidFill>
      </dgm:spPr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Service comptable et financier</a:t>
          </a:r>
        </a:p>
      </dgm:t>
    </dgm:pt>
    <dgm:pt modelId="{FBB441B4-AA4B-4A0E-A13C-D3CDCFDB390F}" type="parTrans" cxnId="{6529C8AF-36EE-4317-953D-97803A451452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B129B2-AAED-417E-B0FD-D84858A48297}" type="sibTrans" cxnId="{6529C8AF-36EE-4317-953D-97803A451452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05D824-874A-4FF3-93C7-6F1412F09874}">
      <dgm:prSet phldrT="[Texte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Service commercial</a:t>
          </a:r>
        </a:p>
      </dgm:t>
    </dgm:pt>
    <dgm:pt modelId="{898E5837-E40E-42F8-B12E-31C99A519D18}" type="parTrans" cxnId="{31CF9DC2-26C5-452F-B16F-0155A5B5F9B1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1903B5-831C-4597-9BFC-6BA3296FE753}" type="sibTrans" cxnId="{31CF9DC2-26C5-452F-B16F-0155A5B5F9B1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A3EC0D-8893-4B20-92BF-1A6D22A2BA7D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Service du personnel</a:t>
          </a:r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272BBB-DEC8-424E-90DB-5A14BBA37523}" type="parTrans" cxnId="{F93F4950-6527-48D5-8E06-93F9C016554B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29D90A-C223-4C46-BECC-80BE78072456}" type="sibTrans" cxnId="{F93F4950-6527-48D5-8E06-93F9C016554B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A2FBB8-A6A9-4595-85DD-4B515A824BA7}" type="pres">
      <dgm:prSet presAssocID="{77C91F1B-7FAE-46CC-9E8D-FFFF155B1CED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C678B92-7C05-4D4D-956F-106B32358D13}" type="pres">
      <dgm:prSet presAssocID="{77C91F1B-7FAE-46CC-9E8D-FFFF155B1CED}" presName="matrix" presStyleCnt="0"/>
      <dgm:spPr/>
    </dgm:pt>
    <dgm:pt modelId="{6772996B-B284-440F-982B-0372E37C1D29}" type="pres">
      <dgm:prSet presAssocID="{77C91F1B-7FAE-46CC-9E8D-FFFF155B1CED}" presName="tile1" presStyleLbl="node1" presStyleIdx="0" presStyleCnt="4" custLinFactNeighborX="-9433" custLinFactNeighborY="-2708"/>
      <dgm:spPr>
        <a:prstGeom prst="teardrop">
          <a:avLst/>
        </a:prstGeom>
      </dgm:spPr>
    </dgm:pt>
    <dgm:pt modelId="{51B23C22-4174-4D7D-ABE7-6FB2D737A9DD}" type="pres">
      <dgm:prSet presAssocID="{77C91F1B-7FAE-46CC-9E8D-FFFF155B1CED}" presName="tile1text" presStyleLbl="node1" presStyleIdx="0" presStyleCnt="4">
        <dgm:presLayoutVars>
          <dgm:chMax val="0"/>
          <dgm:chPref val="0"/>
          <dgm:bulletEnabled val="1"/>
        </dgm:presLayoutVars>
      </dgm:prSet>
      <dgm:spPr>
        <a:prstGeom prst="teardrop">
          <a:avLst/>
        </a:prstGeom>
      </dgm:spPr>
    </dgm:pt>
    <dgm:pt modelId="{6BBDA34B-22B9-4DCF-8D77-1F1C5452BF33}" type="pres">
      <dgm:prSet presAssocID="{77C91F1B-7FAE-46CC-9E8D-FFFF155B1CED}" presName="tile2" presStyleLbl="node1" presStyleIdx="1" presStyleCnt="4"/>
      <dgm:spPr>
        <a:prstGeom prst="teardrop">
          <a:avLst/>
        </a:prstGeom>
      </dgm:spPr>
    </dgm:pt>
    <dgm:pt modelId="{ADE01FC9-4048-4936-AAFE-3FF84F4E3BD5}" type="pres">
      <dgm:prSet presAssocID="{77C91F1B-7FAE-46CC-9E8D-FFFF155B1CED}" presName="tile2text" presStyleLbl="node1" presStyleIdx="1" presStyleCnt="4">
        <dgm:presLayoutVars>
          <dgm:chMax val="0"/>
          <dgm:chPref val="0"/>
          <dgm:bulletEnabled val="1"/>
        </dgm:presLayoutVars>
      </dgm:prSet>
      <dgm:spPr>
        <a:prstGeom prst="teardrop">
          <a:avLst/>
        </a:prstGeom>
      </dgm:spPr>
    </dgm:pt>
    <dgm:pt modelId="{17484E0A-71F0-4C6E-9985-E4729129EF25}" type="pres">
      <dgm:prSet presAssocID="{77C91F1B-7FAE-46CC-9E8D-FFFF155B1CED}" presName="tile3" presStyleLbl="node1" presStyleIdx="2" presStyleCnt="4"/>
      <dgm:spPr>
        <a:prstGeom prst="teardrop">
          <a:avLst/>
        </a:prstGeom>
      </dgm:spPr>
    </dgm:pt>
    <dgm:pt modelId="{9350CC4E-E0FE-40EF-80E7-DF3C6BD6CCF7}" type="pres">
      <dgm:prSet presAssocID="{77C91F1B-7FAE-46CC-9E8D-FFFF155B1CED}" presName="tile3text" presStyleLbl="node1" presStyleIdx="2" presStyleCnt="4">
        <dgm:presLayoutVars>
          <dgm:chMax val="0"/>
          <dgm:chPref val="0"/>
          <dgm:bulletEnabled val="1"/>
        </dgm:presLayoutVars>
      </dgm:prSet>
      <dgm:spPr>
        <a:prstGeom prst="teardrop">
          <a:avLst/>
        </a:prstGeom>
      </dgm:spPr>
    </dgm:pt>
    <dgm:pt modelId="{438BFE48-D968-489F-8F55-C97452D4A316}" type="pres">
      <dgm:prSet presAssocID="{77C91F1B-7FAE-46CC-9E8D-FFFF155B1CED}" presName="tile4" presStyleLbl="node1" presStyleIdx="3" presStyleCnt="4"/>
      <dgm:spPr>
        <a:prstGeom prst="teardrop">
          <a:avLst/>
        </a:prstGeom>
      </dgm:spPr>
    </dgm:pt>
    <dgm:pt modelId="{D3F15808-253B-4EE1-978C-CDAF84471FEE}" type="pres">
      <dgm:prSet presAssocID="{77C91F1B-7FAE-46CC-9E8D-FFFF155B1CED}" presName="tile4text" presStyleLbl="node1" presStyleIdx="3" presStyleCnt="4">
        <dgm:presLayoutVars>
          <dgm:chMax val="0"/>
          <dgm:chPref val="0"/>
          <dgm:bulletEnabled val="1"/>
        </dgm:presLayoutVars>
      </dgm:prSet>
      <dgm:spPr>
        <a:prstGeom prst="flowChartAlternateProcess">
          <a:avLst/>
        </a:prstGeom>
      </dgm:spPr>
    </dgm:pt>
    <dgm:pt modelId="{12F1E473-42AA-4591-8569-6AA445DE2140}" type="pres">
      <dgm:prSet presAssocID="{77C91F1B-7FAE-46CC-9E8D-FFFF155B1CED}" presName="centerTile" presStyleLbl="fgShp" presStyleIdx="0" presStyleCnt="1" custScaleX="155531" custScaleY="95515" custLinFactNeighborX="1048">
        <dgm:presLayoutVars>
          <dgm:chMax val="0"/>
          <dgm:chPref val="0"/>
        </dgm:presLayoutVars>
      </dgm:prSet>
      <dgm:spPr/>
    </dgm:pt>
  </dgm:ptLst>
  <dgm:cxnLst>
    <dgm:cxn modelId="{9548DB04-EC70-4A31-B38E-4539D5587533}" type="presOf" srcId="{0055BBE1-FAF2-43AA-9742-BFD9423A3CC4}" destId="{12F1E473-42AA-4591-8569-6AA445DE2140}" srcOrd="0" destOrd="0" presId="urn:microsoft.com/office/officeart/2005/8/layout/matrix1"/>
    <dgm:cxn modelId="{6DB9812E-7337-4E25-95C7-1A8EB6D38345}" type="presOf" srcId="{77C91F1B-7FAE-46CC-9E8D-FFFF155B1CED}" destId="{64A2FBB8-A6A9-4595-85DD-4B515A824BA7}" srcOrd="0" destOrd="0" presId="urn:microsoft.com/office/officeart/2005/8/layout/matrix1"/>
    <dgm:cxn modelId="{7B4B8F32-434C-4123-8157-081899D99ADE}" type="presOf" srcId="{60A3EC0D-8893-4B20-92BF-1A6D22A2BA7D}" destId="{D3F15808-253B-4EE1-978C-CDAF84471FEE}" srcOrd="1" destOrd="0" presId="urn:microsoft.com/office/officeart/2005/8/layout/matrix1"/>
    <dgm:cxn modelId="{8703A03F-747D-47BF-B6FF-7946CD0934CB}" type="presOf" srcId="{3C5A605D-2B61-4189-AD35-BB5F5BDA77E2}" destId="{6772996B-B284-440F-982B-0372E37C1D29}" srcOrd="0" destOrd="0" presId="urn:microsoft.com/office/officeart/2005/8/layout/matrix1"/>
    <dgm:cxn modelId="{BDA98A5B-EFB7-4F8D-B32C-09B2165F416E}" srcId="{0055BBE1-FAF2-43AA-9742-BFD9423A3CC4}" destId="{3C5A605D-2B61-4189-AD35-BB5F5BDA77E2}" srcOrd="0" destOrd="0" parTransId="{079DC0FE-09B0-4D99-BFD9-1B69B020DD1F}" sibTransId="{9D43A56F-72D1-4F84-BB40-61989517B51A}"/>
    <dgm:cxn modelId="{5EECDB44-8213-45CD-8D02-AED428A2D701}" type="presOf" srcId="{1605D824-874A-4FF3-93C7-6F1412F09874}" destId="{17484E0A-71F0-4C6E-9985-E4729129EF25}" srcOrd="0" destOrd="0" presId="urn:microsoft.com/office/officeart/2005/8/layout/matrix1"/>
    <dgm:cxn modelId="{983A0D66-414C-4E64-B504-3CFF49EF352C}" srcId="{77C91F1B-7FAE-46CC-9E8D-FFFF155B1CED}" destId="{0055BBE1-FAF2-43AA-9742-BFD9423A3CC4}" srcOrd="0" destOrd="0" parTransId="{42B7E2FD-4EB5-44F2-84DC-70290E115444}" sibTransId="{5F74CC9A-4006-4A85-9449-C2B28660226D}"/>
    <dgm:cxn modelId="{F93F4950-6527-48D5-8E06-93F9C016554B}" srcId="{0055BBE1-FAF2-43AA-9742-BFD9423A3CC4}" destId="{60A3EC0D-8893-4B20-92BF-1A6D22A2BA7D}" srcOrd="3" destOrd="0" parTransId="{CF272BBB-DEC8-424E-90DB-5A14BBA37523}" sibTransId="{0D29D90A-C223-4C46-BECC-80BE78072456}"/>
    <dgm:cxn modelId="{78ED4682-DABA-42CD-9F02-F15DCE277A30}" type="presOf" srcId="{3C5A605D-2B61-4189-AD35-BB5F5BDA77E2}" destId="{51B23C22-4174-4D7D-ABE7-6FB2D737A9DD}" srcOrd="1" destOrd="0" presId="urn:microsoft.com/office/officeart/2005/8/layout/matrix1"/>
    <dgm:cxn modelId="{F3F2A686-5297-4844-B6F5-52F5D0F553A8}" type="presOf" srcId="{9A90A96C-38C2-499C-B52F-6C3AE2B5837E}" destId="{6BBDA34B-22B9-4DCF-8D77-1F1C5452BF33}" srcOrd="0" destOrd="0" presId="urn:microsoft.com/office/officeart/2005/8/layout/matrix1"/>
    <dgm:cxn modelId="{ED5809A6-0968-459C-94F3-BC898F51E228}" type="presOf" srcId="{60A3EC0D-8893-4B20-92BF-1A6D22A2BA7D}" destId="{438BFE48-D968-489F-8F55-C97452D4A316}" srcOrd="0" destOrd="0" presId="urn:microsoft.com/office/officeart/2005/8/layout/matrix1"/>
    <dgm:cxn modelId="{6529C8AF-36EE-4317-953D-97803A451452}" srcId="{0055BBE1-FAF2-43AA-9742-BFD9423A3CC4}" destId="{9A90A96C-38C2-499C-B52F-6C3AE2B5837E}" srcOrd="1" destOrd="0" parTransId="{FBB441B4-AA4B-4A0E-A13C-D3CDCFDB390F}" sibTransId="{B4B129B2-AAED-417E-B0FD-D84858A48297}"/>
    <dgm:cxn modelId="{69AC36B4-E7DA-4AD5-BF59-5378B99BAE21}" type="presOf" srcId="{9A90A96C-38C2-499C-B52F-6C3AE2B5837E}" destId="{ADE01FC9-4048-4936-AAFE-3FF84F4E3BD5}" srcOrd="1" destOrd="0" presId="urn:microsoft.com/office/officeart/2005/8/layout/matrix1"/>
    <dgm:cxn modelId="{31CF9DC2-26C5-452F-B16F-0155A5B5F9B1}" srcId="{0055BBE1-FAF2-43AA-9742-BFD9423A3CC4}" destId="{1605D824-874A-4FF3-93C7-6F1412F09874}" srcOrd="2" destOrd="0" parTransId="{898E5837-E40E-42F8-B12E-31C99A519D18}" sibTransId="{F21903B5-831C-4597-9BFC-6BA3296FE753}"/>
    <dgm:cxn modelId="{7B5F57D4-8853-4805-8380-27D734DAD318}" type="presOf" srcId="{1605D824-874A-4FF3-93C7-6F1412F09874}" destId="{9350CC4E-E0FE-40EF-80E7-DF3C6BD6CCF7}" srcOrd="1" destOrd="0" presId="urn:microsoft.com/office/officeart/2005/8/layout/matrix1"/>
    <dgm:cxn modelId="{5369ACF3-5B49-4255-9F56-3A6927BCF073}" type="presParOf" srcId="{64A2FBB8-A6A9-4595-85DD-4B515A824BA7}" destId="{0C678B92-7C05-4D4D-956F-106B32358D13}" srcOrd="0" destOrd="0" presId="urn:microsoft.com/office/officeart/2005/8/layout/matrix1"/>
    <dgm:cxn modelId="{783F5FC5-1BBF-4A05-A464-E19F0CC10EC3}" type="presParOf" srcId="{0C678B92-7C05-4D4D-956F-106B32358D13}" destId="{6772996B-B284-440F-982B-0372E37C1D29}" srcOrd="0" destOrd="0" presId="urn:microsoft.com/office/officeart/2005/8/layout/matrix1"/>
    <dgm:cxn modelId="{ABA47ABC-8397-4BBF-8A3C-0127A6E99EEA}" type="presParOf" srcId="{0C678B92-7C05-4D4D-956F-106B32358D13}" destId="{51B23C22-4174-4D7D-ABE7-6FB2D737A9DD}" srcOrd="1" destOrd="0" presId="urn:microsoft.com/office/officeart/2005/8/layout/matrix1"/>
    <dgm:cxn modelId="{094BBE3D-13C0-41C8-B2CD-7611E3E19643}" type="presParOf" srcId="{0C678B92-7C05-4D4D-956F-106B32358D13}" destId="{6BBDA34B-22B9-4DCF-8D77-1F1C5452BF33}" srcOrd="2" destOrd="0" presId="urn:microsoft.com/office/officeart/2005/8/layout/matrix1"/>
    <dgm:cxn modelId="{7C69D0C1-35A3-42B9-B637-D33B3F51A5B1}" type="presParOf" srcId="{0C678B92-7C05-4D4D-956F-106B32358D13}" destId="{ADE01FC9-4048-4936-AAFE-3FF84F4E3BD5}" srcOrd="3" destOrd="0" presId="urn:microsoft.com/office/officeart/2005/8/layout/matrix1"/>
    <dgm:cxn modelId="{AE2671F5-66E8-4771-8076-538DEA38B406}" type="presParOf" srcId="{0C678B92-7C05-4D4D-956F-106B32358D13}" destId="{17484E0A-71F0-4C6E-9985-E4729129EF25}" srcOrd="4" destOrd="0" presId="urn:microsoft.com/office/officeart/2005/8/layout/matrix1"/>
    <dgm:cxn modelId="{3B7579C4-B3FB-48D0-B1B0-7CFA84566E99}" type="presParOf" srcId="{0C678B92-7C05-4D4D-956F-106B32358D13}" destId="{9350CC4E-E0FE-40EF-80E7-DF3C6BD6CCF7}" srcOrd="5" destOrd="0" presId="urn:microsoft.com/office/officeart/2005/8/layout/matrix1"/>
    <dgm:cxn modelId="{C595694E-E4BE-4262-B62D-9DC08CB4AB5F}" type="presParOf" srcId="{0C678B92-7C05-4D4D-956F-106B32358D13}" destId="{438BFE48-D968-489F-8F55-C97452D4A316}" srcOrd="6" destOrd="0" presId="urn:microsoft.com/office/officeart/2005/8/layout/matrix1"/>
    <dgm:cxn modelId="{B3F9D20C-9A12-47F2-B1F6-E516DD437104}" type="presParOf" srcId="{0C678B92-7C05-4D4D-956F-106B32358D13}" destId="{D3F15808-253B-4EE1-978C-CDAF84471FEE}" srcOrd="7" destOrd="0" presId="urn:microsoft.com/office/officeart/2005/8/layout/matrix1"/>
    <dgm:cxn modelId="{6256E2EE-8E6C-4E92-A02A-ABD0980C3AF8}" type="presParOf" srcId="{64A2FBB8-A6A9-4595-85DD-4B515A824BA7}" destId="{12F1E473-42AA-4591-8569-6AA445DE214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C91F1B-7FAE-46CC-9E8D-FFFF155B1CED}" type="doc">
      <dgm:prSet loTypeId="urn:microsoft.com/office/officeart/2005/8/layout/matrix1" loCatId="matrix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055BBE1-FAF2-43AA-9742-BFD9423A3CC4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Sous-système </a:t>
          </a: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Commercial (SIC)</a:t>
          </a:r>
        </a:p>
      </dgm:t>
    </dgm:pt>
    <dgm:pt modelId="{42B7E2FD-4EB5-44F2-84DC-70290E115444}" type="parTrans" cxnId="{983A0D66-414C-4E64-B504-3CFF49EF352C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74CC9A-4006-4A85-9449-C2B28660226D}" type="sibTrans" cxnId="{983A0D66-414C-4E64-B504-3CFF49EF352C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5A605D-2B61-4189-AD35-BB5F5BDA77E2}">
      <dgm:prSet phldrT="[Texte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algn="l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Veille concurrentielle</a:t>
          </a:r>
        </a:p>
      </dgm:t>
    </dgm:pt>
    <dgm:pt modelId="{079DC0FE-09B0-4D99-BFD9-1B69B020DD1F}" type="parTrans" cxnId="{BDA98A5B-EFB7-4F8D-B32C-09B2165F416E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43A56F-72D1-4F84-BB40-61989517B51A}" type="sibTrans" cxnId="{BDA98A5B-EFB7-4F8D-B32C-09B2165F416E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90A96C-38C2-499C-B52F-6C3AE2B5837E}">
      <dgm:prSet phldrT="[Texte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algn="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Commandes, livraisons,  facturations</a:t>
          </a:r>
        </a:p>
      </dgm:t>
    </dgm:pt>
    <dgm:pt modelId="{FBB441B4-AA4B-4A0E-A13C-D3CDCFDB390F}" type="parTrans" cxnId="{6529C8AF-36EE-4317-953D-97803A451452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B129B2-AAED-417E-B0FD-D84858A48297}" type="sibTrans" cxnId="{6529C8AF-36EE-4317-953D-97803A451452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05D824-874A-4FF3-93C7-6F1412F09874}">
      <dgm:prSet phldrT="[Texte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algn="l"/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Efficacité commerciale</a:t>
          </a:r>
        </a:p>
      </dgm:t>
    </dgm:pt>
    <dgm:pt modelId="{898E5837-E40E-42F8-B12E-31C99A519D18}" type="parTrans" cxnId="{31CF9DC2-26C5-452F-B16F-0155A5B5F9B1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1903B5-831C-4597-9BFC-6BA3296FE753}" type="sibTrans" cxnId="{31CF9DC2-26C5-452F-B16F-0155A5B5F9B1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11B5F1-66F3-48CA-9502-B0D87D4EC6C8}">
      <dgm:prSet phldrT="[Texte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algn="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Stratégie commerciale</a:t>
          </a:r>
        </a:p>
      </dgm:t>
    </dgm:pt>
    <dgm:pt modelId="{60C17740-ED9B-4FFA-8F15-771DD39254D7}" type="parTrans" cxnId="{E2BCB031-AC93-4B1C-B611-549D7F9518EB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7D0B99-7650-4D0E-B28F-3D029BFAF958}" type="sibTrans" cxnId="{E2BCB031-AC93-4B1C-B611-549D7F9518EB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A2FBB8-A6A9-4595-85DD-4B515A824BA7}" type="pres">
      <dgm:prSet presAssocID="{77C91F1B-7FAE-46CC-9E8D-FFFF155B1CED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C678B92-7C05-4D4D-956F-106B32358D13}" type="pres">
      <dgm:prSet presAssocID="{77C91F1B-7FAE-46CC-9E8D-FFFF155B1CED}" presName="matrix" presStyleCnt="0"/>
      <dgm:spPr/>
    </dgm:pt>
    <dgm:pt modelId="{6772996B-B284-440F-982B-0372E37C1D29}" type="pres">
      <dgm:prSet presAssocID="{77C91F1B-7FAE-46CC-9E8D-FFFF155B1CED}" presName="tile1" presStyleLbl="node1" presStyleIdx="0" presStyleCnt="4"/>
      <dgm:spPr>
        <a:prstGeom prst="teardrop">
          <a:avLst/>
        </a:prstGeom>
      </dgm:spPr>
    </dgm:pt>
    <dgm:pt modelId="{51B23C22-4174-4D7D-ABE7-6FB2D737A9DD}" type="pres">
      <dgm:prSet presAssocID="{77C91F1B-7FAE-46CC-9E8D-FFFF155B1CED}" presName="tile1text" presStyleLbl="node1" presStyleIdx="0" presStyleCnt="4">
        <dgm:presLayoutVars>
          <dgm:chMax val="0"/>
          <dgm:chPref val="0"/>
          <dgm:bulletEnabled val="1"/>
        </dgm:presLayoutVars>
      </dgm:prSet>
      <dgm:spPr>
        <a:prstGeom prst="teardrop">
          <a:avLst/>
        </a:prstGeom>
      </dgm:spPr>
    </dgm:pt>
    <dgm:pt modelId="{6BBDA34B-22B9-4DCF-8D77-1F1C5452BF33}" type="pres">
      <dgm:prSet presAssocID="{77C91F1B-7FAE-46CC-9E8D-FFFF155B1CED}" presName="tile2" presStyleLbl="node1" presStyleIdx="1" presStyleCnt="4" custScaleX="103960"/>
      <dgm:spPr>
        <a:prstGeom prst="teardrop">
          <a:avLst/>
        </a:prstGeom>
      </dgm:spPr>
    </dgm:pt>
    <dgm:pt modelId="{ADE01FC9-4048-4936-AAFE-3FF84F4E3BD5}" type="pres">
      <dgm:prSet presAssocID="{77C91F1B-7FAE-46CC-9E8D-FFFF155B1CED}" presName="tile2text" presStyleLbl="node1" presStyleIdx="1" presStyleCnt="4">
        <dgm:presLayoutVars>
          <dgm:chMax val="0"/>
          <dgm:chPref val="0"/>
          <dgm:bulletEnabled val="1"/>
        </dgm:presLayoutVars>
      </dgm:prSet>
      <dgm:spPr>
        <a:prstGeom prst="teardrop">
          <a:avLst/>
        </a:prstGeom>
      </dgm:spPr>
    </dgm:pt>
    <dgm:pt modelId="{17484E0A-71F0-4C6E-9985-E4729129EF25}" type="pres">
      <dgm:prSet presAssocID="{77C91F1B-7FAE-46CC-9E8D-FFFF155B1CED}" presName="tile3" presStyleLbl="node1" presStyleIdx="2" presStyleCnt="4"/>
      <dgm:spPr>
        <a:prstGeom prst="teardrop">
          <a:avLst/>
        </a:prstGeom>
      </dgm:spPr>
    </dgm:pt>
    <dgm:pt modelId="{9350CC4E-E0FE-40EF-80E7-DF3C6BD6CCF7}" type="pres">
      <dgm:prSet presAssocID="{77C91F1B-7FAE-46CC-9E8D-FFFF155B1CED}" presName="tile3text" presStyleLbl="node1" presStyleIdx="2" presStyleCnt="4">
        <dgm:presLayoutVars>
          <dgm:chMax val="0"/>
          <dgm:chPref val="0"/>
          <dgm:bulletEnabled val="1"/>
        </dgm:presLayoutVars>
      </dgm:prSet>
      <dgm:spPr>
        <a:prstGeom prst="teardrop">
          <a:avLst/>
        </a:prstGeom>
      </dgm:spPr>
    </dgm:pt>
    <dgm:pt modelId="{438BFE48-D968-489F-8F55-C97452D4A316}" type="pres">
      <dgm:prSet presAssocID="{77C91F1B-7FAE-46CC-9E8D-FFFF155B1CED}" presName="tile4" presStyleLbl="node1" presStyleIdx="3" presStyleCnt="4"/>
      <dgm:spPr>
        <a:prstGeom prst="teardrop">
          <a:avLst/>
        </a:prstGeom>
      </dgm:spPr>
    </dgm:pt>
    <dgm:pt modelId="{D3F15808-253B-4EE1-978C-CDAF84471FEE}" type="pres">
      <dgm:prSet presAssocID="{77C91F1B-7FAE-46CC-9E8D-FFFF155B1CED}" presName="tile4text" presStyleLbl="node1" presStyleIdx="3" presStyleCnt="4">
        <dgm:presLayoutVars>
          <dgm:chMax val="0"/>
          <dgm:chPref val="0"/>
          <dgm:bulletEnabled val="1"/>
        </dgm:presLayoutVars>
      </dgm:prSet>
      <dgm:spPr>
        <a:prstGeom prst="flowChartAlternateProcess">
          <a:avLst/>
        </a:prstGeom>
      </dgm:spPr>
    </dgm:pt>
    <dgm:pt modelId="{12F1E473-42AA-4591-8569-6AA445DE2140}" type="pres">
      <dgm:prSet presAssocID="{77C91F1B-7FAE-46CC-9E8D-FFFF155B1CED}" presName="centerTile" presStyleLbl="fgShp" presStyleIdx="0" presStyleCnt="1" custScaleX="215449" custScaleY="95943">
        <dgm:presLayoutVars>
          <dgm:chMax val="0"/>
          <dgm:chPref val="0"/>
        </dgm:presLayoutVars>
      </dgm:prSet>
      <dgm:spPr/>
    </dgm:pt>
  </dgm:ptLst>
  <dgm:cxnLst>
    <dgm:cxn modelId="{BDC4CD0F-2DBB-478D-BE56-42618FBA91B4}" type="presOf" srcId="{1605D824-874A-4FF3-93C7-6F1412F09874}" destId="{9350CC4E-E0FE-40EF-80E7-DF3C6BD6CCF7}" srcOrd="1" destOrd="0" presId="urn:microsoft.com/office/officeart/2005/8/layout/matrix1"/>
    <dgm:cxn modelId="{5948D015-212A-430F-A3CC-8DCC03D1832B}" type="presOf" srcId="{1605D824-874A-4FF3-93C7-6F1412F09874}" destId="{17484E0A-71F0-4C6E-9985-E4729129EF25}" srcOrd="0" destOrd="0" presId="urn:microsoft.com/office/officeart/2005/8/layout/matrix1"/>
    <dgm:cxn modelId="{E2BCB031-AC93-4B1C-B611-549D7F9518EB}" srcId="{0055BBE1-FAF2-43AA-9742-BFD9423A3CC4}" destId="{0111B5F1-66F3-48CA-9502-B0D87D4EC6C8}" srcOrd="3" destOrd="0" parTransId="{60C17740-ED9B-4FFA-8F15-771DD39254D7}" sibTransId="{517D0B99-7650-4D0E-B28F-3D029BFAF958}"/>
    <dgm:cxn modelId="{E59E1B3B-CA05-4E45-8C28-183E68FEB056}" type="presOf" srcId="{3C5A605D-2B61-4189-AD35-BB5F5BDA77E2}" destId="{6772996B-B284-440F-982B-0372E37C1D29}" srcOrd="0" destOrd="0" presId="urn:microsoft.com/office/officeart/2005/8/layout/matrix1"/>
    <dgm:cxn modelId="{BDA98A5B-EFB7-4F8D-B32C-09B2165F416E}" srcId="{0055BBE1-FAF2-43AA-9742-BFD9423A3CC4}" destId="{3C5A605D-2B61-4189-AD35-BB5F5BDA77E2}" srcOrd="0" destOrd="0" parTransId="{079DC0FE-09B0-4D99-BFD9-1B69B020DD1F}" sibTransId="{9D43A56F-72D1-4F84-BB40-61989517B51A}"/>
    <dgm:cxn modelId="{3FA5AA63-3573-4394-A45B-8E195B4C220F}" type="presOf" srcId="{77C91F1B-7FAE-46CC-9E8D-FFFF155B1CED}" destId="{64A2FBB8-A6A9-4595-85DD-4B515A824BA7}" srcOrd="0" destOrd="0" presId="urn:microsoft.com/office/officeart/2005/8/layout/matrix1"/>
    <dgm:cxn modelId="{983A0D66-414C-4E64-B504-3CFF49EF352C}" srcId="{77C91F1B-7FAE-46CC-9E8D-FFFF155B1CED}" destId="{0055BBE1-FAF2-43AA-9742-BFD9423A3CC4}" srcOrd="0" destOrd="0" parTransId="{42B7E2FD-4EB5-44F2-84DC-70290E115444}" sibTransId="{5F74CC9A-4006-4A85-9449-C2B28660226D}"/>
    <dgm:cxn modelId="{B6C66758-8456-4DDD-89AF-FE1868855363}" type="presOf" srcId="{0055BBE1-FAF2-43AA-9742-BFD9423A3CC4}" destId="{12F1E473-42AA-4591-8569-6AA445DE2140}" srcOrd="0" destOrd="0" presId="urn:microsoft.com/office/officeart/2005/8/layout/matrix1"/>
    <dgm:cxn modelId="{1875CB78-3BE3-4D06-9FC5-130B7C1324E8}" type="presOf" srcId="{0111B5F1-66F3-48CA-9502-B0D87D4EC6C8}" destId="{438BFE48-D968-489F-8F55-C97452D4A316}" srcOrd="0" destOrd="0" presId="urn:microsoft.com/office/officeart/2005/8/layout/matrix1"/>
    <dgm:cxn modelId="{CBFFB899-9578-49BD-B2F6-7B473FFED044}" type="presOf" srcId="{0111B5F1-66F3-48CA-9502-B0D87D4EC6C8}" destId="{D3F15808-253B-4EE1-978C-CDAF84471FEE}" srcOrd="1" destOrd="0" presId="urn:microsoft.com/office/officeart/2005/8/layout/matrix1"/>
    <dgm:cxn modelId="{C93C1AA7-5A4B-4523-A7BB-0277AA9EF11A}" type="presOf" srcId="{3C5A605D-2B61-4189-AD35-BB5F5BDA77E2}" destId="{51B23C22-4174-4D7D-ABE7-6FB2D737A9DD}" srcOrd="1" destOrd="0" presId="urn:microsoft.com/office/officeart/2005/8/layout/matrix1"/>
    <dgm:cxn modelId="{6529C8AF-36EE-4317-953D-97803A451452}" srcId="{0055BBE1-FAF2-43AA-9742-BFD9423A3CC4}" destId="{9A90A96C-38C2-499C-B52F-6C3AE2B5837E}" srcOrd="1" destOrd="0" parTransId="{FBB441B4-AA4B-4A0E-A13C-D3CDCFDB390F}" sibTransId="{B4B129B2-AAED-417E-B0FD-D84858A48297}"/>
    <dgm:cxn modelId="{494A81B7-53F9-4306-B512-78556817BD14}" type="presOf" srcId="{9A90A96C-38C2-499C-B52F-6C3AE2B5837E}" destId="{ADE01FC9-4048-4936-AAFE-3FF84F4E3BD5}" srcOrd="1" destOrd="0" presId="urn:microsoft.com/office/officeart/2005/8/layout/matrix1"/>
    <dgm:cxn modelId="{31CF9DC2-26C5-452F-B16F-0155A5B5F9B1}" srcId="{0055BBE1-FAF2-43AA-9742-BFD9423A3CC4}" destId="{1605D824-874A-4FF3-93C7-6F1412F09874}" srcOrd="2" destOrd="0" parTransId="{898E5837-E40E-42F8-B12E-31C99A519D18}" sibTransId="{F21903B5-831C-4597-9BFC-6BA3296FE753}"/>
    <dgm:cxn modelId="{68AB1FE3-F2F3-4638-850D-ACF84150D79B}" type="presOf" srcId="{9A90A96C-38C2-499C-B52F-6C3AE2B5837E}" destId="{6BBDA34B-22B9-4DCF-8D77-1F1C5452BF33}" srcOrd="0" destOrd="0" presId="urn:microsoft.com/office/officeart/2005/8/layout/matrix1"/>
    <dgm:cxn modelId="{08C605EB-4489-4169-ADA7-2AB793FC2E40}" type="presParOf" srcId="{64A2FBB8-A6A9-4595-85DD-4B515A824BA7}" destId="{0C678B92-7C05-4D4D-956F-106B32358D13}" srcOrd="0" destOrd="0" presId="urn:microsoft.com/office/officeart/2005/8/layout/matrix1"/>
    <dgm:cxn modelId="{90837CF5-08F9-481D-974A-26148497ECC3}" type="presParOf" srcId="{0C678B92-7C05-4D4D-956F-106B32358D13}" destId="{6772996B-B284-440F-982B-0372E37C1D29}" srcOrd="0" destOrd="0" presId="urn:microsoft.com/office/officeart/2005/8/layout/matrix1"/>
    <dgm:cxn modelId="{5C3A3A04-B620-497B-BECC-9A0A31285B25}" type="presParOf" srcId="{0C678B92-7C05-4D4D-956F-106B32358D13}" destId="{51B23C22-4174-4D7D-ABE7-6FB2D737A9DD}" srcOrd="1" destOrd="0" presId="urn:microsoft.com/office/officeart/2005/8/layout/matrix1"/>
    <dgm:cxn modelId="{74F957E1-7A2F-492B-BAE2-058AD320CEF2}" type="presParOf" srcId="{0C678B92-7C05-4D4D-956F-106B32358D13}" destId="{6BBDA34B-22B9-4DCF-8D77-1F1C5452BF33}" srcOrd="2" destOrd="0" presId="urn:microsoft.com/office/officeart/2005/8/layout/matrix1"/>
    <dgm:cxn modelId="{93171D5C-3EE8-4A18-8683-C1252F384BAF}" type="presParOf" srcId="{0C678B92-7C05-4D4D-956F-106B32358D13}" destId="{ADE01FC9-4048-4936-AAFE-3FF84F4E3BD5}" srcOrd="3" destOrd="0" presId="urn:microsoft.com/office/officeart/2005/8/layout/matrix1"/>
    <dgm:cxn modelId="{AC5FE407-777B-45F4-97CE-B63CFFE34D0B}" type="presParOf" srcId="{0C678B92-7C05-4D4D-956F-106B32358D13}" destId="{17484E0A-71F0-4C6E-9985-E4729129EF25}" srcOrd="4" destOrd="0" presId="urn:microsoft.com/office/officeart/2005/8/layout/matrix1"/>
    <dgm:cxn modelId="{95F9517E-B730-43A9-9D50-E2499179C310}" type="presParOf" srcId="{0C678B92-7C05-4D4D-956F-106B32358D13}" destId="{9350CC4E-E0FE-40EF-80E7-DF3C6BD6CCF7}" srcOrd="5" destOrd="0" presId="urn:microsoft.com/office/officeart/2005/8/layout/matrix1"/>
    <dgm:cxn modelId="{39C31363-2A06-418C-8D18-7F8F3AF0E16A}" type="presParOf" srcId="{0C678B92-7C05-4D4D-956F-106B32358D13}" destId="{438BFE48-D968-489F-8F55-C97452D4A316}" srcOrd="6" destOrd="0" presId="urn:microsoft.com/office/officeart/2005/8/layout/matrix1"/>
    <dgm:cxn modelId="{E879F98C-49F1-42B6-81BC-C1C62C8193D8}" type="presParOf" srcId="{0C678B92-7C05-4D4D-956F-106B32358D13}" destId="{D3F15808-253B-4EE1-978C-CDAF84471FEE}" srcOrd="7" destOrd="0" presId="urn:microsoft.com/office/officeart/2005/8/layout/matrix1"/>
    <dgm:cxn modelId="{DFF48419-1CE8-4705-91D0-C9D5D640916E}" type="presParOf" srcId="{64A2FBB8-A6A9-4595-85DD-4B515A824BA7}" destId="{12F1E473-42AA-4591-8569-6AA445DE214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CD3CFF-0603-4F81-9E77-352CFECACA3C}">
      <dsp:nvSpPr>
        <dsp:cNvPr id="0" name=""/>
        <dsp:cNvSpPr/>
      </dsp:nvSpPr>
      <dsp:spPr>
        <a:xfrm>
          <a:off x="508873" y="849376"/>
          <a:ext cx="1968694" cy="14728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Finalité du système d’information</a:t>
          </a:r>
          <a:endParaRPr lang="fr-FR" sz="2000" b="1" kern="1200" dirty="0">
            <a:solidFill>
              <a:srgbClr val="FF0000"/>
            </a:solidFill>
          </a:endParaRPr>
        </a:p>
      </dsp:txBody>
      <dsp:txXfrm>
        <a:off x="552012" y="892515"/>
        <a:ext cx="1882416" cy="1386589"/>
      </dsp:txXfrm>
    </dsp:sp>
    <dsp:sp modelId="{8F12D42F-F2C4-4706-8FCF-98C38AF84548}">
      <dsp:nvSpPr>
        <dsp:cNvPr id="0" name=""/>
        <dsp:cNvSpPr/>
      </dsp:nvSpPr>
      <dsp:spPr>
        <a:xfrm rot="19457599">
          <a:off x="2341178" y="1120565"/>
          <a:ext cx="1451073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1451073" y="4179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030438" y="1126083"/>
        <a:ext cx="72553" cy="72553"/>
      </dsp:txXfrm>
    </dsp:sp>
    <dsp:sp modelId="{74E72EBB-668C-468E-B8E6-4D668EEFAAB9}">
      <dsp:nvSpPr>
        <dsp:cNvPr id="0" name=""/>
        <dsp:cNvSpPr/>
      </dsp:nvSpPr>
      <dsp:spPr>
        <a:xfrm>
          <a:off x="3655862" y="2476"/>
          <a:ext cx="6367797" cy="147286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Fournir des informations aux dirigeants </a:t>
          </a: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pour piloter la société </a:t>
          </a:r>
          <a:r>
            <a:rPr lang="fr-FR" sz="2000" i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(tableaux de bord, statistiques, situation financière, innovation…).</a:t>
          </a: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On parle de </a:t>
          </a: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système d’information de pilotage</a:t>
          </a: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.</a:t>
          </a:r>
          <a:endParaRPr lang="fr-FR" sz="2000" kern="1200" dirty="0"/>
        </a:p>
      </dsp:txBody>
      <dsp:txXfrm>
        <a:off x="3699001" y="45615"/>
        <a:ext cx="6281519" cy="1386589"/>
      </dsp:txXfrm>
    </dsp:sp>
    <dsp:sp modelId="{E4E4F056-DA0F-416B-BEDD-4CE7A5A83FFB}">
      <dsp:nvSpPr>
        <dsp:cNvPr id="0" name=""/>
        <dsp:cNvSpPr/>
      </dsp:nvSpPr>
      <dsp:spPr>
        <a:xfrm rot="2142401">
          <a:off x="2341178" y="1967464"/>
          <a:ext cx="1451073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1451073" y="4179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030438" y="1972982"/>
        <a:ext cx="72553" cy="72553"/>
      </dsp:txXfrm>
    </dsp:sp>
    <dsp:sp modelId="{A919D35B-DD94-40DF-B7C2-12BAB81E6E2C}">
      <dsp:nvSpPr>
        <dsp:cNvPr id="0" name=""/>
        <dsp:cNvSpPr/>
      </dsp:nvSpPr>
      <dsp:spPr>
        <a:xfrm>
          <a:off x="3655862" y="1696275"/>
          <a:ext cx="6367797" cy="147286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Mettre en œuvre la gestion quotidienne</a:t>
          </a: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. </a:t>
          </a:r>
          <a:r>
            <a:rPr lang="fr-FR" sz="2000" i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(Gestion des achats, des facturations, de la paye, de la production…).</a:t>
          </a: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On parle de </a:t>
          </a: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système d’information de production</a:t>
          </a: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.</a:t>
          </a:r>
          <a:endParaRPr lang="fr-FR" sz="2000" kern="1200" dirty="0"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699001" y="1739414"/>
        <a:ext cx="6281519" cy="13865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72996B-B284-440F-982B-0372E37C1D29}">
      <dsp:nvSpPr>
        <dsp:cNvPr id="0" name=""/>
        <dsp:cNvSpPr/>
      </dsp:nvSpPr>
      <dsp:spPr>
        <a:xfrm rot="16200000">
          <a:off x="508774" y="-508774"/>
          <a:ext cx="1423338" cy="2440887"/>
        </a:xfrm>
        <a:prstGeom prst="teardrop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Service production</a:t>
          </a:r>
        </a:p>
      </dsp:txBody>
      <dsp:txXfrm rot="5400000">
        <a:off x="357459" y="156333"/>
        <a:ext cx="1725967" cy="754839"/>
      </dsp:txXfrm>
    </dsp:sp>
    <dsp:sp modelId="{6BBDA34B-22B9-4DCF-8D77-1F1C5452BF33}">
      <dsp:nvSpPr>
        <dsp:cNvPr id="0" name=""/>
        <dsp:cNvSpPr/>
      </dsp:nvSpPr>
      <dsp:spPr>
        <a:xfrm>
          <a:off x="2440887" y="0"/>
          <a:ext cx="2440887" cy="1423338"/>
        </a:xfrm>
        <a:prstGeom prst="teardrop">
          <a:avLst/>
        </a:prstGeom>
        <a:solidFill>
          <a:srgbClr val="0070C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Service comptable et financier</a:t>
          </a:r>
        </a:p>
      </dsp:txBody>
      <dsp:txXfrm>
        <a:off x="2798347" y="156332"/>
        <a:ext cx="1725967" cy="754839"/>
      </dsp:txXfrm>
    </dsp:sp>
    <dsp:sp modelId="{17484E0A-71F0-4C6E-9985-E4729129EF25}">
      <dsp:nvSpPr>
        <dsp:cNvPr id="0" name=""/>
        <dsp:cNvSpPr/>
      </dsp:nvSpPr>
      <dsp:spPr>
        <a:xfrm rot="10800000">
          <a:off x="0" y="1423338"/>
          <a:ext cx="2440887" cy="1423338"/>
        </a:xfrm>
        <a:prstGeom prst="teardrop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Service commercial</a:t>
          </a:r>
        </a:p>
      </dsp:txBody>
      <dsp:txXfrm rot="10800000">
        <a:off x="357460" y="1935504"/>
        <a:ext cx="1725967" cy="754839"/>
      </dsp:txXfrm>
    </dsp:sp>
    <dsp:sp modelId="{438BFE48-D968-489F-8F55-C97452D4A316}">
      <dsp:nvSpPr>
        <dsp:cNvPr id="0" name=""/>
        <dsp:cNvSpPr/>
      </dsp:nvSpPr>
      <dsp:spPr>
        <a:xfrm rot="5400000">
          <a:off x="2949661" y="914563"/>
          <a:ext cx="1423338" cy="2440887"/>
        </a:xfrm>
        <a:prstGeom prst="teardrop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Service du personnel</a:t>
          </a:r>
          <a:endParaRPr lang="fr-FR" sz="1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492996" y="1831282"/>
        <a:ext cx="2336667" cy="963283"/>
      </dsp:txXfrm>
    </dsp:sp>
    <dsp:sp modelId="{12F1E473-42AA-4591-8569-6AA445DE2140}">
      <dsp:nvSpPr>
        <dsp:cNvPr id="0" name=""/>
        <dsp:cNvSpPr/>
      </dsp:nvSpPr>
      <dsp:spPr>
        <a:xfrm>
          <a:off x="1317334" y="1083462"/>
          <a:ext cx="2277801" cy="67975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Système d'information </a:t>
          </a:r>
        </a:p>
      </dsp:txBody>
      <dsp:txXfrm>
        <a:off x="1350517" y="1116645"/>
        <a:ext cx="2211435" cy="6133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72996B-B284-440F-982B-0372E37C1D29}">
      <dsp:nvSpPr>
        <dsp:cNvPr id="0" name=""/>
        <dsp:cNvSpPr/>
      </dsp:nvSpPr>
      <dsp:spPr>
        <a:xfrm rot="16200000">
          <a:off x="462268" y="-489857"/>
          <a:ext cx="1807028" cy="2786743"/>
        </a:xfrm>
        <a:prstGeom prst="teardrop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Veille concurrentielle</a:t>
          </a:r>
        </a:p>
      </dsp:txBody>
      <dsp:txXfrm rot="5400000">
        <a:off x="380520" y="198475"/>
        <a:ext cx="1970525" cy="958321"/>
      </dsp:txXfrm>
    </dsp:sp>
    <dsp:sp modelId="{6BBDA34B-22B9-4DCF-8D77-1F1C5452BF33}">
      <dsp:nvSpPr>
        <dsp:cNvPr id="0" name=""/>
        <dsp:cNvSpPr/>
      </dsp:nvSpPr>
      <dsp:spPr>
        <a:xfrm>
          <a:off x="2703977" y="0"/>
          <a:ext cx="2897098" cy="1807028"/>
        </a:xfrm>
        <a:prstGeom prst="teardrop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Commandes, livraisons,  facturations</a:t>
          </a:r>
        </a:p>
      </dsp:txBody>
      <dsp:txXfrm>
        <a:off x="3128247" y="198475"/>
        <a:ext cx="2048558" cy="958321"/>
      </dsp:txXfrm>
    </dsp:sp>
    <dsp:sp modelId="{17484E0A-71F0-4C6E-9985-E4729129EF25}">
      <dsp:nvSpPr>
        <dsp:cNvPr id="0" name=""/>
        <dsp:cNvSpPr/>
      </dsp:nvSpPr>
      <dsp:spPr>
        <a:xfrm rot="10800000">
          <a:off x="-27588" y="1807028"/>
          <a:ext cx="2786743" cy="1807028"/>
        </a:xfrm>
        <a:prstGeom prst="teardrop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Efficacité commerciale</a:t>
          </a:r>
        </a:p>
      </dsp:txBody>
      <dsp:txXfrm rot="10800000">
        <a:off x="380521" y="2457260"/>
        <a:ext cx="1970525" cy="958321"/>
      </dsp:txXfrm>
    </dsp:sp>
    <dsp:sp modelId="{438BFE48-D968-489F-8F55-C97452D4A316}">
      <dsp:nvSpPr>
        <dsp:cNvPr id="0" name=""/>
        <dsp:cNvSpPr/>
      </dsp:nvSpPr>
      <dsp:spPr>
        <a:xfrm rot="5400000">
          <a:off x="3249012" y="1317171"/>
          <a:ext cx="1807028" cy="2786743"/>
        </a:xfrm>
        <a:prstGeom prst="teardrop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Stratégie commerciale</a:t>
          </a:r>
        </a:p>
      </dsp:txBody>
      <dsp:txXfrm rot="-5400000">
        <a:off x="2825312" y="2324943"/>
        <a:ext cx="2654427" cy="1222955"/>
      </dsp:txXfrm>
    </dsp:sp>
    <dsp:sp modelId="{12F1E473-42AA-4591-8569-6AA445DE2140}">
      <dsp:nvSpPr>
        <dsp:cNvPr id="0" name=""/>
        <dsp:cNvSpPr/>
      </dsp:nvSpPr>
      <dsp:spPr>
        <a:xfrm>
          <a:off x="985540" y="1373599"/>
          <a:ext cx="3602406" cy="866858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Sous-système </a:t>
          </a: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Commercial (SIC)</a:t>
          </a:r>
        </a:p>
      </dsp:txBody>
      <dsp:txXfrm>
        <a:off x="1027857" y="1415916"/>
        <a:ext cx="3517772" cy="782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1328401" cy="643466"/>
          </a:xfrm>
        </p:spPr>
        <p:txBody>
          <a:bodyPr>
            <a:normAutofit fontScale="90000"/>
          </a:bodyPr>
          <a:lstStyle/>
          <a:p>
            <a:br>
              <a:rPr lang="fr-FR" sz="2800" b="1" dirty="0"/>
            </a:br>
            <a:r>
              <a:rPr lang="fr-FR" sz="3200" b="1" dirty="0"/>
              <a:t>Chap. 1 - </a:t>
            </a:r>
            <a:r>
              <a:rPr lang="fr-FR" sz="3100" b="1" dirty="0"/>
              <a:t>Le système d’information et son évolution</a:t>
            </a:r>
            <a:endParaRPr lang="fr-FR" sz="4900" b="1" dirty="0"/>
          </a:p>
        </p:txBody>
      </p:sp>
      <p:sp>
        <p:nvSpPr>
          <p:cNvPr id="5" name="Rectangle 4"/>
          <p:cNvSpPr/>
          <p:nvPr/>
        </p:nvSpPr>
        <p:spPr>
          <a:xfrm>
            <a:off x="39226" y="643467"/>
            <a:ext cx="6665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</a:rPr>
              <a:t>2. Analyser un système d’information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0394" y="5383536"/>
            <a:ext cx="110828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Technologies de l’Information et de la Communication (TIC) sont largement sollicitées pour une gestion rapide, efficace et sécurisée des données.</a:t>
            </a: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476649664"/>
              </p:ext>
            </p:extLst>
          </p:nvPr>
        </p:nvGraphicFramePr>
        <p:xfrm>
          <a:off x="518729" y="1765241"/>
          <a:ext cx="10532534" cy="3171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641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1328401" cy="643466"/>
          </a:xfrm>
        </p:spPr>
        <p:txBody>
          <a:bodyPr>
            <a:normAutofit fontScale="90000"/>
          </a:bodyPr>
          <a:lstStyle/>
          <a:p>
            <a:br>
              <a:rPr lang="fr-FR" sz="2800" b="1" dirty="0"/>
            </a:br>
            <a:r>
              <a:rPr lang="fr-FR" sz="3200" b="1" dirty="0"/>
              <a:t>Chap. 1 - </a:t>
            </a:r>
            <a:r>
              <a:rPr lang="fr-FR" sz="3100" b="1" dirty="0"/>
              <a:t>Le système d’information et son évolution</a:t>
            </a:r>
            <a:endParaRPr lang="fr-FR" sz="4900" b="1" dirty="0"/>
          </a:p>
        </p:txBody>
      </p:sp>
      <p:sp>
        <p:nvSpPr>
          <p:cNvPr id="4" name="Rectangle 3"/>
          <p:cNvSpPr/>
          <p:nvPr/>
        </p:nvSpPr>
        <p:spPr>
          <a:xfrm>
            <a:off x="592667" y="1487170"/>
            <a:ext cx="104944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représentation visuelle d’un système d’information est menée à partir des instructions, des procédures, des documents et des interviews du personnel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sz="2000" dirty="0"/>
          </a:p>
        </p:txBody>
      </p:sp>
      <p:sp>
        <p:nvSpPr>
          <p:cNvPr id="6" name="Rectangle 5"/>
          <p:cNvSpPr/>
          <p:nvPr/>
        </p:nvSpPr>
        <p:spPr>
          <a:xfrm>
            <a:off x="897467" y="3212067"/>
            <a:ext cx="537633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 cadre le système d’information est souvent décomposé en sous-systèmes centrés sur les finalités organisationnelles (services). </a:t>
            </a:r>
            <a:endPara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Diagramm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4563822"/>
              </p:ext>
            </p:extLst>
          </p:nvPr>
        </p:nvGraphicFramePr>
        <p:xfrm>
          <a:off x="6488959" y="2961457"/>
          <a:ext cx="4881774" cy="2846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1B6AE360-C246-4A0F-8E3A-1855C2DD0E70}"/>
              </a:ext>
            </a:extLst>
          </p:cNvPr>
          <p:cNvSpPr/>
          <p:nvPr/>
        </p:nvSpPr>
        <p:spPr>
          <a:xfrm>
            <a:off x="39226" y="643467"/>
            <a:ext cx="6665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</a:rPr>
              <a:t>2. Analyser un système d’information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1328401" cy="687976"/>
          </a:xfrm>
        </p:spPr>
        <p:txBody>
          <a:bodyPr>
            <a:normAutofit fontScale="90000"/>
          </a:bodyPr>
          <a:lstStyle/>
          <a:p>
            <a:br>
              <a:rPr lang="fr-FR" sz="2800" b="1" dirty="0"/>
            </a:br>
            <a:r>
              <a:rPr lang="fr-FR" sz="3200" b="1" dirty="0"/>
              <a:t>Chap. 1 - </a:t>
            </a:r>
            <a:r>
              <a:rPr lang="fr-FR" sz="3100" b="1" dirty="0"/>
              <a:t>Le système d’information et son évolution</a:t>
            </a:r>
            <a:endParaRPr lang="fr-FR" sz="49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043333" y="-323426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6" name="Diagramm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3833150"/>
              </p:ext>
            </p:extLst>
          </p:nvPr>
        </p:nvGraphicFramePr>
        <p:xfrm>
          <a:off x="6130833" y="2316480"/>
          <a:ext cx="5573487" cy="3614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346012" y="1968037"/>
            <a:ext cx="5337863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Chaque service peut être décomposé à son tour en procédures plus simples à analyser.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Chaque procédure est composée de tâches structurées de façon chronologique et réalisée par des personnes ou des machines.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B89803-4533-4498-AEB4-74238B02A779}"/>
              </a:ext>
            </a:extLst>
          </p:cNvPr>
          <p:cNvSpPr/>
          <p:nvPr/>
        </p:nvSpPr>
        <p:spPr>
          <a:xfrm>
            <a:off x="39226" y="643467"/>
            <a:ext cx="6665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</a:rPr>
              <a:t>2. Analyser un système d’information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9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206</TotalTime>
  <Words>246</Words>
  <Application>Microsoft Office PowerPoint</Application>
  <PresentationFormat>Grand écran</PresentationFormat>
  <Paragraphs>27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 Chap. 1 - Le système d’information et son évolution</vt:lpstr>
      <vt:lpstr> Chap. 1 - Le système d’information et son évolution</vt:lpstr>
      <vt:lpstr> Chap. 1 - Le système d’information et son évolution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40</cp:revision>
  <dcterms:created xsi:type="dcterms:W3CDTF">2014-01-14T07:42:30Z</dcterms:created>
  <dcterms:modified xsi:type="dcterms:W3CDTF">2024-01-02T09:48:24Z</dcterms:modified>
</cp:coreProperties>
</file>