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8" r:id="rId1"/>
  </p:sldMasterIdLst>
  <p:sldIdLst>
    <p:sldId id="259" r:id="rId2"/>
    <p:sldId id="257" r:id="rId3"/>
    <p:sldId id="256" r:id="rId4"/>
    <p:sldId id="258" r:id="rId5"/>
    <p:sldId id="262" r:id="rId6"/>
    <p:sldId id="263" r:id="rId7"/>
    <p:sldId id="264" r:id="rId8"/>
    <p:sldId id="260" r:id="rId9"/>
    <p:sldId id="265" r:id="rId10"/>
    <p:sldId id="267" r:id="rId11"/>
    <p:sldId id="266"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image" Target="../media/image7.jpeg"/><Relationship Id="rId4" Type="http://schemas.openxmlformats.org/officeDocument/2006/relationships/image" Target="../media/image10.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image" Target="../media/image7.jpeg"/><Relationship Id="rId4"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928C4E-9252-4102-B602-32AEF3EEE85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4E8255C3-BC8C-4332-9DC3-48033A635E94}">
      <dgm:prSet phldrT="[Texte]"/>
      <dgm:spPr/>
      <dgm:t>
        <a:bodyPr/>
        <a:lstStyle/>
        <a:p>
          <a:r>
            <a:rPr lang="fr-FR" b="1" dirty="0">
              <a:solidFill>
                <a:srgbClr val="FF0000"/>
              </a:solidFill>
              <a:latin typeface="Arial" panose="020B0604020202020204" pitchFamily="34" charset="0"/>
              <a:ea typeface="Calibri" panose="020F0502020204030204" pitchFamily="34" charset="0"/>
              <a:cs typeface="Times New Roman" panose="02020603050405020304" pitchFamily="18" charset="0"/>
            </a:rPr>
            <a:t>La fonction, l’utilité, la pertinence </a:t>
          </a:r>
          <a:endParaRPr lang="fr-FR" dirty="0">
            <a:solidFill>
              <a:srgbClr val="FF0000"/>
            </a:solidFill>
          </a:endParaRPr>
        </a:p>
      </dgm:t>
    </dgm:pt>
    <dgm:pt modelId="{0D6788D5-DEDB-4AE0-91B5-0BA04FC6B81D}" type="parTrans" cxnId="{C7B229D3-CC69-41E8-B0AA-31DC5FE8A284}">
      <dgm:prSet/>
      <dgm:spPr/>
      <dgm:t>
        <a:bodyPr/>
        <a:lstStyle/>
        <a:p>
          <a:endParaRPr lang="fr-FR">
            <a:solidFill>
              <a:srgbClr val="FF0000"/>
            </a:solidFill>
          </a:endParaRPr>
        </a:p>
      </dgm:t>
    </dgm:pt>
    <dgm:pt modelId="{AC7D0EF4-4844-4E59-8A32-045FBAC8E277}" type="sibTrans" cxnId="{C7B229D3-CC69-41E8-B0AA-31DC5FE8A284}">
      <dgm:prSet/>
      <dgm:spPr/>
      <dgm:t>
        <a:bodyPr/>
        <a:lstStyle/>
        <a:p>
          <a:endParaRPr lang="fr-FR">
            <a:solidFill>
              <a:srgbClr val="FF0000"/>
            </a:solidFill>
          </a:endParaRPr>
        </a:p>
      </dgm:t>
    </dgm:pt>
    <dgm:pt modelId="{87A45675-117A-422C-BAE5-199C21C0DED7}">
      <dgm:prSet/>
      <dgm:spPr/>
      <dgm:t>
        <a:bodyPr/>
        <a:lstStyle/>
        <a:p>
          <a:r>
            <a:rPr lang="fr-FR" b="1">
              <a:solidFill>
                <a:srgbClr val="FF0000"/>
              </a:solidFill>
              <a:latin typeface="Arial" panose="020B0604020202020204" pitchFamily="34" charset="0"/>
              <a:ea typeface="Calibri" panose="020F0502020204030204" pitchFamily="34" charset="0"/>
              <a:cs typeface="Times New Roman" panose="02020603050405020304" pitchFamily="18" charset="0"/>
            </a:rPr>
            <a:t>Forme du support</a:t>
          </a:r>
          <a:r>
            <a:rPr lang="fr-FR">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1E2DF9C6-1FD7-43C5-934B-CF0996273A8D}" type="parTrans" cxnId="{46DD4641-CB54-4178-8840-F788228567B2}">
      <dgm:prSet/>
      <dgm:spPr/>
      <dgm:t>
        <a:bodyPr/>
        <a:lstStyle/>
        <a:p>
          <a:endParaRPr lang="fr-FR">
            <a:solidFill>
              <a:srgbClr val="FF0000"/>
            </a:solidFill>
          </a:endParaRPr>
        </a:p>
      </dgm:t>
    </dgm:pt>
    <dgm:pt modelId="{8A5FB026-F7BD-445D-9888-2615547CFD86}" type="sibTrans" cxnId="{46DD4641-CB54-4178-8840-F788228567B2}">
      <dgm:prSet/>
      <dgm:spPr/>
      <dgm:t>
        <a:bodyPr/>
        <a:lstStyle/>
        <a:p>
          <a:endParaRPr lang="fr-FR">
            <a:solidFill>
              <a:srgbClr val="FF0000"/>
            </a:solidFill>
          </a:endParaRPr>
        </a:p>
      </dgm:t>
    </dgm:pt>
    <dgm:pt modelId="{953C6ED7-B614-4775-9EF9-519C320DCCD7}">
      <dgm:prSet/>
      <dgm:spPr/>
      <dgm:t>
        <a:bodyPr/>
        <a:lstStyle/>
        <a:p>
          <a:r>
            <a:rPr lang="fr-FR" b="1">
              <a:solidFill>
                <a:srgbClr val="FF0000"/>
              </a:solidFill>
              <a:latin typeface="Arial" panose="020B0604020202020204" pitchFamily="34" charset="0"/>
              <a:ea typeface="Calibri" panose="020F0502020204030204" pitchFamily="34" charset="0"/>
              <a:cs typeface="Times New Roman" panose="02020603050405020304" pitchFamily="18" charset="0"/>
            </a:rPr>
            <a:t>Type de présentation</a:t>
          </a:r>
          <a:r>
            <a:rPr lang="fr-FR">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5419ED9B-8458-4832-AE09-17E74CC73E06}" type="parTrans" cxnId="{E0CAA254-A8EA-49D6-B080-CAD178C17B04}">
      <dgm:prSet/>
      <dgm:spPr/>
      <dgm:t>
        <a:bodyPr/>
        <a:lstStyle/>
        <a:p>
          <a:endParaRPr lang="fr-FR">
            <a:solidFill>
              <a:srgbClr val="FF0000"/>
            </a:solidFill>
          </a:endParaRPr>
        </a:p>
      </dgm:t>
    </dgm:pt>
    <dgm:pt modelId="{C107F26E-4980-4AAE-8241-F826BEF2E11B}" type="sibTrans" cxnId="{E0CAA254-A8EA-49D6-B080-CAD178C17B04}">
      <dgm:prSet/>
      <dgm:spPr/>
      <dgm:t>
        <a:bodyPr/>
        <a:lstStyle/>
        <a:p>
          <a:endParaRPr lang="fr-FR">
            <a:solidFill>
              <a:srgbClr val="FF0000"/>
            </a:solidFill>
          </a:endParaRPr>
        </a:p>
      </dgm:t>
    </dgm:pt>
    <dgm:pt modelId="{27A6FA03-5CBB-43A6-B0FE-5549FF5F50B2}">
      <dgm:prSet/>
      <dgm:spPr/>
      <dgm:t>
        <a:bodyPr/>
        <a:lstStyle/>
        <a:p>
          <a:r>
            <a:rPr lang="fr-FR" b="1">
              <a:solidFill>
                <a:srgbClr val="FF0000"/>
              </a:solidFill>
              <a:latin typeface="Arial" panose="020B0604020202020204" pitchFamily="34" charset="0"/>
              <a:ea typeface="Calibri" panose="020F0502020204030204" pitchFamily="34" charset="0"/>
              <a:cs typeface="Times New Roman" panose="02020603050405020304" pitchFamily="18" charset="0"/>
            </a:rPr>
            <a:t>Qualités</a:t>
          </a:r>
          <a:r>
            <a:rPr lang="fr-FR">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gm:t>
    </dgm:pt>
    <dgm:pt modelId="{20A03731-9EF4-4286-A961-22A0FE45DFA5}" type="parTrans" cxnId="{01C43EBB-684C-4989-AAF5-71E54703C6D0}">
      <dgm:prSet/>
      <dgm:spPr/>
      <dgm:t>
        <a:bodyPr/>
        <a:lstStyle/>
        <a:p>
          <a:endParaRPr lang="fr-FR">
            <a:solidFill>
              <a:srgbClr val="FF0000"/>
            </a:solidFill>
          </a:endParaRPr>
        </a:p>
      </dgm:t>
    </dgm:pt>
    <dgm:pt modelId="{C2AC1CA1-0B2C-4021-9348-4179D9E3A021}" type="sibTrans" cxnId="{01C43EBB-684C-4989-AAF5-71E54703C6D0}">
      <dgm:prSet/>
      <dgm:spPr/>
      <dgm:t>
        <a:bodyPr/>
        <a:lstStyle/>
        <a:p>
          <a:endParaRPr lang="fr-FR">
            <a:solidFill>
              <a:srgbClr val="FF0000"/>
            </a:solidFill>
          </a:endParaRPr>
        </a:p>
      </dgm:t>
    </dgm:pt>
    <dgm:pt modelId="{DA00101A-BD0C-4FF7-A22D-EBA471F62E90}">
      <dgm:prSet/>
      <dgm:spPr/>
      <dgm:t>
        <a:bodyPr/>
        <a:lstStyle/>
        <a:p>
          <a:r>
            <a:rPr lang="fr-FR" b="1">
              <a:solidFill>
                <a:srgbClr val="FF0000"/>
              </a:solidFill>
              <a:latin typeface="Arial" panose="020B0604020202020204" pitchFamily="34" charset="0"/>
              <a:ea typeface="Calibri" panose="020F0502020204030204" pitchFamily="34" charset="0"/>
              <a:cs typeface="Times New Roman" panose="02020603050405020304" pitchFamily="18" charset="0"/>
            </a:rPr>
            <a:t>Coût</a:t>
          </a:r>
          <a:r>
            <a:rPr lang="fr-FR">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dgm:t>
    </dgm:pt>
    <dgm:pt modelId="{1DCB0F25-9414-4C3B-B9A3-63FAFED1C21E}" type="parTrans" cxnId="{26B2D688-8F3C-4E16-A20A-D03D057260C9}">
      <dgm:prSet/>
      <dgm:spPr/>
      <dgm:t>
        <a:bodyPr/>
        <a:lstStyle/>
        <a:p>
          <a:endParaRPr lang="fr-FR">
            <a:solidFill>
              <a:srgbClr val="FF0000"/>
            </a:solidFill>
          </a:endParaRPr>
        </a:p>
      </dgm:t>
    </dgm:pt>
    <dgm:pt modelId="{2DE3FCC9-9516-4DCF-AC4E-9691E41219AB}" type="sibTrans" cxnId="{26B2D688-8F3C-4E16-A20A-D03D057260C9}">
      <dgm:prSet/>
      <dgm:spPr/>
      <dgm:t>
        <a:bodyPr/>
        <a:lstStyle/>
        <a:p>
          <a:endParaRPr lang="fr-FR">
            <a:solidFill>
              <a:srgbClr val="FF0000"/>
            </a:solidFill>
          </a:endParaRPr>
        </a:p>
      </dgm:t>
    </dgm:pt>
    <dgm:pt modelId="{BE07E3ED-FF30-4731-A0DB-3E1316075091}" type="pres">
      <dgm:prSet presAssocID="{92928C4E-9252-4102-B602-32AEF3EEE85A}" presName="Name0" presStyleCnt="0">
        <dgm:presLayoutVars>
          <dgm:chMax val="7"/>
          <dgm:chPref val="7"/>
          <dgm:dir/>
        </dgm:presLayoutVars>
      </dgm:prSet>
      <dgm:spPr/>
    </dgm:pt>
    <dgm:pt modelId="{9801F306-CDA1-4B25-A355-AD861A59106E}" type="pres">
      <dgm:prSet presAssocID="{92928C4E-9252-4102-B602-32AEF3EEE85A}" presName="Name1" presStyleCnt="0"/>
      <dgm:spPr/>
    </dgm:pt>
    <dgm:pt modelId="{274B2122-6837-43BA-A5B6-949EF641D016}" type="pres">
      <dgm:prSet presAssocID="{92928C4E-9252-4102-B602-32AEF3EEE85A}" presName="cycle" presStyleCnt="0"/>
      <dgm:spPr/>
    </dgm:pt>
    <dgm:pt modelId="{9E3812F5-114F-41DD-B919-7FC5A1322E0A}" type="pres">
      <dgm:prSet presAssocID="{92928C4E-9252-4102-B602-32AEF3EEE85A}" presName="srcNode" presStyleLbl="node1" presStyleIdx="0" presStyleCnt="5"/>
      <dgm:spPr/>
    </dgm:pt>
    <dgm:pt modelId="{7E0D88A9-51CC-439B-9FE9-001373A900D2}" type="pres">
      <dgm:prSet presAssocID="{92928C4E-9252-4102-B602-32AEF3EEE85A}" presName="conn" presStyleLbl="parChTrans1D2" presStyleIdx="0" presStyleCnt="1"/>
      <dgm:spPr/>
    </dgm:pt>
    <dgm:pt modelId="{8A2EBAA0-370B-40C2-918A-BE5AF670D17F}" type="pres">
      <dgm:prSet presAssocID="{92928C4E-9252-4102-B602-32AEF3EEE85A}" presName="extraNode" presStyleLbl="node1" presStyleIdx="0" presStyleCnt="5"/>
      <dgm:spPr/>
    </dgm:pt>
    <dgm:pt modelId="{1EDC04DD-02FA-468A-A51F-C97AEDDB1A3A}" type="pres">
      <dgm:prSet presAssocID="{92928C4E-9252-4102-B602-32AEF3EEE85A}" presName="dstNode" presStyleLbl="node1" presStyleIdx="0" presStyleCnt="5"/>
      <dgm:spPr/>
    </dgm:pt>
    <dgm:pt modelId="{3723471F-DE41-4E33-AB57-1534544E86C5}" type="pres">
      <dgm:prSet presAssocID="{4E8255C3-BC8C-4332-9DC3-48033A635E94}" presName="text_1" presStyleLbl="node1" presStyleIdx="0" presStyleCnt="5">
        <dgm:presLayoutVars>
          <dgm:bulletEnabled val="1"/>
        </dgm:presLayoutVars>
      </dgm:prSet>
      <dgm:spPr/>
    </dgm:pt>
    <dgm:pt modelId="{2DECE228-FD17-4CE4-A6B3-1E0ED3D1A590}" type="pres">
      <dgm:prSet presAssocID="{4E8255C3-BC8C-4332-9DC3-48033A635E94}" presName="accent_1" presStyleCnt="0"/>
      <dgm:spPr/>
    </dgm:pt>
    <dgm:pt modelId="{F87F592B-2604-49AC-9ED1-6B424525C499}" type="pres">
      <dgm:prSet presAssocID="{4E8255C3-BC8C-4332-9DC3-48033A635E94}" presName="accentRepeatNode" presStyleLbl="solidFgAcc1" presStyleIdx="0" presStyleCnt="5"/>
      <dgm:spPr/>
    </dgm:pt>
    <dgm:pt modelId="{CC7237F8-2D5F-4C10-B1DB-0A1F07F9E472}" type="pres">
      <dgm:prSet presAssocID="{87A45675-117A-422C-BAE5-199C21C0DED7}" presName="text_2" presStyleLbl="node1" presStyleIdx="1" presStyleCnt="5">
        <dgm:presLayoutVars>
          <dgm:bulletEnabled val="1"/>
        </dgm:presLayoutVars>
      </dgm:prSet>
      <dgm:spPr/>
    </dgm:pt>
    <dgm:pt modelId="{C0192349-9377-4512-AC7B-9807295C5131}" type="pres">
      <dgm:prSet presAssocID="{87A45675-117A-422C-BAE5-199C21C0DED7}" presName="accent_2" presStyleCnt="0"/>
      <dgm:spPr/>
    </dgm:pt>
    <dgm:pt modelId="{8828DB68-C160-43BA-8F2A-BBB9E03E4522}" type="pres">
      <dgm:prSet presAssocID="{87A45675-117A-422C-BAE5-199C21C0DED7}" presName="accentRepeatNode" presStyleLbl="solidFgAcc1" presStyleIdx="1" presStyleCnt="5"/>
      <dgm:spPr/>
    </dgm:pt>
    <dgm:pt modelId="{4D42E4E9-CD8A-45AF-9677-ED761133EAFE}" type="pres">
      <dgm:prSet presAssocID="{953C6ED7-B614-4775-9EF9-519C320DCCD7}" presName="text_3" presStyleLbl="node1" presStyleIdx="2" presStyleCnt="5">
        <dgm:presLayoutVars>
          <dgm:bulletEnabled val="1"/>
        </dgm:presLayoutVars>
      </dgm:prSet>
      <dgm:spPr/>
    </dgm:pt>
    <dgm:pt modelId="{32FFAAA8-E4AD-4627-B4EE-F8CDB0F1B8E9}" type="pres">
      <dgm:prSet presAssocID="{953C6ED7-B614-4775-9EF9-519C320DCCD7}" presName="accent_3" presStyleCnt="0"/>
      <dgm:spPr/>
    </dgm:pt>
    <dgm:pt modelId="{FED6E710-2ADE-4F28-B500-FB55082C494F}" type="pres">
      <dgm:prSet presAssocID="{953C6ED7-B614-4775-9EF9-519C320DCCD7}" presName="accentRepeatNode" presStyleLbl="solidFgAcc1" presStyleIdx="2" presStyleCnt="5"/>
      <dgm:spPr/>
    </dgm:pt>
    <dgm:pt modelId="{E2303AC9-AB85-45AB-BAA5-292C15469EEB}" type="pres">
      <dgm:prSet presAssocID="{27A6FA03-5CBB-43A6-B0FE-5549FF5F50B2}" presName="text_4" presStyleLbl="node1" presStyleIdx="3" presStyleCnt="5">
        <dgm:presLayoutVars>
          <dgm:bulletEnabled val="1"/>
        </dgm:presLayoutVars>
      </dgm:prSet>
      <dgm:spPr/>
    </dgm:pt>
    <dgm:pt modelId="{EEE7345B-74EA-40B2-B218-F5D950DC7CB9}" type="pres">
      <dgm:prSet presAssocID="{27A6FA03-5CBB-43A6-B0FE-5549FF5F50B2}" presName="accent_4" presStyleCnt="0"/>
      <dgm:spPr/>
    </dgm:pt>
    <dgm:pt modelId="{B52FE7E1-3BD7-4415-BE91-BF8961614FC8}" type="pres">
      <dgm:prSet presAssocID="{27A6FA03-5CBB-43A6-B0FE-5549FF5F50B2}" presName="accentRepeatNode" presStyleLbl="solidFgAcc1" presStyleIdx="3" presStyleCnt="5"/>
      <dgm:spPr/>
    </dgm:pt>
    <dgm:pt modelId="{94351127-26E6-4353-BDA6-8D81D5EE16E1}" type="pres">
      <dgm:prSet presAssocID="{DA00101A-BD0C-4FF7-A22D-EBA471F62E90}" presName="text_5" presStyleLbl="node1" presStyleIdx="4" presStyleCnt="5">
        <dgm:presLayoutVars>
          <dgm:bulletEnabled val="1"/>
        </dgm:presLayoutVars>
      </dgm:prSet>
      <dgm:spPr/>
    </dgm:pt>
    <dgm:pt modelId="{26279133-F0F1-432F-8837-33F2E9552EC2}" type="pres">
      <dgm:prSet presAssocID="{DA00101A-BD0C-4FF7-A22D-EBA471F62E90}" presName="accent_5" presStyleCnt="0"/>
      <dgm:spPr/>
    </dgm:pt>
    <dgm:pt modelId="{EE2B5CBB-F8E9-4FC9-8179-8CECE19AE579}" type="pres">
      <dgm:prSet presAssocID="{DA00101A-BD0C-4FF7-A22D-EBA471F62E90}" presName="accentRepeatNode" presStyleLbl="solidFgAcc1" presStyleIdx="4" presStyleCnt="5"/>
      <dgm:spPr/>
    </dgm:pt>
  </dgm:ptLst>
  <dgm:cxnLst>
    <dgm:cxn modelId="{7F698B04-F56A-4875-A038-384FD0BE1EAF}" type="presOf" srcId="{4E8255C3-BC8C-4332-9DC3-48033A635E94}" destId="{3723471F-DE41-4E33-AB57-1534544E86C5}" srcOrd="0" destOrd="0" presId="urn:microsoft.com/office/officeart/2008/layout/VerticalCurvedList"/>
    <dgm:cxn modelId="{38644318-B2BD-4A73-A147-2D8DD08572E1}" type="presOf" srcId="{27A6FA03-5CBB-43A6-B0FE-5549FF5F50B2}" destId="{E2303AC9-AB85-45AB-BAA5-292C15469EEB}" srcOrd="0" destOrd="0" presId="urn:microsoft.com/office/officeart/2008/layout/VerticalCurvedList"/>
    <dgm:cxn modelId="{D300472F-17B8-4109-9885-A3FA2ACACBF6}" type="presOf" srcId="{AC7D0EF4-4844-4E59-8A32-045FBAC8E277}" destId="{7E0D88A9-51CC-439B-9FE9-001373A900D2}" srcOrd="0" destOrd="0" presId="urn:microsoft.com/office/officeart/2008/layout/VerticalCurvedList"/>
    <dgm:cxn modelId="{46DD4641-CB54-4178-8840-F788228567B2}" srcId="{92928C4E-9252-4102-B602-32AEF3EEE85A}" destId="{87A45675-117A-422C-BAE5-199C21C0DED7}" srcOrd="1" destOrd="0" parTransId="{1E2DF9C6-1FD7-43C5-934B-CF0996273A8D}" sibTransId="{8A5FB026-F7BD-445D-9888-2615547CFD86}"/>
    <dgm:cxn modelId="{E0CAA254-A8EA-49D6-B080-CAD178C17B04}" srcId="{92928C4E-9252-4102-B602-32AEF3EEE85A}" destId="{953C6ED7-B614-4775-9EF9-519C320DCCD7}" srcOrd="2" destOrd="0" parTransId="{5419ED9B-8458-4832-AE09-17E74CC73E06}" sibTransId="{C107F26E-4980-4AAE-8241-F826BEF2E11B}"/>
    <dgm:cxn modelId="{26B2D688-8F3C-4E16-A20A-D03D057260C9}" srcId="{92928C4E-9252-4102-B602-32AEF3EEE85A}" destId="{DA00101A-BD0C-4FF7-A22D-EBA471F62E90}" srcOrd="4" destOrd="0" parTransId="{1DCB0F25-9414-4C3B-B9A3-63FAFED1C21E}" sibTransId="{2DE3FCC9-9516-4DCF-AC4E-9691E41219AB}"/>
    <dgm:cxn modelId="{C25B8793-ED89-4A12-8CD5-6BE6276CC7D6}" type="presOf" srcId="{87A45675-117A-422C-BAE5-199C21C0DED7}" destId="{CC7237F8-2D5F-4C10-B1DB-0A1F07F9E472}" srcOrd="0" destOrd="0" presId="urn:microsoft.com/office/officeart/2008/layout/VerticalCurvedList"/>
    <dgm:cxn modelId="{01C43EBB-684C-4989-AAF5-71E54703C6D0}" srcId="{92928C4E-9252-4102-B602-32AEF3EEE85A}" destId="{27A6FA03-5CBB-43A6-B0FE-5549FF5F50B2}" srcOrd="3" destOrd="0" parTransId="{20A03731-9EF4-4286-A961-22A0FE45DFA5}" sibTransId="{C2AC1CA1-0B2C-4021-9348-4179D9E3A021}"/>
    <dgm:cxn modelId="{B16B0ACE-7854-4B4A-8CD9-F239AE9C533F}" type="presOf" srcId="{92928C4E-9252-4102-B602-32AEF3EEE85A}" destId="{BE07E3ED-FF30-4731-A0DB-3E1316075091}" srcOrd="0" destOrd="0" presId="urn:microsoft.com/office/officeart/2008/layout/VerticalCurvedList"/>
    <dgm:cxn modelId="{C7B229D3-CC69-41E8-B0AA-31DC5FE8A284}" srcId="{92928C4E-9252-4102-B602-32AEF3EEE85A}" destId="{4E8255C3-BC8C-4332-9DC3-48033A635E94}" srcOrd="0" destOrd="0" parTransId="{0D6788D5-DEDB-4AE0-91B5-0BA04FC6B81D}" sibTransId="{AC7D0EF4-4844-4E59-8A32-045FBAC8E277}"/>
    <dgm:cxn modelId="{3F02A5F9-87F0-4AB0-9F26-41088910B7F2}" type="presOf" srcId="{953C6ED7-B614-4775-9EF9-519C320DCCD7}" destId="{4D42E4E9-CD8A-45AF-9677-ED761133EAFE}" srcOrd="0" destOrd="0" presId="urn:microsoft.com/office/officeart/2008/layout/VerticalCurvedList"/>
    <dgm:cxn modelId="{BE914EFF-0878-4BB3-A130-49236E16843C}" type="presOf" srcId="{DA00101A-BD0C-4FF7-A22D-EBA471F62E90}" destId="{94351127-26E6-4353-BDA6-8D81D5EE16E1}" srcOrd="0" destOrd="0" presId="urn:microsoft.com/office/officeart/2008/layout/VerticalCurvedList"/>
    <dgm:cxn modelId="{C5E55666-9BB9-4D0A-BC5F-9FFD710AC4E0}" type="presParOf" srcId="{BE07E3ED-FF30-4731-A0DB-3E1316075091}" destId="{9801F306-CDA1-4B25-A355-AD861A59106E}" srcOrd="0" destOrd="0" presId="urn:microsoft.com/office/officeart/2008/layout/VerticalCurvedList"/>
    <dgm:cxn modelId="{4CDA77D8-BE55-4247-9308-7CC40B5EC97F}" type="presParOf" srcId="{9801F306-CDA1-4B25-A355-AD861A59106E}" destId="{274B2122-6837-43BA-A5B6-949EF641D016}" srcOrd="0" destOrd="0" presId="urn:microsoft.com/office/officeart/2008/layout/VerticalCurvedList"/>
    <dgm:cxn modelId="{A15BFF4B-CD74-4B6D-AFBC-0E8613FD96D2}" type="presParOf" srcId="{274B2122-6837-43BA-A5B6-949EF641D016}" destId="{9E3812F5-114F-41DD-B919-7FC5A1322E0A}" srcOrd="0" destOrd="0" presId="urn:microsoft.com/office/officeart/2008/layout/VerticalCurvedList"/>
    <dgm:cxn modelId="{4A9752B4-ECFD-4437-9039-2A39F6067A66}" type="presParOf" srcId="{274B2122-6837-43BA-A5B6-949EF641D016}" destId="{7E0D88A9-51CC-439B-9FE9-001373A900D2}" srcOrd="1" destOrd="0" presId="urn:microsoft.com/office/officeart/2008/layout/VerticalCurvedList"/>
    <dgm:cxn modelId="{793AEA41-3695-4CEE-A2F2-85886E971D20}" type="presParOf" srcId="{274B2122-6837-43BA-A5B6-949EF641D016}" destId="{8A2EBAA0-370B-40C2-918A-BE5AF670D17F}" srcOrd="2" destOrd="0" presId="urn:microsoft.com/office/officeart/2008/layout/VerticalCurvedList"/>
    <dgm:cxn modelId="{832D85DA-5FC3-4D1F-A967-1794ECA73B0F}" type="presParOf" srcId="{274B2122-6837-43BA-A5B6-949EF641D016}" destId="{1EDC04DD-02FA-468A-A51F-C97AEDDB1A3A}" srcOrd="3" destOrd="0" presId="urn:microsoft.com/office/officeart/2008/layout/VerticalCurvedList"/>
    <dgm:cxn modelId="{8B503726-EEF1-4FA4-9522-6E1C71F0E759}" type="presParOf" srcId="{9801F306-CDA1-4B25-A355-AD861A59106E}" destId="{3723471F-DE41-4E33-AB57-1534544E86C5}" srcOrd="1" destOrd="0" presId="urn:microsoft.com/office/officeart/2008/layout/VerticalCurvedList"/>
    <dgm:cxn modelId="{8B46B612-198C-4EE3-BB9B-20C477B56F96}" type="presParOf" srcId="{9801F306-CDA1-4B25-A355-AD861A59106E}" destId="{2DECE228-FD17-4CE4-A6B3-1E0ED3D1A590}" srcOrd="2" destOrd="0" presId="urn:microsoft.com/office/officeart/2008/layout/VerticalCurvedList"/>
    <dgm:cxn modelId="{4F16529B-07D2-4F20-9C92-EC638651695B}" type="presParOf" srcId="{2DECE228-FD17-4CE4-A6B3-1E0ED3D1A590}" destId="{F87F592B-2604-49AC-9ED1-6B424525C499}" srcOrd="0" destOrd="0" presId="urn:microsoft.com/office/officeart/2008/layout/VerticalCurvedList"/>
    <dgm:cxn modelId="{655971A8-199E-41C3-91EC-C4577DA3769B}" type="presParOf" srcId="{9801F306-CDA1-4B25-A355-AD861A59106E}" destId="{CC7237F8-2D5F-4C10-B1DB-0A1F07F9E472}" srcOrd="3" destOrd="0" presId="urn:microsoft.com/office/officeart/2008/layout/VerticalCurvedList"/>
    <dgm:cxn modelId="{190F12E9-315C-42FF-8072-159ACF2C15F7}" type="presParOf" srcId="{9801F306-CDA1-4B25-A355-AD861A59106E}" destId="{C0192349-9377-4512-AC7B-9807295C5131}" srcOrd="4" destOrd="0" presId="urn:microsoft.com/office/officeart/2008/layout/VerticalCurvedList"/>
    <dgm:cxn modelId="{AC4A8F5F-14FD-4FF4-9D57-2302F18F39E8}" type="presParOf" srcId="{C0192349-9377-4512-AC7B-9807295C5131}" destId="{8828DB68-C160-43BA-8F2A-BBB9E03E4522}" srcOrd="0" destOrd="0" presId="urn:microsoft.com/office/officeart/2008/layout/VerticalCurvedList"/>
    <dgm:cxn modelId="{296E84CA-7D0A-4472-96D1-B6B8DC7BF7BA}" type="presParOf" srcId="{9801F306-CDA1-4B25-A355-AD861A59106E}" destId="{4D42E4E9-CD8A-45AF-9677-ED761133EAFE}" srcOrd="5" destOrd="0" presId="urn:microsoft.com/office/officeart/2008/layout/VerticalCurvedList"/>
    <dgm:cxn modelId="{7C267E61-5D81-453F-BF70-5981DBF83138}" type="presParOf" srcId="{9801F306-CDA1-4B25-A355-AD861A59106E}" destId="{32FFAAA8-E4AD-4627-B4EE-F8CDB0F1B8E9}" srcOrd="6" destOrd="0" presId="urn:microsoft.com/office/officeart/2008/layout/VerticalCurvedList"/>
    <dgm:cxn modelId="{BFA955B1-15C3-4FA0-A4B0-9D9C12A816D0}" type="presParOf" srcId="{32FFAAA8-E4AD-4627-B4EE-F8CDB0F1B8E9}" destId="{FED6E710-2ADE-4F28-B500-FB55082C494F}" srcOrd="0" destOrd="0" presId="urn:microsoft.com/office/officeart/2008/layout/VerticalCurvedList"/>
    <dgm:cxn modelId="{667CDA74-01CE-45DA-93C6-F79A21AD5B17}" type="presParOf" srcId="{9801F306-CDA1-4B25-A355-AD861A59106E}" destId="{E2303AC9-AB85-45AB-BAA5-292C15469EEB}" srcOrd="7" destOrd="0" presId="urn:microsoft.com/office/officeart/2008/layout/VerticalCurvedList"/>
    <dgm:cxn modelId="{B6F3E0EB-73AB-464B-8A19-9E9312BF6ABF}" type="presParOf" srcId="{9801F306-CDA1-4B25-A355-AD861A59106E}" destId="{EEE7345B-74EA-40B2-B218-F5D950DC7CB9}" srcOrd="8" destOrd="0" presId="urn:microsoft.com/office/officeart/2008/layout/VerticalCurvedList"/>
    <dgm:cxn modelId="{41713880-BB9C-4433-B643-449F0A5D826A}" type="presParOf" srcId="{EEE7345B-74EA-40B2-B218-F5D950DC7CB9}" destId="{B52FE7E1-3BD7-4415-BE91-BF8961614FC8}" srcOrd="0" destOrd="0" presId="urn:microsoft.com/office/officeart/2008/layout/VerticalCurvedList"/>
    <dgm:cxn modelId="{45AC7DCC-FBD8-4B95-A269-64AC432C8C20}" type="presParOf" srcId="{9801F306-CDA1-4B25-A355-AD861A59106E}" destId="{94351127-26E6-4353-BDA6-8D81D5EE16E1}" srcOrd="9" destOrd="0" presId="urn:microsoft.com/office/officeart/2008/layout/VerticalCurvedList"/>
    <dgm:cxn modelId="{37D5A54D-48B0-4592-9432-CCB97A934ABE}" type="presParOf" srcId="{9801F306-CDA1-4B25-A355-AD861A59106E}" destId="{26279133-F0F1-432F-8837-33F2E9552EC2}" srcOrd="10" destOrd="0" presId="urn:microsoft.com/office/officeart/2008/layout/VerticalCurvedList"/>
    <dgm:cxn modelId="{29A0F21D-1AC2-4636-87C4-A174C1884C7D}" type="presParOf" srcId="{26279133-F0F1-432F-8837-33F2E9552EC2}" destId="{EE2B5CBB-F8E9-4FC9-8179-8CECE19AE57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EB6F9C-FB2D-44E1-92E2-B4D75430B5CB}" type="doc">
      <dgm:prSet loTypeId="urn:microsoft.com/office/officeart/2005/8/layout/hierarchy2" loCatId="hierarchy" qsTypeId="urn:microsoft.com/office/officeart/2005/8/quickstyle/3d3" qsCatId="3D" csTypeId="urn:microsoft.com/office/officeart/2005/8/colors/colorful2" csCatId="colorful" phldr="1"/>
      <dgm:spPr/>
      <dgm:t>
        <a:bodyPr/>
        <a:lstStyle/>
        <a:p>
          <a:endParaRPr lang="fr-FR"/>
        </a:p>
      </dgm:t>
    </dgm:pt>
    <dgm:pt modelId="{B155DDDA-DD29-4270-93DF-575FF66DF833}">
      <dgm:prSet phldrT="[Texte]" custT="1"/>
      <dgm:spPr/>
      <dgm:t>
        <a:bodyPr/>
        <a:lstStyle/>
        <a:p>
          <a:r>
            <a:rPr lang="fr-FR" sz="1800" b="1" dirty="0">
              <a:solidFill>
                <a:schemeClr val="bg1"/>
              </a:solidFill>
              <a:latin typeface="Arial" panose="020B0604020202020204" pitchFamily="34" charset="0"/>
              <a:ea typeface="Calibri" panose="020F0502020204030204" pitchFamily="34" charset="0"/>
              <a:cs typeface="Arial" panose="020B0604020202020204" pitchFamily="34" charset="0"/>
            </a:rPr>
            <a:t>Type de données</a:t>
          </a:r>
          <a:endParaRPr lang="fr-FR" sz="1800" b="1" dirty="0">
            <a:solidFill>
              <a:schemeClr val="bg1"/>
            </a:solidFill>
            <a:latin typeface="Arial" panose="020B0604020202020204" pitchFamily="34" charset="0"/>
            <a:cs typeface="Arial" panose="020B0604020202020204" pitchFamily="34" charset="0"/>
          </a:endParaRPr>
        </a:p>
      </dgm:t>
    </dgm:pt>
    <dgm:pt modelId="{5566CABE-1AF0-4D90-B2DA-25EA16169A30}" type="parTrans" cxnId="{85379E1E-4AF3-45EE-9032-F936C93CDD29}">
      <dgm:prSet/>
      <dgm:spPr/>
      <dgm:t>
        <a:bodyPr/>
        <a:lstStyle/>
        <a:p>
          <a:endParaRPr lang="fr-FR" sz="2000" b="1">
            <a:latin typeface="Arial" panose="020B0604020202020204" pitchFamily="34" charset="0"/>
            <a:cs typeface="Arial" panose="020B0604020202020204" pitchFamily="34" charset="0"/>
          </a:endParaRPr>
        </a:p>
      </dgm:t>
    </dgm:pt>
    <dgm:pt modelId="{5B1B52B3-102E-4DA6-843A-5891D8699F1A}" type="sibTrans" cxnId="{85379E1E-4AF3-45EE-9032-F936C93CDD29}">
      <dgm:prSet/>
      <dgm:spPr/>
      <dgm:t>
        <a:bodyPr/>
        <a:lstStyle/>
        <a:p>
          <a:endParaRPr lang="fr-FR" sz="2000" b="1">
            <a:latin typeface="Arial" panose="020B0604020202020204" pitchFamily="34" charset="0"/>
            <a:cs typeface="Arial" panose="020B0604020202020204" pitchFamily="34" charset="0"/>
          </a:endParaRPr>
        </a:p>
      </dgm:t>
    </dgm:pt>
    <dgm:pt modelId="{C5543CB9-F3A8-4204-8DED-5C9F443CCAC8}">
      <dgm:prSet custT="1"/>
      <dgm:spPr/>
      <dgm:t>
        <a:bodyPr/>
        <a:lstStyle/>
        <a:p>
          <a:r>
            <a:rPr lang="fr-FR" sz="1800" b="1" dirty="0">
              <a:latin typeface="Arial" panose="020B0604020202020204" pitchFamily="34" charset="0"/>
              <a:ea typeface="Calibri" panose="020F0502020204030204" pitchFamily="34" charset="0"/>
              <a:cs typeface="Arial" panose="020B0604020202020204" pitchFamily="34" charset="0"/>
            </a:rPr>
            <a:t>Numérique -vidéo</a:t>
          </a:r>
        </a:p>
      </dgm:t>
    </dgm:pt>
    <dgm:pt modelId="{C04EF41A-3484-445D-84BB-B72AF3365A02}" type="parTrans" cxnId="{CD3934F5-EC50-409E-B6DD-3A9EA5DD11DE}">
      <dgm:prSet/>
      <dgm:spPr/>
      <dgm:t>
        <a:bodyPr/>
        <a:lstStyle/>
        <a:p>
          <a:endParaRPr lang="fr-FR" sz="2000" b="1">
            <a:latin typeface="Arial" panose="020B0604020202020204" pitchFamily="34" charset="0"/>
            <a:cs typeface="Arial" panose="020B0604020202020204" pitchFamily="34" charset="0"/>
          </a:endParaRPr>
        </a:p>
      </dgm:t>
    </dgm:pt>
    <dgm:pt modelId="{69E0A434-4E44-47D7-B784-42D1480DCDF6}" type="sibTrans" cxnId="{CD3934F5-EC50-409E-B6DD-3A9EA5DD11DE}">
      <dgm:prSet/>
      <dgm:spPr/>
      <dgm:t>
        <a:bodyPr/>
        <a:lstStyle/>
        <a:p>
          <a:endParaRPr lang="fr-FR" sz="2000" b="1">
            <a:latin typeface="Arial" panose="020B0604020202020204" pitchFamily="34" charset="0"/>
            <a:cs typeface="Arial" panose="020B0604020202020204" pitchFamily="34" charset="0"/>
          </a:endParaRPr>
        </a:p>
      </dgm:t>
    </dgm:pt>
    <dgm:pt modelId="{689CF422-2654-412F-8C6E-6AB2BF025AD0}">
      <dgm:prSet phldrT="[Texte]" custT="1"/>
      <dgm:spPr/>
      <dgm:t>
        <a:bodyPr/>
        <a:lstStyle/>
        <a:p>
          <a:r>
            <a:rPr lang="fr-FR" sz="1600" b="1" dirty="0">
              <a:latin typeface="Arial" panose="020B0604020202020204" pitchFamily="34" charset="0"/>
              <a:cs typeface="Arial" panose="020B0604020202020204" pitchFamily="34" charset="0"/>
            </a:rPr>
            <a:t>Traitements spécifiques</a:t>
          </a:r>
        </a:p>
      </dgm:t>
    </dgm:pt>
    <dgm:pt modelId="{F1C4AB4C-8E66-4EE3-A2B8-A4D404FA6625}" type="parTrans" cxnId="{DC92146E-F404-4044-8723-338D9603C661}">
      <dgm:prSet/>
      <dgm:spPr/>
      <dgm:t>
        <a:bodyPr/>
        <a:lstStyle/>
        <a:p>
          <a:endParaRPr lang="fr-FR" sz="2000" b="1">
            <a:latin typeface="Arial" panose="020B0604020202020204" pitchFamily="34" charset="0"/>
            <a:cs typeface="Arial" panose="020B0604020202020204" pitchFamily="34" charset="0"/>
          </a:endParaRPr>
        </a:p>
      </dgm:t>
    </dgm:pt>
    <dgm:pt modelId="{522BAEE2-713E-4FB0-9C4A-3F3E656131FB}" type="sibTrans" cxnId="{DC92146E-F404-4044-8723-338D9603C661}">
      <dgm:prSet/>
      <dgm:spPr/>
      <dgm:t>
        <a:bodyPr/>
        <a:lstStyle/>
        <a:p>
          <a:endParaRPr lang="fr-FR" sz="2000" b="1">
            <a:latin typeface="Arial" panose="020B0604020202020204" pitchFamily="34" charset="0"/>
            <a:cs typeface="Arial" panose="020B0604020202020204" pitchFamily="34" charset="0"/>
          </a:endParaRPr>
        </a:p>
      </dgm:t>
    </dgm:pt>
    <dgm:pt modelId="{69BEC258-5D8D-4546-B1F1-272DC1D46947}">
      <dgm:prSet phldrT="[Texte]" custT="1"/>
      <dgm:spPr/>
      <dgm:t>
        <a:bodyPr/>
        <a:lstStyle/>
        <a:p>
          <a:r>
            <a:rPr lang="fr-FR" sz="1600" b="1" dirty="0">
              <a:latin typeface="Arial" panose="020B0604020202020204" pitchFamily="34" charset="0"/>
              <a:cs typeface="Arial" panose="020B0604020202020204" pitchFamily="34" charset="0"/>
            </a:rPr>
            <a:t>Traitements spécifiques</a:t>
          </a:r>
          <a:endParaRPr lang="fr-FR" sz="1600" b="1" dirty="0">
            <a:latin typeface="Arial" panose="020B0604020202020204" pitchFamily="34" charset="0"/>
            <a:ea typeface="Calibri" panose="020F0502020204030204" pitchFamily="34" charset="0"/>
            <a:cs typeface="Arial" panose="020B0604020202020204" pitchFamily="34" charset="0"/>
          </a:endParaRPr>
        </a:p>
      </dgm:t>
    </dgm:pt>
    <dgm:pt modelId="{8154228B-0E66-46EE-A3FF-0607C064585A}" type="parTrans" cxnId="{B24F03C6-4BE3-4DE0-92ED-517525EDDAFD}">
      <dgm:prSet/>
      <dgm:spPr/>
      <dgm:t>
        <a:bodyPr/>
        <a:lstStyle/>
        <a:p>
          <a:endParaRPr lang="fr-FR" sz="2000" b="1">
            <a:latin typeface="Arial" panose="020B0604020202020204" pitchFamily="34" charset="0"/>
            <a:cs typeface="Arial" panose="020B0604020202020204" pitchFamily="34" charset="0"/>
          </a:endParaRPr>
        </a:p>
      </dgm:t>
    </dgm:pt>
    <dgm:pt modelId="{EE527948-65AD-4712-8318-16F97215B89F}" type="sibTrans" cxnId="{B24F03C6-4BE3-4DE0-92ED-517525EDDAFD}">
      <dgm:prSet/>
      <dgm:spPr/>
      <dgm:t>
        <a:bodyPr/>
        <a:lstStyle/>
        <a:p>
          <a:endParaRPr lang="fr-FR" sz="2000" b="1">
            <a:latin typeface="Arial" panose="020B0604020202020204" pitchFamily="34" charset="0"/>
            <a:cs typeface="Arial" panose="020B0604020202020204" pitchFamily="34" charset="0"/>
          </a:endParaRPr>
        </a:p>
      </dgm:t>
    </dgm:pt>
    <dgm:pt modelId="{02EB98CF-0BD7-400E-B750-90F93BE80B14}">
      <dgm:prSet phldrT="[Texte]" custT="1"/>
      <dgm:spPr/>
      <dgm:t>
        <a:bodyPr/>
        <a:lstStyle/>
        <a:p>
          <a:r>
            <a:rPr lang="fr-FR" sz="1800" b="1" dirty="0">
              <a:latin typeface="Arial" panose="020B0604020202020204" pitchFamily="34" charset="0"/>
              <a:ea typeface="Calibri" panose="020F0502020204030204" pitchFamily="34" charset="0"/>
              <a:cs typeface="Arial" panose="020B0604020202020204" pitchFamily="34" charset="0"/>
            </a:rPr>
            <a:t>Numérique-audio</a:t>
          </a:r>
          <a:endParaRPr lang="fr-FR" sz="1800" b="1" dirty="0">
            <a:latin typeface="Arial" panose="020B0604020202020204" pitchFamily="34" charset="0"/>
            <a:cs typeface="Arial" panose="020B0604020202020204" pitchFamily="34" charset="0"/>
          </a:endParaRPr>
        </a:p>
      </dgm:t>
    </dgm:pt>
    <dgm:pt modelId="{FE131A18-0E51-4367-BE61-7BBEA76907AA}" type="parTrans" cxnId="{EBA0AD95-7586-4004-82A4-23B3B5843FF5}">
      <dgm:prSet/>
      <dgm:spPr/>
      <dgm:t>
        <a:bodyPr/>
        <a:lstStyle/>
        <a:p>
          <a:endParaRPr lang="fr-FR"/>
        </a:p>
      </dgm:t>
    </dgm:pt>
    <dgm:pt modelId="{EB954BAF-8E33-4195-B30D-13A2D0C96770}" type="sibTrans" cxnId="{EBA0AD95-7586-4004-82A4-23B3B5843FF5}">
      <dgm:prSet/>
      <dgm:spPr/>
      <dgm:t>
        <a:bodyPr/>
        <a:lstStyle/>
        <a:p>
          <a:endParaRPr lang="fr-FR"/>
        </a:p>
      </dgm:t>
    </dgm:pt>
    <dgm:pt modelId="{FBC973AB-9D58-4D9B-B3BA-0BA59C6D0252}">
      <dgm:prSet custT="1"/>
      <dgm:spPr/>
      <dgm:t>
        <a:bodyPr/>
        <a:lstStyle/>
        <a:p>
          <a:r>
            <a:rPr lang="fr-FR" sz="1800" b="1" dirty="0">
              <a:latin typeface="Arial" panose="020B0604020202020204" pitchFamily="34" charset="0"/>
              <a:ea typeface="Calibri" panose="020F0502020204030204" pitchFamily="34" charset="0"/>
              <a:cs typeface="Arial" panose="020B0604020202020204" pitchFamily="34" charset="0"/>
            </a:rPr>
            <a:t>Numérique- autres</a:t>
          </a:r>
          <a:endParaRPr lang="fr-FR" sz="1800" b="1" dirty="0">
            <a:latin typeface="Arial" panose="020B0604020202020204" pitchFamily="34" charset="0"/>
            <a:cs typeface="Arial" panose="020B0604020202020204" pitchFamily="34" charset="0"/>
          </a:endParaRPr>
        </a:p>
      </dgm:t>
    </dgm:pt>
    <dgm:pt modelId="{F0B97885-C7CF-453A-BA5E-ECBDBB4F3AE7}" type="sibTrans" cxnId="{389F73D9-193E-4824-9E1F-0AF3915D2232}">
      <dgm:prSet/>
      <dgm:spPr/>
      <dgm:t>
        <a:bodyPr/>
        <a:lstStyle/>
        <a:p>
          <a:endParaRPr lang="fr-FR" sz="2000" b="1">
            <a:latin typeface="Arial" panose="020B0604020202020204" pitchFamily="34" charset="0"/>
            <a:cs typeface="Arial" panose="020B0604020202020204" pitchFamily="34" charset="0"/>
          </a:endParaRPr>
        </a:p>
      </dgm:t>
    </dgm:pt>
    <dgm:pt modelId="{A813D91E-F7C0-48B7-9E62-412081263A66}" type="parTrans" cxnId="{389F73D9-193E-4824-9E1F-0AF3915D2232}">
      <dgm:prSet/>
      <dgm:spPr/>
      <dgm:t>
        <a:bodyPr/>
        <a:lstStyle/>
        <a:p>
          <a:endParaRPr lang="fr-FR" sz="2000" b="1">
            <a:latin typeface="Arial" panose="020B0604020202020204" pitchFamily="34" charset="0"/>
            <a:cs typeface="Arial" panose="020B0604020202020204" pitchFamily="34" charset="0"/>
          </a:endParaRPr>
        </a:p>
      </dgm:t>
    </dgm:pt>
    <dgm:pt modelId="{7D41512C-F4DE-420E-9825-89F814102DD8}">
      <dgm:prSet phldrT="[Texte]" custT="1"/>
      <dgm:spPr/>
      <dgm:t>
        <a:bodyPr/>
        <a:lstStyle/>
        <a:p>
          <a:r>
            <a:rPr lang="fr-FR" sz="1800" b="1" dirty="0">
              <a:latin typeface="Arial" panose="020B0604020202020204" pitchFamily="34" charset="0"/>
              <a:cs typeface="Arial" panose="020B0604020202020204" pitchFamily="34" charset="0"/>
            </a:rPr>
            <a:t>Traitements spécifiques</a:t>
          </a:r>
        </a:p>
      </dgm:t>
    </dgm:pt>
    <dgm:pt modelId="{CE3BB01B-CE90-4D71-97DF-049801BD6C96}" type="parTrans" cxnId="{0D9FD054-3456-4CAB-BD79-AE97F93EE847}">
      <dgm:prSet/>
      <dgm:spPr/>
      <dgm:t>
        <a:bodyPr/>
        <a:lstStyle/>
        <a:p>
          <a:endParaRPr lang="fr-FR"/>
        </a:p>
      </dgm:t>
    </dgm:pt>
    <dgm:pt modelId="{A8D548E8-2D65-443A-BD6E-9B18C08821B6}" type="sibTrans" cxnId="{0D9FD054-3456-4CAB-BD79-AE97F93EE847}">
      <dgm:prSet/>
      <dgm:spPr/>
      <dgm:t>
        <a:bodyPr/>
        <a:lstStyle/>
        <a:p>
          <a:endParaRPr lang="fr-FR"/>
        </a:p>
      </dgm:t>
    </dgm:pt>
    <dgm:pt modelId="{C480FFCD-8A7B-4C42-8F42-B2603D40086C}">
      <dgm:prSet phldrT="[Texte]" custT="1"/>
      <dgm:spPr/>
      <dgm:t>
        <a:bodyPr/>
        <a:lstStyle/>
        <a:p>
          <a:r>
            <a:rPr lang="fr-FR" sz="1600" b="1" dirty="0">
              <a:latin typeface="Arial" panose="020B0604020202020204" pitchFamily="34" charset="0"/>
              <a:cs typeface="Arial" panose="020B0604020202020204" pitchFamily="34" charset="0"/>
            </a:rPr>
            <a:t>Traitements spécifiques</a:t>
          </a:r>
          <a:endParaRPr lang="fr-FR" sz="1600" b="1" dirty="0">
            <a:latin typeface="Arial" panose="020B0604020202020204" pitchFamily="34" charset="0"/>
            <a:ea typeface="Calibri" panose="020F0502020204030204" pitchFamily="34" charset="0"/>
            <a:cs typeface="Arial" panose="020B0604020202020204" pitchFamily="34" charset="0"/>
          </a:endParaRPr>
        </a:p>
      </dgm:t>
    </dgm:pt>
    <dgm:pt modelId="{65260532-5E21-4D23-9903-B54739EC5A19}">
      <dgm:prSet custT="1"/>
      <dgm:spPr/>
      <dgm:t>
        <a:bodyPr/>
        <a:lstStyle/>
        <a:p>
          <a:r>
            <a:rPr lang="fr-FR" sz="1800" b="1" dirty="0">
              <a:latin typeface="Arial" panose="020B0604020202020204" pitchFamily="34" charset="0"/>
              <a:ea typeface="Calibri" panose="020F0502020204030204" pitchFamily="34" charset="0"/>
              <a:cs typeface="Arial" panose="020B0604020202020204" pitchFamily="34" charset="0"/>
            </a:rPr>
            <a:t>Imprimé/papier</a:t>
          </a:r>
        </a:p>
      </dgm:t>
    </dgm:pt>
    <dgm:pt modelId="{7DE619C6-9D0F-439E-90F4-9FEEF14474BE}" type="sibTrans" cxnId="{BE8AFFD6-C0D0-4147-A701-C42547716CCE}">
      <dgm:prSet/>
      <dgm:spPr/>
      <dgm:t>
        <a:bodyPr/>
        <a:lstStyle/>
        <a:p>
          <a:endParaRPr lang="fr-FR" sz="2000" b="1">
            <a:latin typeface="Arial" panose="020B0604020202020204" pitchFamily="34" charset="0"/>
            <a:cs typeface="Arial" panose="020B0604020202020204" pitchFamily="34" charset="0"/>
          </a:endParaRPr>
        </a:p>
      </dgm:t>
    </dgm:pt>
    <dgm:pt modelId="{F6A50404-D5FE-41D7-8C6E-9A056C066DCE}" type="parTrans" cxnId="{BE8AFFD6-C0D0-4147-A701-C42547716CCE}">
      <dgm:prSet/>
      <dgm:spPr/>
      <dgm:t>
        <a:bodyPr/>
        <a:lstStyle/>
        <a:p>
          <a:endParaRPr lang="fr-FR" sz="2000" b="1">
            <a:latin typeface="Arial" panose="020B0604020202020204" pitchFamily="34" charset="0"/>
            <a:cs typeface="Arial" panose="020B0604020202020204" pitchFamily="34" charset="0"/>
          </a:endParaRPr>
        </a:p>
      </dgm:t>
    </dgm:pt>
    <dgm:pt modelId="{30BFAC5B-4542-452C-831D-A0500202BD32}" type="sibTrans" cxnId="{7C3A9289-2F57-4802-91E2-E6CA8A11A2FF}">
      <dgm:prSet/>
      <dgm:spPr/>
      <dgm:t>
        <a:bodyPr/>
        <a:lstStyle/>
        <a:p>
          <a:endParaRPr lang="fr-FR" sz="2000" b="1">
            <a:latin typeface="Arial" panose="020B0604020202020204" pitchFamily="34" charset="0"/>
            <a:cs typeface="Arial" panose="020B0604020202020204" pitchFamily="34" charset="0"/>
          </a:endParaRPr>
        </a:p>
      </dgm:t>
    </dgm:pt>
    <dgm:pt modelId="{45111383-708A-4361-9CDF-68F83F6F87E4}" type="parTrans" cxnId="{7C3A9289-2F57-4802-91E2-E6CA8A11A2FF}">
      <dgm:prSet/>
      <dgm:spPr/>
      <dgm:t>
        <a:bodyPr/>
        <a:lstStyle/>
        <a:p>
          <a:endParaRPr lang="fr-FR" sz="2000" b="1">
            <a:latin typeface="Arial" panose="020B0604020202020204" pitchFamily="34" charset="0"/>
            <a:cs typeface="Arial" panose="020B0604020202020204" pitchFamily="34" charset="0"/>
          </a:endParaRPr>
        </a:p>
      </dgm:t>
    </dgm:pt>
    <dgm:pt modelId="{ABAED0A6-29F3-4D80-9B0E-6436FA5D5895}" type="pres">
      <dgm:prSet presAssocID="{4EEB6F9C-FB2D-44E1-92E2-B4D75430B5CB}" presName="diagram" presStyleCnt="0">
        <dgm:presLayoutVars>
          <dgm:chPref val="1"/>
          <dgm:dir/>
          <dgm:animOne val="branch"/>
          <dgm:animLvl val="lvl"/>
          <dgm:resizeHandles val="exact"/>
        </dgm:presLayoutVars>
      </dgm:prSet>
      <dgm:spPr/>
    </dgm:pt>
    <dgm:pt modelId="{60E725AA-02F4-4190-A6CE-EB596A8E505B}" type="pres">
      <dgm:prSet presAssocID="{B155DDDA-DD29-4270-93DF-575FF66DF833}" presName="root1" presStyleCnt="0"/>
      <dgm:spPr/>
    </dgm:pt>
    <dgm:pt modelId="{B93B8157-B722-48C4-AB74-24AB5A765247}" type="pres">
      <dgm:prSet presAssocID="{B155DDDA-DD29-4270-93DF-575FF66DF833}" presName="LevelOneTextNode" presStyleLbl="node0" presStyleIdx="0" presStyleCnt="1" custScaleX="142136" custScaleY="164882">
        <dgm:presLayoutVars>
          <dgm:chPref val="3"/>
        </dgm:presLayoutVars>
      </dgm:prSet>
      <dgm:spPr/>
    </dgm:pt>
    <dgm:pt modelId="{B0AF1F5D-4FFF-4CDE-B28F-6E0DE5CB8DB0}" type="pres">
      <dgm:prSet presAssocID="{B155DDDA-DD29-4270-93DF-575FF66DF833}" presName="level2hierChild" presStyleCnt="0"/>
      <dgm:spPr/>
    </dgm:pt>
    <dgm:pt modelId="{B42D79AD-85CD-488F-A296-355E200F749F}" type="pres">
      <dgm:prSet presAssocID="{FE131A18-0E51-4367-BE61-7BBEA76907AA}" presName="conn2-1" presStyleLbl="parChTrans1D2" presStyleIdx="0" presStyleCnt="4"/>
      <dgm:spPr/>
    </dgm:pt>
    <dgm:pt modelId="{C7016D35-6C27-43AE-B4B3-D0A2E4D610A2}" type="pres">
      <dgm:prSet presAssocID="{FE131A18-0E51-4367-BE61-7BBEA76907AA}" presName="connTx" presStyleLbl="parChTrans1D2" presStyleIdx="0" presStyleCnt="4"/>
      <dgm:spPr/>
    </dgm:pt>
    <dgm:pt modelId="{C73A9A87-7D5B-4877-9AF4-EEFE33F21416}" type="pres">
      <dgm:prSet presAssocID="{02EB98CF-0BD7-400E-B750-90F93BE80B14}" presName="root2" presStyleCnt="0"/>
      <dgm:spPr/>
    </dgm:pt>
    <dgm:pt modelId="{02ABFED3-EE91-4EDB-B3EE-386816AE5ADB}" type="pres">
      <dgm:prSet presAssocID="{02EB98CF-0BD7-400E-B750-90F93BE80B14}" presName="LevelTwoTextNode" presStyleLbl="node2" presStyleIdx="0" presStyleCnt="4" custScaleX="217567" custScaleY="68960" custLinFactNeighborY="68733">
        <dgm:presLayoutVars>
          <dgm:chPref val="3"/>
        </dgm:presLayoutVars>
      </dgm:prSet>
      <dgm:spPr/>
    </dgm:pt>
    <dgm:pt modelId="{352E35D5-4AD0-4CB8-8B3E-03B84F57B9E6}" type="pres">
      <dgm:prSet presAssocID="{02EB98CF-0BD7-400E-B750-90F93BE80B14}" presName="level3hierChild" presStyleCnt="0"/>
      <dgm:spPr/>
    </dgm:pt>
    <dgm:pt modelId="{6F39CF4D-FFA4-4C6E-A0D8-205439AEC45D}" type="pres">
      <dgm:prSet presAssocID="{F1C4AB4C-8E66-4EE3-A2B8-A4D404FA6625}" presName="conn2-1" presStyleLbl="parChTrans1D3" presStyleIdx="0" presStyleCnt="4"/>
      <dgm:spPr/>
    </dgm:pt>
    <dgm:pt modelId="{3705FA6C-F5BC-429D-8EB4-A617FB220733}" type="pres">
      <dgm:prSet presAssocID="{F1C4AB4C-8E66-4EE3-A2B8-A4D404FA6625}" presName="connTx" presStyleLbl="parChTrans1D3" presStyleIdx="0" presStyleCnt="4"/>
      <dgm:spPr/>
    </dgm:pt>
    <dgm:pt modelId="{519F51D5-8EAA-4336-9C43-9A7B01769DB6}" type="pres">
      <dgm:prSet presAssocID="{689CF422-2654-412F-8C6E-6AB2BF025AD0}" presName="root2" presStyleCnt="0"/>
      <dgm:spPr/>
    </dgm:pt>
    <dgm:pt modelId="{D5657CEF-3AC6-4760-84FC-B195E289E1FB}" type="pres">
      <dgm:prSet presAssocID="{689CF422-2654-412F-8C6E-6AB2BF025AD0}" presName="LevelTwoTextNode" presStyleLbl="node3" presStyleIdx="0" presStyleCnt="4" custScaleX="191210" custScaleY="68960" custLinFactNeighborX="-2727" custLinFactNeighborY="69824">
        <dgm:presLayoutVars>
          <dgm:chPref val="3"/>
        </dgm:presLayoutVars>
      </dgm:prSet>
      <dgm:spPr/>
    </dgm:pt>
    <dgm:pt modelId="{CD8B18C9-5515-4943-891C-43BDF2D5E6BC}" type="pres">
      <dgm:prSet presAssocID="{689CF422-2654-412F-8C6E-6AB2BF025AD0}" presName="level3hierChild" presStyleCnt="0"/>
      <dgm:spPr/>
    </dgm:pt>
    <dgm:pt modelId="{FB95E786-A205-4879-9069-459F242559D4}" type="pres">
      <dgm:prSet presAssocID="{C04EF41A-3484-445D-84BB-B72AF3365A02}" presName="conn2-1" presStyleLbl="parChTrans1D2" presStyleIdx="1" presStyleCnt="4"/>
      <dgm:spPr/>
    </dgm:pt>
    <dgm:pt modelId="{23ECDD79-14B8-43DA-8B07-ACFB4C45A978}" type="pres">
      <dgm:prSet presAssocID="{C04EF41A-3484-445D-84BB-B72AF3365A02}" presName="connTx" presStyleLbl="parChTrans1D2" presStyleIdx="1" presStyleCnt="4"/>
      <dgm:spPr/>
    </dgm:pt>
    <dgm:pt modelId="{EE8FAB49-EA49-40A7-B6B8-6B3F7774B817}" type="pres">
      <dgm:prSet presAssocID="{C5543CB9-F3A8-4204-8DED-5C9F443CCAC8}" presName="root2" presStyleCnt="0"/>
      <dgm:spPr/>
    </dgm:pt>
    <dgm:pt modelId="{3B63386D-C724-46E5-ABB7-B8F812EF65FA}" type="pres">
      <dgm:prSet presAssocID="{C5543CB9-F3A8-4204-8DED-5C9F443CCAC8}" presName="LevelTwoTextNode" presStyleLbl="node2" presStyleIdx="1" presStyleCnt="4" custScaleX="217567" custScaleY="68960" custLinFactNeighborY="68733">
        <dgm:presLayoutVars>
          <dgm:chPref val="3"/>
        </dgm:presLayoutVars>
      </dgm:prSet>
      <dgm:spPr/>
    </dgm:pt>
    <dgm:pt modelId="{E03C1A4F-28F4-4206-AC6C-2297C655F5A8}" type="pres">
      <dgm:prSet presAssocID="{C5543CB9-F3A8-4204-8DED-5C9F443CCAC8}" presName="level3hierChild" presStyleCnt="0"/>
      <dgm:spPr/>
    </dgm:pt>
    <dgm:pt modelId="{641ADEAA-DEAD-45DE-8E1E-4E194FD6E9B1}" type="pres">
      <dgm:prSet presAssocID="{8154228B-0E66-46EE-A3FF-0607C064585A}" presName="conn2-1" presStyleLbl="parChTrans1D3" presStyleIdx="1" presStyleCnt="4"/>
      <dgm:spPr/>
    </dgm:pt>
    <dgm:pt modelId="{40E0E422-C93A-401E-9439-FE0674284EFE}" type="pres">
      <dgm:prSet presAssocID="{8154228B-0E66-46EE-A3FF-0607C064585A}" presName="connTx" presStyleLbl="parChTrans1D3" presStyleIdx="1" presStyleCnt="4"/>
      <dgm:spPr/>
    </dgm:pt>
    <dgm:pt modelId="{3B91F01E-29A1-4B31-990A-E0486D4CB96A}" type="pres">
      <dgm:prSet presAssocID="{69BEC258-5D8D-4546-B1F1-272DC1D46947}" presName="root2" presStyleCnt="0"/>
      <dgm:spPr/>
    </dgm:pt>
    <dgm:pt modelId="{80BB38CD-EC35-49DE-821F-F9F02B6C2020}" type="pres">
      <dgm:prSet presAssocID="{69BEC258-5D8D-4546-B1F1-272DC1D46947}" presName="LevelTwoTextNode" presStyleLbl="node3" presStyleIdx="1" presStyleCnt="4" custScaleX="191210" custScaleY="68960" custLinFactNeighborX="-2727" custLinFactNeighborY="69824">
        <dgm:presLayoutVars>
          <dgm:chPref val="3"/>
        </dgm:presLayoutVars>
      </dgm:prSet>
      <dgm:spPr/>
    </dgm:pt>
    <dgm:pt modelId="{7B131C1A-6157-4DD3-BA48-C8FFDB0A7F3D}" type="pres">
      <dgm:prSet presAssocID="{69BEC258-5D8D-4546-B1F1-272DC1D46947}" presName="level3hierChild" presStyleCnt="0"/>
      <dgm:spPr/>
    </dgm:pt>
    <dgm:pt modelId="{B391AFC4-379C-44DF-A346-34A83CC76638}" type="pres">
      <dgm:prSet presAssocID="{F6A50404-D5FE-41D7-8C6E-9A056C066DCE}" presName="conn2-1" presStyleLbl="parChTrans1D2" presStyleIdx="2" presStyleCnt="4"/>
      <dgm:spPr/>
    </dgm:pt>
    <dgm:pt modelId="{1C38C4A8-61EB-40A8-A92B-92B86A97F3CF}" type="pres">
      <dgm:prSet presAssocID="{F6A50404-D5FE-41D7-8C6E-9A056C066DCE}" presName="connTx" presStyleLbl="parChTrans1D2" presStyleIdx="2" presStyleCnt="4"/>
      <dgm:spPr/>
    </dgm:pt>
    <dgm:pt modelId="{A5342AD5-1D0E-4085-AF90-BB466631E34F}" type="pres">
      <dgm:prSet presAssocID="{65260532-5E21-4D23-9903-B54739EC5A19}" presName="root2" presStyleCnt="0"/>
      <dgm:spPr/>
    </dgm:pt>
    <dgm:pt modelId="{FE867047-DF84-4E31-BC90-DB68F48145D0}" type="pres">
      <dgm:prSet presAssocID="{65260532-5E21-4D23-9903-B54739EC5A19}" presName="LevelTwoTextNode" presStyleLbl="node2" presStyleIdx="2" presStyleCnt="4" custScaleX="217567" custScaleY="68960" custLinFactY="-100000" custLinFactNeighborX="3273" custLinFactNeighborY="-110562">
        <dgm:presLayoutVars>
          <dgm:chPref val="3"/>
        </dgm:presLayoutVars>
      </dgm:prSet>
      <dgm:spPr/>
    </dgm:pt>
    <dgm:pt modelId="{6274DDC6-6235-4E20-875D-ED578B59C63A}" type="pres">
      <dgm:prSet presAssocID="{65260532-5E21-4D23-9903-B54739EC5A19}" presName="level3hierChild" presStyleCnt="0"/>
      <dgm:spPr/>
    </dgm:pt>
    <dgm:pt modelId="{9F5F8122-641D-40C7-8FCA-0ADFA5D9EC48}" type="pres">
      <dgm:prSet presAssocID="{45111383-708A-4361-9CDF-68F83F6F87E4}" presName="conn2-1" presStyleLbl="parChTrans1D3" presStyleIdx="2" presStyleCnt="4"/>
      <dgm:spPr/>
    </dgm:pt>
    <dgm:pt modelId="{E644D3AE-E3E0-4F13-BDDD-1B7643C1CE2C}" type="pres">
      <dgm:prSet presAssocID="{45111383-708A-4361-9CDF-68F83F6F87E4}" presName="connTx" presStyleLbl="parChTrans1D3" presStyleIdx="2" presStyleCnt="4"/>
      <dgm:spPr/>
    </dgm:pt>
    <dgm:pt modelId="{735D1BAD-7F57-4C06-91A8-A49B80F915D4}" type="pres">
      <dgm:prSet presAssocID="{C480FFCD-8A7B-4C42-8F42-B2603D40086C}" presName="root2" presStyleCnt="0"/>
      <dgm:spPr/>
    </dgm:pt>
    <dgm:pt modelId="{8B01C1ED-2868-4783-92F5-DE2C86352BC0}" type="pres">
      <dgm:prSet presAssocID="{C480FFCD-8A7B-4C42-8F42-B2603D40086C}" presName="LevelTwoTextNode" presStyleLbl="node3" presStyleIdx="2" presStyleCnt="4" custScaleX="191210" custScaleY="68960" custLinFactY="-100000" custLinFactNeighborX="-1821" custLinFactNeighborY="-110562">
        <dgm:presLayoutVars>
          <dgm:chPref val="3"/>
        </dgm:presLayoutVars>
      </dgm:prSet>
      <dgm:spPr/>
    </dgm:pt>
    <dgm:pt modelId="{18636DA4-D411-4234-A571-344EF18A7E3B}" type="pres">
      <dgm:prSet presAssocID="{C480FFCD-8A7B-4C42-8F42-B2603D40086C}" presName="level3hierChild" presStyleCnt="0"/>
      <dgm:spPr/>
    </dgm:pt>
    <dgm:pt modelId="{56D5FE02-B306-4E5B-9C5F-AFFF22C9A828}" type="pres">
      <dgm:prSet presAssocID="{A813D91E-F7C0-48B7-9E62-412081263A66}" presName="conn2-1" presStyleLbl="parChTrans1D2" presStyleIdx="3" presStyleCnt="4"/>
      <dgm:spPr/>
    </dgm:pt>
    <dgm:pt modelId="{05D2C603-0EF4-466D-84DE-A6C9362FDC5F}" type="pres">
      <dgm:prSet presAssocID="{A813D91E-F7C0-48B7-9E62-412081263A66}" presName="connTx" presStyleLbl="parChTrans1D2" presStyleIdx="3" presStyleCnt="4"/>
      <dgm:spPr/>
    </dgm:pt>
    <dgm:pt modelId="{CAC195F4-2C4C-46AE-A6C1-95DB16178D04}" type="pres">
      <dgm:prSet presAssocID="{FBC973AB-9D58-4D9B-B3BA-0BA59C6D0252}" presName="root2" presStyleCnt="0"/>
      <dgm:spPr/>
    </dgm:pt>
    <dgm:pt modelId="{C29CA0C1-F981-4960-B890-1EFC26C8C4D1}" type="pres">
      <dgm:prSet presAssocID="{FBC973AB-9D58-4D9B-B3BA-0BA59C6D0252}" presName="LevelTwoTextNode" presStyleLbl="node2" presStyleIdx="3" presStyleCnt="4" custScaleX="217567" custScaleY="68960" custLinFactNeighborX="-1091" custLinFactNeighborY="-9819">
        <dgm:presLayoutVars>
          <dgm:chPref val="3"/>
        </dgm:presLayoutVars>
      </dgm:prSet>
      <dgm:spPr/>
    </dgm:pt>
    <dgm:pt modelId="{F6EFC6F4-44F5-4544-ACAE-E10F346B2553}" type="pres">
      <dgm:prSet presAssocID="{FBC973AB-9D58-4D9B-B3BA-0BA59C6D0252}" presName="level3hierChild" presStyleCnt="0"/>
      <dgm:spPr/>
    </dgm:pt>
    <dgm:pt modelId="{93E7B8D2-2E32-4CCC-BF2B-96B2C9581E02}" type="pres">
      <dgm:prSet presAssocID="{CE3BB01B-CE90-4D71-97DF-049801BD6C96}" presName="conn2-1" presStyleLbl="parChTrans1D3" presStyleIdx="3" presStyleCnt="4"/>
      <dgm:spPr/>
    </dgm:pt>
    <dgm:pt modelId="{2838664F-09E6-488C-BA20-F68A3869727C}" type="pres">
      <dgm:prSet presAssocID="{CE3BB01B-CE90-4D71-97DF-049801BD6C96}" presName="connTx" presStyleLbl="parChTrans1D3" presStyleIdx="3" presStyleCnt="4"/>
      <dgm:spPr/>
    </dgm:pt>
    <dgm:pt modelId="{A7F94227-5013-49C6-9708-6A5EB7622343}" type="pres">
      <dgm:prSet presAssocID="{7D41512C-F4DE-420E-9825-89F814102DD8}" presName="root2" presStyleCnt="0"/>
      <dgm:spPr/>
    </dgm:pt>
    <dgm:pt modelId="{9533F0C4-4DBB-4337-8D58-4C465279D228}" type="pres">
      <dgm:prSet presAssocID="{7D41512C-F4DE-420E-9825-89F814102DD8}" presName="LevelTwoTextNode" presStyleLbl="node3" presStyleIdx="3" presStyleCnt="4" custScaleX="191210" custScaleY="68960" custLinFactNeighborX="-1637" custLinFactNeighborY="-9819">
        <dgm:presLayoutVars>
          <dgm:chPref val="3"/>
        </dgm:presLayoutVars>
      </dgm:prSet>
      <dgm:spPr/>
    </dgm:pt>
    <dgm:pt modelId="{7112FC47-C6BE-4057-9D99-B06358CBF40D}" type="pres">
      <dgm:prSet presAssocID="{7D41512C-F4DE-420E-9825-89F814102DD8}" presName="level3hierChild" presStyleCnt="0"/>
      <dgm:spPr/>
    </dgm:pt>
  </dgm:ptLst>
  <dgm:cxnLst>
    <dgm:cxn modelId="{391C6804-26E4-4F1F-8AB1-2016FC29C857}" type="presOf" srcId="{689CF422-2654-412F-8C6E-6AB2BF025AD0}" destId="{D5657CEF-3AC6-4760-84FC-B195E289E1FB}" srcOrd="0" destOrd="0" presId="urn:microsoft.com/office/officeart/2005/8/layout/hierarchy2"/>
    <dgm:cxn modelId="{D60D571A-2943-4A2C-A422-933C38454680}" type="presOf" srcId="{CE3BB01B-CE90-4D71-97DF-049801BD6C96}" destId="{2838664F-09E6-488C-BA20-F68A3869727C}" srcOrd="1" destOrd="0" presId="urn:microsoft.com/office/officeart/2005/8/layout/hierarchy2"/>
    <dgm:cxn modelId="{85379E1E-4AF3-45EE-9032-F936C93CDD29}" srcId="{4EEB6F9C-FB2D-44E1-92E2-B4D75430B5CB}" destId="{B155DDDA-DD29-4270-93DF-575FF66DF833}" srcOrd="0" destOrd="0" parTransId="{5566CABE-1AF0-4D90-B2DA-25EA16169A30}" sibTransId="{5B1B52B3-102E-4DA6-843A-5891D8699F1A}"/>
    <dgm:cxn modelId="{B716AA2F-8E82-455C-A3A5-9BD2D22D51C5}" type="presOf" srcId="{C5543CB9-F3A8-4204-8DED-5C9F443CCAC8}" destId="{3B63386D-C724-46E5-ABB7-B8F812EF65FA}" srcOrd="0" destOrd="0" presId="urn:microsoft.com/office/officeart/2005/8/layout/hierarchy2"/>
    <dgm:cxn modelId="{21373334-0DB4-451A-A3EE-9BF6A2AEC856}" type="presOf" srcId="{FE131A18-0E51-4367-BE61-7BBEA76907AA}" destId="{C7016D35-6C27-43AE-B4B3-D0A2E4D610A2}" srcOrd="1" destOrd="0" presId="urn:microsoft.com/office/officeart/2005/8/layout/hierarchy2"/>
    <dgm:cxn modelId="{658E4234-7C46-4183-9F03-F821C71ECDBC}" type="presOf" srcId="{A813D91E-F7C0-48B7-9E62-412081263A66}" destId="{05D2C603-0EF4-466D-84DE-A6C9362FDC5F}" srcOrd="1" destOrd="0" presId="urn:microsoft.com/office/officeart/2005/8/layout/hierarchy2"/>
    <dgm:cxn modelId="{28375437-5DCC-400F-887C-AE0DE6B60E48}" type="presOf" srcId="{A813D91E-F7C0-48B7-9E62-412081263A66}" destId="{56D5FE02-B306-4E5B-9C5F-AFFF22C9A828}" srcOrd="0" destOrd="0" presId="urn:microsoft.com/office/officeart/2005/8/layout/hierarchy2"/>
    <dgm:cxn modelId="{B1A0EC3F-66B3-4124-96AD-6E0EE47B4CD1}" type="presOf" srcId="{C480FFCD-8A7B-4C42-8F42-B2603D40086C}" destId="{8B01C1ED-2868-4783-92F5-DE2C86352BC0}" srcOrd="0" destOrd="0" presId="urn:microsoft.com/office/officeart/2005/8/layout/hierarchy2"/>
    <dgm:cxn modelId="{0E9D2065-C7EC-4BBB-93BA-7848E9ACE598}" type="presOf" srcId="{8154228B-0E66-46EE-A3FF-0607C064585A}" destId="{40E0E422-C93A-401E-9439-FE0674284EFE}" srcOrd="1" destOrd="0" presId="urn:microsoft.com/office/officeart/2005/8/layout/hierarchy2"/>
    <dgm:cxn modelId="{F9AE7366-9FEC-4837-8B7E-939646C39015}" type="presOf" srcId="{69BEC258-5D8D-4546-B1F1-272DC1D46947}" destId="{80BB38CD-EC35-49DE-821F-F9F02B6C2020}" srcOrd="0" destOrd="0" presId="urn:microsoft.com/office/officeart/2005/8/layout/hierarchy2"/>
    <dgm:cxn modelId="{720FDB4D-BA42-4E9D-BFD3-1088998B4803}" type="presOf" srcId="{F6A50404-D5FE-41D7-8C6E-9A056C066DCE}" destId="{B391AFC4-379C-44DF-A346-34A83CC76638}" srcOrd="0" destOrd="0" presId="urn:microsoft.com/office/officeart/2005/8/layout/hierarchy2"/>
    <dgm:cxn modelId="{DC92146E-F404-4044-8723-338D9603C661}" srcId="{02EB98CF-0BD7-400E-B750-90F93BE80B14}" destId="{689CF422-2654-412F-8C6E-6AB2BF025AD0}" srcOrd="0" destOrd="0" parTransId="{F1C4AB4C-8E66-4EE3-A2B8-A4D404FA6625}" sibTransId="{522BAEE2-713E-4FB0-9C4A-3F3E656131FB}"/>
    <dgm:cxn modelId="{E54A166F-C51A-476A-A610-7658470D3C8D}" type="presOf" srcId="{FBC973AB-9D58-4D9B-B3BA-0BA59C6D0252}" destId="{C29CA0C1-F981-4960-B890-1EFC26C8C4D1}" srcOrd="0" destOrd="0" presId="urn:microsoft.com/office/officeart/2005/8/layout/hierarchy2"/>
    <dgm:cxn modelId="{30287654-BA16-49C5-BC5E-C7B30CC7C561}" type="presOf" srcId="{F1C4AB4C-8E66-4EE3-A2B8-A4D404FA6625}" destId="{3705FA6C-F5BC-429D-8EB4-A617FB220733}" srcOrd="1" destOrd="0" presId="urn:microsoft.com/office/officeart/2005/8/layout/hierarchy2"/>
    <dgm:cxn modelId="{0D9FD054-3456-4CAB-BD79-AE97F93EE847}" srcId="{FBC973AB-9D58-4D9B-B3BA-0BA59C6D0252}" destId="{7D41512C-F4DE-420E-9825-89F814102DD8}" srcOrd="0" destOrd="0" parTransId="{CE3BB01B-CE90-4D71-97DF-049801BD6C96}" sibTransId="{A8D548E8-2D65-443A-BD6E-9B18C08821B6}"/>
    <dgm:cxn modelId="{1E3E757E-6239-4349-A439-D1C22E90EB5B}" type="presOf" srcId="{F1C4AB4C-8E66-4EE3-A2B8-A4D404FA6625}" destId="{6F39CF4D-FFA4-4C6E-A0D8-205439AEC45D}" srcOrd="0" destOrd="0" presId="urn:microsoft.com/office/officeart/2005/8/layout/hierarchy2"/>
    <dgm:cxn modelId="{7C3A9289-2F57-4802-91E2-E6CA8A11A2FF}" srcId="{65260532-5E21-4D23-9903-B54739EC5A19}" destId="{C480FFCD-8A7B-4C42-8F42-B2603D40086C}" srcOrd="0" destOrd="0" parTransId="{45111383-708A-4361-9CDF-68F83F6F87E4}" sibTransId="{30BFAC5B-4542-452C-831D-A0500202BD32}"/>
    <dgm:cxn modelId="{EBA0AD95-7586-4004-82A4-23B3B5843FF5}" srcId="{B155DDDA-DD29-4270-93DF-575FF66DF833}" destId="{02EB98CF-0BD7-400E-B750-90F93BE80B14}" srcOrd="0" destOrd="0" parTransId="{FE131A18-0E51-4367-BE61-7BBEA76907AA}" sibTransId="{EB954BAF-8E33-4195-B30D-13A2D0C96770}"/>
    <dgm:cxn modelId="{74B3EA9E-8BC4-4714-A68D-CDA4F5012C30}" type="presOf" srcId="{8154228B-0E66-46EE-A3FF-0607C064585A}" destId="{641ADEAA-DEAD-45DE-8E1E-4E194FD6E9B1}" srcOrd="0" destOrd="0" presId="urn:microsoft.com/office/officeart/2005/8/layout/hierarchy2"/>
    <dgm:cxn modelId="{A0AA8DA5-0DA7-45FD-ABDF-A9452689C220}" type="presOf" srcId="{7D41512C-F4DE-420E-9825-89F814102DD8}" destId="{9533F0C4-4DBB-4337-8D58-4C465279D228}" srcOrd="0" destOrd="0" presId="urn:microsoft.com/office/officeart/2005/8/layout/hierarchy2"/>
    <dgm:cxn modelId="{1E6471B7-91D8-46DB-A78B-D4C4D018F4EA}" type="presOf" srcId="{4EEB6F9C-FB2D-44E1-92E2-B4D75430B5CB}" destId="{ABAED0A6-29F3-4D80-9B0E-6436FA5D5895}" srcOrd="0" destOrd="0" presId="urn:microsoft.com/office/officeart/2005/8/layout/hierarchy2"/>
    <dgm:cxn modelId="{0EA9BBBB-BEE4-4827-BE69-D45D43622611}" type="presOf" srcId="{65260532-5E21-4D23-9903-B54739EC5A19}" destId="{FE867047-DF84-4E31-BC90-DB68F48145D0}" srcOrd="0" destOrd="0" presId="urn:microsoft.com/office/officeart/2005/8/layout/hierarchy2"/>
    <dgm:cxn modelId="{B24F03C6-4BE3-4DE0-92ED-517525EDDAFD}" srcId="{C5543CB9-F3A8-4204-8DED-5C9F443CCAC8}" destId="{69BEC258-5D8D-4546-B1F1-272DC1D46947}" srcOrd="0" destOrd="0" parTransId="{8154228B-0E66-46EE-A3FF-0607C064585A}" sibTransId="{EE527948-65AD-4712-8318-16F97215B89F}"/>
    <dgm:cxn modelId="{6181A3C6-AFAB-418D-B57A-2422ABE2C972}" type="presOf" srcId="{FE131A18-0E51-4367-BE61-7BBEA76907AA}" destId="{B42D79AD-85CD-488F-A296-355E200F749F}" srcOrd="0" destOrd="0" presId="urn:microsoft.com/office/officeart/2005/8/layout/hierarchy2"/>
    <dgm:cxn modelId="{34CE38C8-6CD4-4982-B327-B4E1A7D01298}" type="presOf" srcId="{45111383-708A-4361-9CDF-68F83F6F87E4}" destId="{9F5F8122-641D-40C7-8FCA-0ADFA5D9EC48}" srcOrd="0" destOrd="0" presId="urn:microsoft.com/office/officeart/2005/8/layout/hierarchy2"/>
    <dgm:cxn modelId="{6C245FCC-0C7F-4060-8DFD-63ADC94F5D9B}" type="presOf" srcId="{45111383-708A-4361-9CDF-68F83F6F87E4}" destId="{E644D3AE-E3E0-4F13-BDDD-1B7643C1CE2C}" srcOrd="1" destOrd="0" presId="urn:microsoft.com/office/officeart/2005/8/layout/hierarchy2"/>
    <dgm:cxn modelId="{BE8AFFD6-C0D0-4147-A701-C42547716CCE}" srcId="{B155DDDA-DD29-4270-93DF-575FF66DF833}" destId="{65260532-5E21-4D23-9903-B54739EC5A19}" srcOrd="2" destOrd="0" parTransId="{F6A50404-D5FE-41D7-8C6E-9A056C066DCE}" sibTransId="{7DE619C6-9D0F-439E-90F4-9FEEF14474BE}"/>
    <dgm:cxn modelId="{389F73D9-193E-4824-9E1F-0AF3915D2232}" srcId="{B155DDDA-DD29-4270-93DF-575FF66DF833}" destId="{FBC973AB-9D58-4D9B-B3BA-0BA59C6D0252}" srcOrd="3" destOrd="0" parTransId="{A813D91E-F7C0-48B7-9E62-412081263A66}" sibTransId="{F0B97885-C7CF-453A-BA5E-ECBDBB4F3AE7}"/>
    <dgm:cxn modelId="{F1F99BDC-F59B-4D81-9419-CB95B14F9DB0}" type="presOf" srcId="{02EB98CF-0BD7-400E-B750-90F93BE80B14}" destId="{02ABFED3-EE91-4EDB-B3EE-386816AE5ADB}" srcOrd="0" destOrd="0" presId="urn:microsoft.com/office/officeart/2005/8/layout/hierarchy2"/>
    <dgm:cxn modelId="{887C5EE1-7755-4FFA-92FB-56050E7F16E9}" type="presOf" srcId="{F6A50404-D5FE-41D7-8C6E-9A056C066DCE}" destId="{1C38C4A8-61EB-40A8-A92B-92B86A97F3CF}" srcOrd="1" destOrd="0" presId="urn:microsoft.com/office/officeart/2005/8/layout/hierarchy2"/>
    <dgm:cxn modelId="{D91EAAE4-7901-4FD5-8B29-8110D3DE24E6}" type="presOf" srcId="{C04EF41A-3484-445D-84BB-B72AF3365A02}" destId="{23ECDD79-14B8-43DA-8B07-ACFB4C45A978}" srcOrd="1" destOrd="0" presId="urn:microsoft.com/office/officeart/2005/8/layout/hierarchy2"/>
    <dgm:cxn modelId="{4D07A6EC-805D-4A50-B41D-2C6E00651347}" type="presOf" srcId="{CE3BB01B-CE90-4D71-97DF-049801BD6C96}" destId="{93E7B8D2-2E32-4CCC-BF2B-96B2C9581E02}" srcOrd="0" destOrd="0" presId="urn:microsoft.com/office/officeart/2005/8/layout/hierarchy2"/>
    <dgm:cxn modelId="{CD3934F5-EC50-409E-B6DD-3A9EA5DD11DE}" srcId="{B155DDDA-DD29-4270-93DF-575FF66DF833}" destId="{C5543CB9-F3A8-4204-8DED-5C9F443CCAC8}" srcOrd="1" destOrd="0" parTransId="{C04EF41A-3484-445D-84BB-B72AF3365A02}" sibTransId="{69E0A434-4E44-47D7-B784-42D1480DCDF6}"/>
    <dgm:cxn modelId="{06EA39FA-73C1-4CED-BA64-98F398152C57}" type="presOf" srcId="{B155DDDA-DD29-4270-93DF-575FF66DF833}" destId="{B93B8157-B722-48C4-AB74-24AB5A765247}" srcOrd="0" destOrd="0" presId="urn:microsoft.com/office/officeart/2005/8/layout/hierarchy2"/>
    <dgm:cxn modelId="{9A9EC9FE-A903-4632-BEAD-1D82F052864B}" type="presOf" srcId="{C04EF41A-3484-445D-84BB-B72AF3365A02}" destId="{FB95E786-A205-4879-9069-459F242559D4}" srcOrd="0" destOrd="0" presId="urn:microsoft.com/office/officeart/2005/8/layout/hierarchy2"/>
    <dgm:cxn modelId="{084B7B98-E1DB-4139-B6CC-EB9E6117184C}" type="presParOf" srcId="{ABAED0A6-29F3-4D80-9B0E-6436FA5D5895}" destId="{60E725AA-02F4-4190-A6CE-EB596A8E505B}" srcOrd="0" destOrd="0" presId="urn:microsoft.com/office/officeart/2005/8/layout/hierarchy2"/>
    <dgm:cxn modelId="{35F3FE0A-307C-4894-B125-70922C3B9DD6}" type="presParOf" srcId="{60E725AA-02F4-4190-A6CE-EB596A8E505B}" destId="{B93B8157-B722-48C4-AB74-24AB5A765247}" srcOrd="0" destOrd="0" presId="urn:microsoft.com/office/officeart/2005/8/layout/hierarchy2"/>
    <dgm:cxn modelId="{705DC316-F8FE-45E7-B06A-C5645999F0A5}" type="presParOf" srcId="{60E725AA-02F4-4190-A6CE-EB596A8E505B}" destId="{B0AF1F5D-4FFF-4CDE-B28F-6E0DE5CB8DB0}" srcOrd="1" destOrd="0" presId="urn:microsoft.com/office/officeart/2005/8/layout/hierarchy2"/>
    <dgm:cxn modelId="{DD6655EE-A68D-40F8-A9F0-8DE24ED3762B}" type="presParOf" srcId="{B0AF1F5D-4FFF-4CDE-B28F-6E0DE5CB8DB0}" destId="{B42D79AD-85CD-488F-A296-355E200F749F}" srcOrd="0" destOrd="0" presId="urn:microsoft.com/office/officeart/2005/8/layout/hierarchy2"/>
    <dgm:cxn modelId="{475EC423-8F8D-43D0-9330-6E1C11197AC6}" type="presParOf" srcId="{B42D79AD-85CD-488F-A296-355E200F749F}" destId="{C7016D35-6C27-43AE-B4B3-D0A2E4D610A2}" srcOrd="0" destOrd="0" presId="urn:microsoft.com/office/officeart/2005/8/layout/hierarchy2"/>
    <dgm:cxn modelId="{D3CD2A50-8CBF-41F1-9447-84963E5AA00E}" type="presParOf" srcId="{B0AF1F5D-4FFF-4CDE-B28F-6E0DE5CB8DB0}" destId="{C73A9A87-7D5B-4877-9AF4-EEFE33F21416}" srcOrd="1" destOrd="0" presId="urn:microsoft.com/office/officeart/2005/8/layout/hierarchy2"/>
    <dgm:cxn modelId="{8EDC175D-C6DB-45A4-8664-F320B48B1F22}" type="presParOf" srcId="{C73A9A87-7D5B-4877-9AF4-EEFE33F21416}" destId="{02ABFED3-EE91-4EDB-B3EE-386816AE5ADB}" srcOrd="0" destOrd="0" presId="urn:microsoft.com/office/officeart/2005/8/layout/hierarchy2"/>
    <dgm:cxn modelId="{7E315CC3-4B57-4295-AEB0-86948C3E31F3}" type="presParOf" srcId="{C73A9A87-7D5B-4877-9AF4-EEFE33F21416}" destId="{352E35D5-4AD0-4CB8-8B3E-03B84F57B9E6}" srcOrd="1" destOrd="0" presId="urn:microsoft.com/office/officeart/2005/8/layout/hierarchy2"/>
    <dgm:cxn modelId="{BAED94CF-423F-4D3D-A0F2-589E3FDFE3F9}" type="presParOf" srcId="{352E35D5-4AD0-4CB8-8B3E-03B84F57B9E6}" destId="{6F39CF4D-FFA4-4C6E-A0D8-205439AEC45D}" srcOrd="0" destOrd="0" presId="urn:microsoft.com/office/officeart/2005/8/layout/hierarchy2"/>
    <dgm:cxn modelId="{104CC18B-0307-4E8A-A4ED-AA5AFFEBB6A7}" type="presParOf" srcId="{6F39CF4D-FFA4-4C6E-A0D8-205439AEC45D}" destId="{3705FA6C-F5BC-429D-8EB4-A617FB220733}" srcOrd="0" destOrd="0" presId="urn:microsoft.com/office/officeart/2005/8/layout/hierarchy2"/>
    <dgm:cxn modelId="{BDFD9E90-D3B5-4FA8-9C02-159FD65874E5}" type="presParOf" srcId="{352E35D5-4AD0-4CB8-8B3E-03B84F57B9E6}" destId="{519F51D5-8EAA-4336-9C43-9A7B01769DB6}" srcOrd="1" destOrd="0" presId="urn:microsoft.com/office/officeart/2005/8/layout/hierarchy2"/>
    <dgm:cxn modelId="{B2C6BB13-4E4A-4408-8A44-221002C0F3AC}" type="presParOf" srcId="{519F51D5-8EAA-4336-9C43-9A7B01769DB6}" destId="{D5657CEF-3AC6-4760-84FC-B195E289E1FB}" srcOrd="0" destOrd="0" presId="urn:microsoft.com/office/officeart/2005/8/layout/hierarchy2"/>
    <dgm:cxn modelId="{05310069-DE7B-4581-8F6F-69084FAAA093}" type="presParOf" srcId="{519F51D5-8EAA-4336-9C43-9A7B01769DB6}" destId="{CD8B18C9-5515-4943-891C-43BDF2D5E6BC}" srcOrd="1" destOrd="0" presId="urn:microsoft.com/office/officeart/2005/8/layout/hierarchy2"/>
    <dgm:cxn modelId="{5CEAFC0C-8A99-47FB-81E6-EC290985C0BF}" type="presParOf" srcId="{B0AF1F5D-4FFF-4CDE-B28F-6E0DE5CB8DB0}" destId="{FB95E786-A205-4879-9069-459F242559D4}" srcOrd="2" destOrd="0" presId="urn:microsoft.com/office/officeart/2005/8/layout/hierarchy2"/>
    <dgm:cxn modelId="{BCA41971-43CD-4B48-B709-B0840D7DB708}" type="presParOf" srcId="{FB95E786-A205-4879-9069-459F242559D4}" destId="{23ECDD79-14B8-43DA-8B07-ACFB4C45A978}" srcOrd="0" destOrd="0" presId="urn:microsoft.com/office/officeart/2005/8/layout/hierarchy2"/>
    <dgm:cxn modelId="{64E4BFC4-D7AD-4F74-83C5-8A5CE7593370}" type="presParOf" srcId="{B0AF1F5D-4FFF-4CDE-B28F-6E0DE5CB8DB0}" destId="{EE8FAB49-EA49-40A7-B6B8-6B3F7774B817}" srcOrd="3" destOrd="0" presId="urn:microsoft.com/office/officeart/2005/8/layout/hierarchy2"/>
    <dgm:cxn modelId="{02E9B1A7-E6CD-4597-B911-5096E1BEF83B}" type="presParOf" srcId="{EE8FAB49-EA49-40A7-B6B8-6B3F7774B817}" destId="{3B63386D-C724-46E5-ABB7-B8F812EF65FA}" srcOrd="0" destOrd="0" presId="urn:microsoft.com/office/officeart/2005/8/layout/hierarchy2"/>
    <dgm:cxn modelId="{CA7DABFA-B82F-438B-8E1F-C6ED400E37D4}" type="presParOf" srcId="{EE8FAB49-EA49-40A7-B6B8-6B3F7774B817}" destId="{E03C1A4F-28F4-4206-AC6C-2297C655F5A8}" srcOrd="1" destOrd="0" presId="urn:microsoft.com/office/officeart/2005/8/layout/hierarchy2"/>
    <dgm:cxn modelId="{3C7A3756-77A9-4A41-80DD-31E00E657A06}" type="presParOf" srcId="{E03C1A4F-28F4-4206-AC6C-2297C655F5A8}" destId="{641ADEAA-DEAD-45DE-8E1E-4E194FD6E9B1}" srcOrd="0" destOrd="0" presId="urn:microsoft.com/office/officeart/2005/8/layout/hierarchy2"/>
    <dgm:cxn modelId="{66DF1802-6C1A-45AC-BAF6-4AEB28FE8BD4}" type="presParOf" srcId="{641ADEAA-DEAD-45DE-8E1E-4E194FD6E9B1}" destId="{40E0E422-C93A-401E-9439-FE0674284EFE}" srcOrd="0" destOrd="0" presId="urn:microsoft.com/office/officeart/2005/8/layout/hierarchy2"/>
    <dgm:cxn modelId="{412BADEF-9065-41AD-8EF3-D5435DE01B20}" type="presParOf" srcId="{E03C1A4F-28F4-4206-AC6C-2297C655F5A8}" destId="{3B91F01E-29A1-4B31-990A-E0486D4CB96A}" srcOrd="1" destOrd="0" presId="urn:microsoft.com/office/officeart/2005/8/layout/hierarchy2"/>
    <dgm:cxn modelId="{2E77D33A-E919-43B5-B99D-AF7605BC48A0}" type="presParOf" srcId="{3B91F01E-29A1-4B31-990A-E0486D4CB96A}" destId="{80BB38CD-EC35-49DE-821F-F9F02B6C2020}" srcOrd="0" destOrd="0" presId="urn:microsoft.com/office/officeart/2005/8/layout/hierarchy2"/>
    <dgm:cxn modelId="{B9A5E148-A7B2-41F6-B41A-F9EC75083C89}" type="presParOf" srcId="{3B91F01E-29A1-4B31-990A-E0486D4CB96A}" destId="{7B131C1A-6157-4DD3-BA48-C8FFDB0A7F3D}" srcOrd="1" destOrd="0" presId="urn:microsoft.com/office/officeart/2005/8/layout/hierarchy2"/>
    <dgm:cxn modelId="{E5C44366-01DB-4214-A718-133851983EE3}" type="presParOf" srcId="{B0AF1F5D-4FFF-4CDE-B28F-6E0DE5CB8DB0}" destId="{B391AFC4-379C-44DF-A346-34A83CC76638}" srcOrd="4" destOrd="0" presId="urn:microsoft.com/office/officeart/2005/8/layout/hierarchy2"/>
    <dgm:cxn modelId="{0BCD5AC6-58DB-46C9-91A1-69A1B5121616}" type="presParOf" srcId="{B391AFC4-379C-44DF-A346-34A83CC76638}" destId="{1C38C4A8-61EB-40A8-A92B-92B86A97F3CF}" srcOrd="0" destOrd="0" presId="urn:microsoft.com/office/officeart/2005/8/layout/hierarchy2"/>
    <dgm:cxn modelId="{B781168A-7559-452E-B05F-017139D12A16}" type="presParOf" srcId="{B0AF1F5D-4FFF-4CDE-B28F-6E0DE5CB8DB0}" destId="{A5342AD5-1D0E-4085-AF90-BB466631E34F}" srcOrd="5" destOrd="0" presId="urn:microsoft.com/office/officeart/2005/8/layout/hierarchy2"/>
    <dgm:cxn modelId="{B6745F28-2638-49B7-92B1-2434DAF46E6F}" type="presParOf" srcId="{A5342AD5-1D0E-4085-AF90-BB466631E34F}" destId="{FE867047-DF84-4E31-BC90-DB68F48145D0}" srcOrd="0" destOrd="0" presId="urn:microsoft.com/office/officeart/2005/8/layout/hierarchy2"/>
    <dgm:cxn modelId="{A76BDC3F-5A49-4810-8391-DB59BA4C268B}" type="presParOf" srcId="{A5342AD5-1D0E-4085-AF90-BB466631E34F}" destId="{6274DDC6-6235-4E20-875D-ED578B59C63A}" srcOrd="1" destOrd="0" presId="urn:microsoft.com/office/officeart/2005/8/layout/hierarchy2"/>
    <dgm:cxn modelId="{E108A0EC-CCB3-486D-AAAE-D7C4C7C1C395}" type="presParOf" srcId="{6274DDC6-6235-4E20-875D-ED578B59C63A}" destId="{9F5F8122-641D-40C7-8FCA-0ADFA5D9EC48}" srcOrd="0" destOrd="0" presId="urn:microsoft.com/office/officeart/2005/8/layout/hierarchy2"/>
    <dgm:cxn modelId="{F9DEE63F-185B-49AA-9EE4-B0ABC4C81A9D}" type="presParOf" srcId="{9F5F8122-641D-40C7-8FCA-0ADFA5D9EC48}" destId="{E644D3AE-E3E0-4F13-BDDD-1B7643C1CE2C}" srcOrd="0" destOrd="0" presId="urn:microsoft.com/office/officeart/2005/8/layout/hierarchy2"/>
    <dgm:cxn modelId="{CF762771-BF2D-40F9-824B-C3ACA22FB415}" type="presParOf" srcId="{6274DDC6-6235-4E20-875D-ED578B59C63A}" destId="{735D1BAD-7F57-4C06-91A8-A49B80F915D4}" srcOrd="1" destOrd="0" presId="urn:microsoft.com/office/officeart/2005/8/layout/hierarchy2"/>
    <dgm:cxn modelId="{FC17D0F6-27AA-45E4-90F9-4D4479AD5CF9}" type="presParOf" srcId="{735D1BAD-7F57-4C06-91A8-A49B80F915D4}" destId="{8B01C1ED-2868-4783-92F5-DE2C86352BC0}" srcOrd="0" destOrd="0" presId="urn:microsoft.com/office/officeart/2005/8/layout/hierarchy2"/>
    <dgm:cxn modelId="{12019E77-9D8B-470C-82F1-C65674EC4E1B}" type="presParOf" srcId="{735D1BAD-7F57-4C06-91A8-A49B80F915D4}" destId="{18636DA4-D411-4234-A571-344EF18A7E3B}" srcOrd="1" destOrd="0" presId="urn:microsoft.com/office/officeart/2005/8/layout/hierarchy2"/>
    <dgm:cxn modelId="{4B624893-639B-4607-B629-5E080884503D}" type="presParOf" srcId="{B0AF1F5D-4FFF-4CDE-B28F-6E0DE5CB8DB0}" destId="{56D5FE02-B306-4E5B-9C5F-AFFF22C9A828}" srcOrd="6" destOrd="0" presId="urn:microsoft.com/office/officeart/2005/8/layout/hierarchy2"/>
    <dgm:cxn modelId="{EFDD050D-709B-4B6B-B683-6DB064C0D0E5}" type="presParOf" srcId="{56D5FE02-B306-4E5B-9C5F-AFFF22C9A828}" destId="{05D2C603-0EF4-466D-84DE-A6C9362FDC5F}" srcOrd="0" destOrd="0" presId="urn:microsoft.com/office/officeart/2005/8/layout/hierarchy2"/>
    <dgm:cxn modelId="{9535C96E-E626-4686-B963-437336C81111}" type="presParOf" srcId="{B0AF1F5D-4FFF-4CDE-B28F-6E0DE5CB8DB0}" destId="{CAC195F4-2C4C-46AE-A6C1-95DB16178D04}" srcOrd="7" destOrd="0" presId="urn:microsoft.com/office/officeart/2005/8/layout/hierarchy2"/>
    <dgm:cxn modelId="{48A1D3A5-4608-47B1-9BE7-98BE52232A32}" type="presParOf" srcId="{CAC195F4-2C4C-46AE-A6C1-95DB16178D04}" destId="{C29CA0C1-F981-4960-B890-1EFC26C8C4D1}" srcOrd="0" destOrd="0" presId="urn:microsoft.com/office/officeart/2005/8/layout/hierarchy2"/>
    <dgm:cxn modelId="{F077894C-7B7F-4ACF-B3FF-C64DCE330995}" type="presParOf" srcId="{CAC195F4-2C4C-46AE-A6C1-95DB16178D04}" destId="{F6EFC6F4-44F5-4544-ACAE-E10F346B2553}" srcOrd="1" destOrd="0" presId="urn:microsoft.com/office/officeart/2005/8/layout/hierarchy2"/>
    <dgm:cxn modelId="{936B1B1B-EE2F-4046-ACBB-D9A4B6303F94}" type="presParOf" srcId="{F6EFC6F4-44F5-4544-ACAE-E10F346B2553}" destId="{93E7B8D2-2E32-4CCC-BF2B-96B2C9581E02}" srcOrd="0" destOrd="0" presId="urn:microsoft.com/office/officeart/2005/8/layout/hierarchy2"/>
    <dgm:cxn modelId="{4E0D30D0-CD6F-4A24-AC18-7CED37ABE8F8}" type="presParOf" srcId="{93E7B8D2-2E32-4CCC-BF2B-96B2C9581E02}" destId="{2838664F-09E6-488C-BA20-F68A3869727C}" srcOrd="0" destOrd="0" presId="urn:microsoft.com/office/officeart/2005/8/layout/hierarchy2"/>
    <dgm:cxn modelId="{35B544B9-A62C-440D-826A-A567ABE4CB39}" type="presParOf" srcId="{F6EFC6F4-44F5-4544-ACAE-E10F346B2553}" destId="{A7F94227-5013-49C6-9708-6A5EB7622343}" srcOrd="1" destOrd="0" presId="urn:microsoft.com/office/officeart/2005/8/layout/hierarchy2"/>
    <dgm:cxn modelId="{C0000D11-6396-4C80-92CD-F3345AB5DB5B}" type="presParOf" srcId="{A7F94227-5013-49C6-9708-6A5EB7622343}" destId="{9533F0C4-4DBB-4337-8D58-4C465279D228}" srcOrd="0" destOrd="0" presId="urn:microsoft.com/office/officeart/2005/8/layout/hierarchy2"/>
    <dgm:cxn modelId="{72753D4A-83B3-4400-8ACF-DB50DAB3578B}" type="presParOf" srcId="{A7F94227-5013-49C6-9708-6A5EB7622343}" destId="{7112FC47-C6BE-4057-9D99-B06358CBF40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FD4E96-2CF3-42F4-8883-BAF942A0ED37}" type="doc">
      <dgm:prSet loTypeId="urn:microsoft.com/office/officeart/2005/8/layout/orgChart1" loCatId="hierarchy" qsTypeId="urn:microsoft.com/office/officeart/2005/8/quickstyle/3d7" qsCatId="3D" csTypeId="urn:microsoft.com/office/officeart/2005/8/colors/accent1_2" csCatId="accent1" phldr="1"/>
      <dgm:spPr/>
      <dgm:t>
        <a:bodyPr/>
        <a:lstStyle/>
        <a:p>
          <a:endParaRPr lang="fr-FR"/>
        </a:p>
      </dgm:t>
    </dgm:pt>
    <dgm:pt modelId="{D343F2B0-74EC-4B9D-9FC8-EBEF5FAE3C50}">
      <dgm:prSet phldrT="[Texte]"/>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Informations</a:t>
          </a:r>
          <a:endParaRPr lang="fr-FR" b="1" dirty="0"/>
        </a:p>
      </dgm:t>
    </dgm:pt>
    <dgm:pt modelId="{65734B7F-4BC9-4BED-BA8B-729282DB6B4A}" type="parTrans" cxnId="{4A674510-0AA5-4AA9-B782-493707CCBF32}">
      <dgm:prSet/>
      <dgm:spPr/>
      <dgm:t>
        <a:bodyPr/>
        <a:lstStyle/>
        <a:p>
          <a:endParaRPr lang="fr-FR"/>
        </a:p>
      </dgm:t>
    </dgm:pt>
    <dgm:pt modelId="{5DE1C979-6F76-4278-AB76-FC73C7F48279}" type="sibTrans" cxnId="{4A674510-0AA5-4AA9-B782-493707CCBF32}">
      <dgm:prSet/>
      <dgm:spPr/>
      <dgm:t>
        <a:bodyPr/>
        <a:lstStyle/>
        <a:p>
          <a:endParaRPr lang="fr-FR"/>
        </a:p>
      </dgm:t>
    </dgm:pt>
    <dgm:pt modelId="{B45DD923-E410-4838-9E53-B7662FCC6637}">
      <dgm:prSet/>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Numériques</a:t>
          </a:r>
          <a:r>
            <a:rPr lang="fr-FR" dirty="0">
              <a:latin typeface="Arial" panose="020B0604020202020204" pitchFamily="34" charset="0"/>
              <a:ea typeface="Calibri" panose="020F0502020204030204" pitchFamily="34" charset="0"/>
              <a:cs typeface="Times New Roman" panose="02020603050405020304" pitchFamily="18" charset="0"/>
            </a:rPr>
            <a:t> </a:t>
          </a:r>
          <a:r>
            <a:rPr lang="fr-FR" i="1" dirty="0">
              <a:latin typeface="Arial" panose="020B0604020202020204" pitchFamily="34" charset="0"/>
              <a:ea typeface="Calibri" panose="020F0502020204030204" pitchFamily="34" charset="0"/>
              <a:cs typeface="Times New Roman" panose="02020603050405020304" pitchFamily="18" charset="0"/>
            </a:rPr>
            <a:t>(une quantité)</a:t>
          </a:r>
          <a:r>
            <a:rPr lang="fr-FR" dirty="0">
              <a:latin typeface="Arial" panose="020B0604020202020204" pitchFamily="34" charset="0"/>
              <a:ea typeface="Calibri" panose="020F0502020204030204" pitchFamily="34" charset="0"/>
              <a:cs typeface="Times New Roman" panose="02020603050405020304" pitchFamily="18" charset="0"/>
            </a:rPr>
            <a:t> </a:t>
          </a:r>
        </a:p>
      </dgm:t>
    </dgm:pt>
    <dgm:pt modelId="{971D6043-8931-4D70-B8BE-2E8A42F5FC37}" type="parTrans" cxnId="{5CA457EB-7FD7-4EE9-BAB5-779E51D35F74}">
      <dgm:prSet/>
      <dgm:spPr/>
      <dgm:t>
        <a:bodyPr/>
        <a:lstStyle/>
        <a:p>
          <a:endParaRPr lang="fr-FR"/>
        </a:p>
      </dgm:t>
    </dgm:pt>
    <dgm:pt modelId="{189CC630-69F4-419B-9250-754DDA7C0226}" type="sibTrans" cxnId="{5CA457EB-7FD7-4EE9-BAB5-779E51D35F74}">
      <dgm:prSet/>
      <dgm:spPr/>
      <dgm:t>
        <a:bodyPr/>
        <a:lstStyle/>
        <a:p>
          <a:endParaRPr lang="fr-FR"/>
        </a:p>
      </dgm:t>
    </dgm:pt>
    <dgm:pt modelId="{CFF9A23D-ED9E-467C-BA19-2B65976DD1AC}">
      <dgm:prSet/>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Alphabétiques</a:t>
          </a:r>
          <a:r>
            <a:rPr lang="fr-FR" dirty="0">
              <a:latin typeface="Arial" panose="020B0604020202020204" pitchFamily="34" charset="0"/>
              <a:ea typeface="Calibri" panose="020F0502020204030204" pitchFamily="34" charset="0"/>
              <a:cs typeface="Times New Roman" panose="02020603050405020304" pitchFamily="18" charset="0"/>
            </a:rPr>
            <a:t> </a:t>
          </a:r>
          <a:r>
            <a:rPr lang="fr-FR" i="1" dirty="0">
              <a:latin typeface="Arial" panose="020B0604020202020204" pitchFamily="34" charset="0"/>
              <a:ea typeface="Calibri" panose="020F0502020204030204" pitchFamily="34" charset="0"/>
              <a:cs typeface="Times New Roman" panose="02020603050405020304" pitchFamily="18" charset="0"/>
            </a:rPr>
            <a:t>(un nom)</a:t>
          </a:r>
          <a:endParaRPr lang="fr-FR" dirty="0">
            <a:latin typeface="Arial" panose="020B0604020202020204" pitchFamily="34" charset="0"/>
            <a:ea typeface="Calibri" panose="020F0502020204030204" pitchFamily="34" charset="0"/>
            <a:cs typeface="Times New Roman" panose="02020603050405020304" pitchFamily="18" charset="0"/>
          </a:endParaRPr>
        </a:p>
      </dgm:t>
    </dgm:pt>
    <dgm:pt modelId="{8949ED49-BCF4-4C91-89E8-6F47E55CC0B3}" type="parTrans" cxnId="{4DBA5A5E-DB7D-464F-8B0B-742A1FAE541F}">
      <dgm:prSet/>
      <dgm:spPr/>
      <dgm:t>
        <a:bodyPr/>
        <a:lstStyle/>
        <a:p>
          <a:endParaRPr lang="fr-FR"/>
        </a:p>
      </dgm:t>
    </dgm:pt>
    <dgm:pt modelId="{5C93FCDB-5E1E-418F-9B95-3928C7436D49}" type="sibTrans" cxnId="{4DBA5A5E-DB7D-464F-8B0B-742A1FAE541F}">
      <dgm:prSet/>
      <dgm:spPr/>
      <dgm:t>
        <a:bodyPr/>
        <a:lstStyle/>
        <a:p>
          <a:endParaRPr lang="fr-FR"/>
        </a:p>
      </dgm:t>
    </dgm:pt>
    <dgm:pt modelId="{BAA612A8-B66A-490B-AE4C-B7CC9119BD61}">
      <dgm:prSet/>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Qualitatives</a:t>
          </a:r>
          <a:r>
            <a:rPr lang="fr-FR" dirty="0">
              <a:latin typeface="Arial" panose="020B0604020202020204" pitchFamily="34" charset="0"/>
              <a:ea typeface="Calibri" panose="020F0502020204030204" pitchFamily="34" charset="0"/>
              <a:cs typeface="Times New Roman" panose="02020603050405020304" pitchFamily="18" charset="0"/>
            </a:rPr>
            <a:t> </a:t>
          </a:r>
          <a:r>
            <a:rPr lang="fr-FR" i="1" dirty="0">
              <a:latin typeface="Arial" panose="020B0604020202020204" pitchFamily="34" charset="0"/>
              <a:ea typeface="Calibri" panose="020F0502020204030204" pitchFamily="34" charset="0"/>
              <a:cs typeface="Times New Roman" panose="02020603050405020304" pitchFamily="18" charset="0"/>
            </a:rPr>
            <a:t>(un code postal)</a:t>
          </a:r>
          <a:endParaRPr lang="fr-FR" dirty="0">
            <a:latin typeface="Arial" panose="020B0604020202020204" pitchFamily="34" charset="0"/>
            <a:ea typeface="Calibri" panose="020F0502020204030204" pitchFamily="34" charset="0"/>
            <a:cs typeface="Times New Roman" panose="02020603050405020304" pitchFamily="18" charset="0"/>
          </a:endParaRPr>
        </a:p>
      </dgm:t>
    </dgm:pt>
    <dgm:pt modelId="{65B69394-E4B9-4786-8D87-A352F93D8A3B}" type="parTrans" cxnId="{A1C9B670-4FA3-4C0C-82CF-389CE36F2AE1}">
      <dgm:prSet/>
      <dgm:spPr/>
      <dgm:t>
        <a:bodyPr/>
        <a:lstStyle/>
        <a:p>
          <a:endParaRPr lang="fr-FR"/>
        </a:p>
      </dgm:t>
    </dgm:pt>
    <dgm:pt modelId="{D44E067E-012E-4BE5-B243-5A6DA8E489E5}" type="sibTrans" cxnId="{A1C9B670-4FA3-4C0C-82CF-389CE36F2AE1}">
      <dgm:prSet/>
      <dgm:spPr/>
      <dgm:t>
        <a:bodyPr/>
        <a:lstStyle/>
        <a:p>
          <a:endParaRPr lang="fr-FR"/>
        </a:p>
      </dgm:t>
    </dgm:pt>
    <dgm:pt modelId="{BB350E9C-989D-4E5F-9144-9ADFAB62E739}">
      <dgm:prSet/>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Quantitatives</a:t>
          </a:r>
          <a:r>
            <a:rPr lang="fr-FR" dirty="0">
              <a:latin typeface="Arial" panose="020B0604020202020204" pitchFamily="34" charset="0"/>
              <a:ea typeface="Calibri" panose="020F0502020204030204" pitchFamily="34" charset="0"/>
              <a:cs typeface="Times New Roman" panose="02020603050405020304" pitchFamily="18" charset="0"/>
            </a:rPr>
            <a:t> </a:t>
          </a:r>
          <a:r>
            <a:rPr lang="fr-FR" i="1" dirty="0">
              <a:latin typeface="Arial" panose="020B0604020202020204" pitchFamily="34" charset="0"/>
              <a:ea typeface="Calibri" panose="020F0502020204030204" pitchFamily="34" charset="0"/>
              <a:cs typeface="Times New Roman" panose="02020603050405020304" pitchFamily="18" charset="0"/>
            </a:rPr>
            <a:t>(un prix)</a:t>
          </a:r>
          <a:endParaRPr lang="fr-FR" dirty="0">
            <a:latin typeface="Arial" panose="020B0604020202020204" pitchFamily="34" charset="0"/>
            <a:ea typeface="Calibri" panose="020F0502020204030204" pitchFamily="34" charset="0"/>
            <a:cs typeface="Times New Roman" panose="02020603050405020304" pitchFamily="18" charset="0"/>
          </a:endParaRPr>
        </a:p>
      </dgm:t>
    </dgm:pt>
    <dgm:pt modelId="{D818708D-0433-4220-A5F9-26D6CDD1CAEB}" type="parTrans" cxnId="{B767ED72-1B05-40B9-A952-EF38C4BAB834}">
      <dgm:prSet/>
      <dgm:spPr/>
      <dgm:t>
        <a:bodyPr/>
        <a:lstStyle/>
        <a:p>
          <a:endParaRPr lang="fr-FR"/>
        </a:p>
      </dgm:t>
    </dgm:pt>
    <dgm:pt modelId="{37CE4464-2FCB-4CAE-8E2B-30D47CB28F27}" type="sibTrans" cxnId="{B767ED72-1B05-40B9-A952-EF38C4BAB834}">
      <dgm:prSet/>
      <dgm:spPr/>
      <dgm:t>
        <a:bodyPr/>
        <a:lstStyle/>
        <a:p>
          <a:endParaRPr lang="fr-FR"/>
        </a:p>
      </dgm:t>
    </dgm:pt>
    <dgm:pt modelId="{61BEC01B-A0A0-4AD1-A3E5-0375818D042F}" type="pres">
      <dgm:prSet presAssocID="{98FD4E96-2CF3-42F4-8883-BAF942A0ED37}" presName="hierChild1" presStyleCnt="0">
        <dgm:presLayoutVars>
          <dgm:orgChart val="1"/>
          <dgm:chPref val="1"/>
          <dgm:dir/>
          <dgm:animOne val="branch"/>
          <dgm:animLvl val="lvl"/>
          <dgm:resizeHandles/>
        </dgm:presLayoutVars>
      </dgm:prSet>
      <dgm:spPr/>
    </dgm:pt>
    <dgm:pt modelId="{820F1D0B-144A-4A6C-83C2-65306C967A4B}" type="pres">
      <dgm:prSet presAssocID="{D343F2B0-74EC-4B9D-9FC8-EBEF5FAE3C50}" presName="hierRoot1" presStyleCnt="0">
        <dgm:presLayoutVars>
          <dgm:hierBranch val="init"/>
        </dgm:presLayoutVars>
      </dgm:prSet>
      <dgm:spPr/>
    </dgm:pt>
    <dgm:pt modelId="{7820D851-9BE2-4644-A21F-EA168BF92A46}" type="pres">
      <dgm:prSet presAssocID="{D343F2B0-74EC-4B9D-9FC8-EBEF5FAE3C50}" presName="rootComposite1" presStyleCnt="0"/>
      <dgm:spPr/>
    </dgm:pt>
    <dgm:pt modelId="{03A9391B-F2D9-4447-AC48-62A75BC4563F}" type="pres">
      <dgm:prSet presAssocID="{D343F2B0-74EC-4B9D-9FC8-EBEF5FAE3C50}" presName="rootText1" presStyleLbl="node0" presStyleIdx="0" presStyleCnt="1">
        <dgm:presLayoutVars>
          <dgm:chPref val="3"/>
        </dgm:presLayoutVars>
      </dgm:prSet>
      <dgm:spPr/>
    </dgm:pt>
    <dgm:pt modelId="{EFC34997-7650-44B6-985C-0DDD43FFBD76}" type="pres">
      <dgm:prSet presAssocID="{D343F2B0-74EC-4B9D-9FC8-EBEF5FAE3C50}" presName="rootConnector1" presStyleLbl="node1" presStyleIdx="0" presStyleCnt="0"/>
      <dgm:spPr/>
    </dgm:pt>
    <dgm:pt modelId="{D936B8FE-E4D1-4937-AAD2-30B7B409AEE0}" type="pres">
      <dgm:prSet presAssocID="{D343F2B0-74EC-4B9D-9FC8-EBEF5FAE3C50}" presName="hierChild2" presStyleCnt="0"/>
      <dgm:spPr/>
    </dgm:pt>
    <dgm:pt modelId="{B0C07EE2-E38C-4356-B520-5A0B88AC31DA}" type="pres">
      <dgm:prSet presAssocID="{971D6043-8931-4D70-B8BE-2E8A42F5FC37}" presName="Name37" presStyleLbl="parChTrans1D2" presStyleIdx="0" presStyleCnt="4"/>
      <dgm:spPr/>
    </dgm:pt>
    <dgm:pt modelId="{98D8178E-5440-4DE1-A562-79FE620B104E}" type="pres">
      <dgm:prSet presAssocID="{B45DD923-E410-4838-9E53-B7662FCC6637}" presName="hierRoot2" presStyleCnt="0">
        <dgm:presLayoutVars>
          <dgm:hierBranch val="init"/>
        </dgm:presLayoutVars>
      </dgm:prSet>
      <dgm:spPr/>
    </dgm:pt>
    <dgm:pt modelId="{BF0936C6-A553-4B11-B940-F5D01DA38B6D}" type="pres">
      <dgm:prSet presAssocID="{B45DD923-E410-4838-9E53-B7662FCC6637}" presName="rootComposite" presStyleCnt="0"/>
      <dgm:spPr/>
    </dgm:pt>
    <dgm:pt modelId="{8CEFB693-122B-4C6B-B8B7-EEFF931BDA22}" type="pres">
      <dgm:prSet presAssocID="{B45DD923-E410-4838-9E53-B7662FCC6637}" presName="rootText" presStyleLbl="node2" presStyleIdx="0" presStyleCnt="4">
        <dgm:presLayoutVars>
          <dgm:chPref val="3"/>
        </dgm:presLayoutVars>
      </dgm:prSet>
      <dgm:spPr/>
    </dgm:pt>
    <dgm:pt modelId="{95F9E452-16C8-4684-AF7E-D55957D8C6F3}" type="pres">
      <dgm:prSet presAssocID="{B45DD923-E410-4838-9E53-B7662FCC6637}" presName="rootConnector" presStyleLbl="node2" presStyleIdx="0" presStyleCnt="4"/>
      <dgm:spPr/>
    </dgm:pt>
    <dgm:pt modelId="{480A9528-8A0E-4AB0-8C1B-FC35ED6F893A}" type="pres">
      <dgm:prSet presAssocID="{B45DD923-E410-4838-9E53-B7662FCC6637}" presName="hierChild4" presStyleCnt="0"/>
      <dgm:spPr/>
    </dgm:pt>
    <dgm:pt modelId="{BD7D5BB0-F62D-43D2-B5EC-0C4C1F8C7C88}" type="pres">
      <dgm:prSet presAssocID="{B45DD923-E410-4838-9E53-B7662FCC6637}" presName="hierChild5" presStyleCnt="0"/>
      <dgm:spPr/>
    </dgm:pt>
    <dgm:pt modelId="{46A0F654-271D-4B21-BD98-CA413FDB240E}" type="pres">
      <dgm:prSet presAssocID="{8949ED49-BCF4-4C91-89E8-6F47E55CC0B3}" presName="Name37" presStyleLbl="parChTrans1D2" presStyleIdx="1" presStyleCnt="4"/>
      <dgm:spPr/>
    </dgm:pt>
    <dgm:pt modelId="{B95B0C60-5111-490C-8009-3C9008DBCBE2}" type="pres">
      <dgm:prSet presAssocID="{CFF9A23D-ED9E-467C-BA19-2B65976DD1AC}" presName="hierRoot2" presStyleCnt="0">
        <dgm:presLayoutVars>
          <dgm:hierBranch val="init"/>
        </dgm:presLayoutVars>
      </dgm:prSet>
      <dgm:spPr/>
    </dgm:pt>
    <dgm:pt modelId="{9E24E058-08A0-4E50-857C-428E7AB3D940}" type="pres">
      <dgm:prSet presAssocID="{CFF9A23D-ED9E-467C-BA19-2B65976DD1AC}" presName="rootComposite" presStyleCnt="0"/>
      <dgm:spPr/>
    </dgm:pt>
    <dgm:pt modelId="{C5369682-B2E1-44C5-B9BF-117F43C68726}" type="pres">
      <dgm:prSet presAssocID="{CFF9A23D-ED9E-467C-BA19-2B65976DD1AC}" presName="rootText" presStyleLbl="node2" presStyleIdx="1" presStyleCnt="4">
        <dgm:presLayoutVars>
          <dgm:chPref val="3"/>
        </dgm:presLayoutVars>
      </dgm:prSet>
      <dgm:spPr/>
    </dgm:pt>
    <dgm:pt modelId="{EF957D64-100F-4115-969A-BADF3A22F233}" type="pres">
      <dgm:prSet presAssocID="{CFF9A23D-ED9E-467C-BA19-2B65976DD1AC}" presName="rootConnector" presStyleLbl="node2" presStyleIdx="1" presStyleCnt="4"/>
      <dgm:spPr/>
    </dgm:pt>
    <dgm:pt modelId="{F903AB84-EC72-4DB6-A2DA-9D3B3E1E2133}" type="pres">
      <dgm:prSet presAssocID="{CFF9A23D-ED9E-467C-BA19-2B65976DD1AC}" presName="hierChild4" presStyleCnt="0"/>
      <dgm:spPr/>
    </dgm:pt>
    <dgm:pt modelId="{28B4CE12-13E1-476E-B3AE-CDA0CFAF450F}" type="pres">
      <dgm:prSet presAssocID="{CFF9A23D-ED9E-467C-BA19-2B65976DD1AC}" presName="hierChild5" presStyleCnt="0"/>
      <dgm:spPr/>
    </dgm:pt>
    <dgm:pt modelId="{F1CB6B73-4267-4EA8-8221-AFD00D7E899F}" type="pres">
      <dgm:prSet presAssocID="{65B69394-E4B9-4786-8D87-A352F93D8A3B}" presName="Name37" presStyleLbl="parChTrans1D2" presStyleIdx="2" presStyleCnt="4"/>
      <dgm:spPr/>
    </dgm:pt>
    <dgm:pt modelId="{C845A53C-6C09-4B9C-899B-FAE5595AE511}" type="pres">
      <dgm:prSet presAssocID="{BAA612A8-B66A-490B-AE4C-B7CC9119BD61}" presName="hierRoot2" presStyleCnt="0">
        <dgm:presLayoutVars>
          <dgm:hierBranch val="init"/>
        </dgm:presLayoutVars>
      </dgm:prSet>
      <dgm:spPr/>
    </dgm:pt>
    <dgm:pt modelId="{C84F94AF-EE88-4AE5-A815-50A72A2543E4}" type="pres">
      <dgm:prSet presAssocID="{BAA612A8-B66A-490B-AE4C-B7CC9119BD61}" presName="rootComposite" presStyleCnt="0"/>
      <dgm:spPr/>
    </dgm:pt>
    <dgm:pt modelId="{BB8E52FF-F1CD-42B0-81EE-FF5AB5A4E2BE}" type="pres">
      <dgm:prSet presAssocID="{BAA612A8-B66A-490B-AE4C-B7CC9119BD61}" presName="rootText" presStyleLbl="node2" presStyleIdx="2" presStyleCnt="4">
        <dgm:presLayoutVars>
          <dgm:chPref val="3"/>
        </dgm:presLayoutVars>
      </dgm:prSet>
      <dgm:spPr/>
    </dgm:pt>
    <dgm:pt modelId="{CC3DAC78-188D-4F80-A732-C46D61374C7C}" type="pres">
      <dgm:prSet presAssocID="{BAA612A8-B66A-490B-AE4C-B7CC9119BD61}" presName="rootConnector" presStyleLbl="node2" presStyleIdx="2" presStyleCnt="4"/>
      <dgm:spPr/>
    </dgm:pt>
    <dgm:pt modelId="{17C7694E-B343-45F0-B2DA-C8A6CF137A4B}" type="pres">
      <dgm:prSet presAssocID="{BAA612A8-B66A-490B-AE4C-B7CC9119BD61}" presName="hierChild4" presStyleCnt="0"/>
      <dgm:spPr/>
    </dgm:pt>
    <dgm:pt modelId="{56771264-BFDB-4D42-A448-7E0A6476E125}" type="pres">
      <dgm:prSet presAssocID="{BAA612A8-B66A-490B-AE4C-B7CC9119BD61}" presName="hierChild5" presStyleCnt="0"/>
      <dgm:spPr/>
    </dgm:pt>
    <dgm:pt modelId="{F092D8B0-0899-49CF-8504-F15915965886}" type="pres">
      <dgm:prSet presAssocID="{D818708D-0433-4220-A5F9-26D6CDD1CAEB}" presName="Name37" presStyleLbl="parChTrans1D2" presStyleIdx="3" presStyleCnt="4"/>
      <dgm:spPr/>
    </dgm:pt>
    <dgm:pt modelId="{FFE4DE20-B39E-49A1-AB12-7930D658D825}" type="pres">
      <dgm:prSet presAssocID="{BB350E9C-989D-4E5F-9144-9ADFAB62E739}" presName="hierRoot2" presStyleCnt="0">
        <dgm:presLayoutVars>
          <dgm:hierBranch val="init"/>
        </dgm:presLayoutVars>
      </dgm:prSet>
      <dgm:spPr/>
    </dgm:pt>
    <dgm:pt modelId="{8836B95A-BDA3-4314-8745-5A9683039936}" type="pres">
      <dgm:prSet presAssocID="{BB350E9C-989D-4E5F-9144-9ADFAB62E739}" presName="rootComposite" presStyleCnt="0"/>
      <dgm:spPr/>
    </dgm:pt>
    <dgm:pt modelId="{0E4E0059-8FAE-41B4-8C1B-18B8F077DB24}" type="pres">
      <dgm:prSet presAssocID="{BB350E9C-989D-4E5F-9144-9ADFAB62E739}" presName="rootText" presStyleLbl="node2" presStyleIdx="3" presStyleCnt="4">
        <dgm:presLayoutVars>
          <dgm:chPref val="3"/>
        </dgm:presLayoutVars>
      </dgm:prSet>
      <dgm:spPr/>
    </dgm:pt>
    <dgm:pt modelId="{E8D195AE-DD3C-4DBA-87D2-B7B0BAC95F1F}" type="pres">
      <dgm:prSet presAssocID="{BB350E9C-989D-4E5F-9144-9ADFAB62E739}" presName="rootConnector" presStyleLbl="node2" presStyleIdx="3" presStyleCnt="4"/>
      <dgm:spPr/>
    </dgm:pt>
    <dgm:pt modelId="{AFE9F4AD-3ED1-403E-8D44-D25C9823714F}" type="pres">
      <dgm:prSet presAssocID="{BB350E9C-989D-4E5F-9144-9ADFAB62E739}" presName="hierChild4" presStyleCnt="0"/>
      <dgm:spPr/>
    </dgm:pt>
    <dgm:pt modelId="{FA2C4B32-A82D-40E2-A3B8-C66EFFBA0B01}" type="pres">
      <dgm:prSet presAssocID="{BB350E9C-989D-4E5F-9144-9ADFAB62E739}" presName="hierChild5" presStyleCnt="0"/>
      <dgm:spPr/>
    </dgm:pt>
    <dgm:pt modelId="{2118215D-AB07-4006-9AC1-D3067DD41BC4}" type="pres">
      <dgm:prSet presAssocID="{D343F2B0-74EC-4B9D-9FC8-EBEF5FAE3C50}" presName="hierChild3" presStyleCnt="0"/>
      <dgm:spPr/>
    </dgm:pt>
  </dgm:ptLst>
  <dgm:cxnLst>
    <dgm:cxn modelId="{B3D4D10D-D0F8-4D96-9C48-AB279CEB46D8}" type="presOf" srcId="{971D6043-8931-4D70-B8BE-2E8A42F5FC37}" destId="{B0C07EE2-E38C-4356-B520-5A0B88AC31DA}" srcOrd="0" destOrd="0" presId="urn:microsoft.com/office/officeart/2005/8/layout/orgChart1"/>
    <dgm:cxn modelId="{B0B5B00F-33F7-478F-ACFA-6B69B181DBCC}" type="presOf" srcId="{CFF9A23D-ED9E-467C-BA19-2B65976DD1AC}" destId="{EF957D64-100F-4115-969A-BADF3A22F233}" srcOrd="1" destOrd="0" presId="urn:microsoft.com/office/officeart/2005/8/layout/orgChart1"/>
    <dgm:cxn modelId="{4A674510-0AA5-4AA9-B782-493707CCBF32}" srcId="{98FD4E96-2CF3-42F4-8883-BAF942A0ED37}" destId="{D343F2B0-74EC-4B9D-9FC8-EBEF5FAE3C50}" srcOrd="0" destOrd="0" parTransId="{65734B7F-4BC9-4BED-BA8B-729282DB6B4A}" sibTransId="{5DE1C979-6F76-4278-AB76-FC73C7F48279}"/>
    <dgm:cxn modelId="{17874419-084B-432D-A3EF-3C965B11E4FA}" type="presOf" srcId="{D343F2B0-74EC-4B9D-9FC8-EBEF5FAE3C50}" destId="{EFC34997-7650-44B6-985C-0DDD43FFBD76}" srcOrd="1" destOrd="0" presId="urn:microsoft.com/office/officeart/2005/8/layout/orgChart1"/>
    <dgm:cxn modelId="{9A02A833-4824-4BA3-A0FE-A01956B97363}" type="presOf" srcId="{D818708D-0433-4220-A5F9-26D6CDD1CAEB}" destId="{F092D8B0-0899-49CF-8504-F15915965886}" srcOrd="0" destOrd="0" presId="urn:microsoft.com/office/officeart/2005/8/layout/orgChart1"/>
    <dgm:cxn modelId="{4DBA5A5E-DB7D-464F-8B0B-742A1FAE541F}" srcId="{D343F2B0-74EC-4B9D-9FC8-EBEF5FAE3C50}" destId="{CFF9A23D-ED9E-467C-BA19-2B65976DD1AC}" srcOrd="1" destOrd="0" parTransId="{8949ED49-BCF4-4C91-89E8-6F47E55CC0B3}" sibTransId="{5C93FCDB-5E1E-418F-9B95-3928C7436D49}"/>
    <dgm:cxn modelId="{6607195F-5AFA-4674-A005-B7633247FC82}" type="presOf" srcId="{CFF9A23D-ED9E-467C-BA19-2B65976DD1AC}" destId="{C5369682-B2E1-44C5-B9BF-117F43C68726}" srcOrd="0" destOrd="0" presId="urn:microsoft.com/office/officeart/2005/8/layout/orgChart1"/>
    <dgm:cxn modelId="{3A776063-88C1-4A35-ACCA-E4A8A471FFC8}" type="presOf" srcId="{D343F2B0-74EC-4B9D-9FC8-EBEF5FAE3C50}" destId="{03A9391B-F2D9-4447-AC48-62A75BC4563F}" srcOrd="0" destOrd="0" presId="urn:microsoft.com/office/officeart/2005/8/layout/orgChart1"/>
    <dgm:cxn modelId="{287E9B45-EE1E-43D0-9912-0CE29C72055F}" type="presOf" srcId="{BAA612A8-B66A-490B-AE4C-B7CC9119BD61}" destId="{CC3DAC78-188D-4F80-A732-C46D61374C7C}" srcOrd="1" destOrd="0" presId="urn:microsoft.com/office/officeart/2005/8/layout/orgChart1"/>
    <dgm:cxn modelId="{70059D69-DB56-48AE-93F4-509DA4B68DEF}" type="presOf" srcId="{BB350E9C-989D-4E5F-9144-9ADFAB62E739}" destId="{0E4E0059-8FAE-41B4-8C1B-18B8F077DB24}" srcOrd="0" destOrd="0" presId="urn:microsoft.com/office/officeart/2005/8/layout/orgChart1"/>
    <dgm:cxn modelId="{D29E2850-C2B9-40D0-AB70-9FFC87E632B0}" type="presOf" srcId="{B45DD923-E410-4838-9E53-B7662FCC6637}" destId="{8CEFB693-122B-4C6B-B8B7-EEFF931BDA22}" srcOrd="0" destOrd="0" presId="urn:microsoft.com/office/officeart/2005/8/layout/orgChart1"/>
    <dgm:cxn modelId="{84185D50-8B54-4A98-85E2-DD6E7D9775DE}" type="presOf" srcId="{BB350E9C-989D-4E5F-9144-9ADFAB62E739}" destId="{E8D195AE-DD3C-4DBA-87D2-B7B0BAC95F1F}" srcOrd="1" destOrd="0" presId="urn:microsoft.com/office/officeart/2005/8/layout/orgChart1"/>
    <dgm:cxn modelId="{A1C9B670-4FA3-4C0C-82CF-389CE36F2AE1}" srcId="{D343F2B0-74EC-4B9D-9FC8-EBEF5FAE3C50}" destId="{BAA612A8-B66A-490B-AE4C-B7CC9119BD61}" srcOrd="2" destOrd="0" parTransId="{65B69394-E4B9-4786-8D87-A352F93D8A3B}" sibTransId="{D44E067E-012E-4BE5-B243-5A6DA8E489E5}"/>
    <dgm:cxn modelId="{B767ED72-1B05-40B9-A952-EF38C4BAB834}" srcId="{D343F2B0-74EC-4B9D-9FC8-EBEF5FAE3C50}" destId="{BB350E9C-989D-4E5F-9144-9ADFAB62E739}" srcOrd="3" destOrd="0" parTransId="{D818708D-0433-4220-A5F9-26D6CDD1CAEB}" sibTransId="{37CE4464-2FCB-4CAE-8E2B-30D47CB28F27}"/>
    <dgm:cxn modelId="{4B1A8659-2A0B-4CE7-B3AD-CA8AB4360015}" type="presOf" srcId="{BAA612A8-B66A-490B-AE4C-B7CC9119BD61}" destId="{BB8E52FF-F1CD-42B0-81EE-FF5AB5A4E2BE}" srcOrd="0" destOrd="0" presId="urn:microsoft.com/office/officeart/2005/8/layout/orgChart1"/>
    <dgm:cxn modelId="{9B4A275A-798E-4D56-99BA-DDF94C1D8512}" type="presOf" srcId="{98FD4E96-2CF3-42F4-8883-BAF942A0ED37}" destId="{61BEC01B-A0A0-4AD1-A3E5-0375818D042F}" srcOrd="0" destOrd="0" presId="urn:microsoft.com/office/officeart/2005/8/layout/orgChart1"/>
    <dgm:cxn modelId="{97D5F4B4-F0CC-4FEB-A4C6-C8D8B08BB099}" type="presOf" srcId="{65B69394-E4B9-4786-8D87-A352F93D8A3B}" destId="{F1CB6B73-4267-4EA8-8221-AFD00D7E899F}" srcOrd="0" destOrd="0" presId="urn:microsoft.com/office/officeart/2005/8/layout/orgChart1"/>
    <dgm:cxn modelId="{CA76C7BD-76DC-499B-9364-B27290B45E49}" type="presOf" srcId="{8949ED49-BCF4-4C91-89E8-6F47E55CC0B3}" destId="{46A0F654-271D-4B21-BD98-CA413FDB240E}" srcOrd="0" destOrd="0" presId="urn:microsoft.com/office/officeart/2005/8/layout/orgChart1"/>
    <dgm:cxn modelId="{DD798BC8-7686-4AD6-938F-174BA1838A62}" type="presOf" srcId="{B45DD923-E410-4838-9E53-B7662FCC6637}" destId="{95F9E452-16C8-4684-AF7E-D55957D8C6F3}" srcOrd="1" destOrd="0" presId="urn:microsoft.com/office/officeart/2005/8/layout/orgChart1"/>
    <dgm:cxn modelId="{5CA457EB-7FD7-4EE9-BAB5-779E51D35F74}" srcId="{D343F2B0-74EC-4B9D-9FC8-EBEF5FAE3C50}" destId="{B45DD923-E410-4838-9E53-B7662FCC6637}" srcOrd="0" destOrd="0" parTransId="{971D6043-8931-4D70-B8BE-2E8A42F5FC37}" sibTransId="{189CC630-69F4-419B-9250-754DDA7C0226}"/>
    <dgm:cxn modelId="{29EDF57C-BAED-4EA5-88ED-181A076B4D7A}" type="presParOf" srcId="{61BEC01B-A0A0-4AD1-A3E5-0375818D042F}" destId="{820F1D0B-144A-4A6C-83C2-65306C967A4B}" srcOrd="0" destOrd="0" presId="urn:microsoft.com/office/officeart/2005/8/layout/orgChart1"/>
    <dgm:cxn modelId="{8AEF74B8-997F-4CB5-93CD-12A19164BC4B}" type="presParOf" srcId="{820F1D0B-144A-4A6C-83C2-65306C967A4B}" destId="{7820D851-9BE2-4644-A21F-EA168BF92A46}" srcOrd="0" destOrd="0" presId="urn:microsoft.com/office/officeart/2005/8/layout/orgChart1"/>
    <dgm:cxn modelId="{B5E8BB30-29AB-4326-8FA0-103255DE824F}" type="presParOf" srcId="{7820D851-9BE2-4644-A21F-EA168BF92A46}" destId="{03A9391B-F2D9-4447-AC48-62A75BC4563F}" srcOrd="0" destOrd="0" presId="urn:microsoft.com/office/officeart/2005/8/layout/orgChart1"/>
    <dgm:cxn modelId="{5EA4AE55-D1CF-476C-8A8B-AA9499901070}" type="presParOf" srcId="{7820D851-9BE2-4644-A21F-EA168BF92A46}" destId="{EFC34997-7650-44B6-985C-0DDD43FFBD76}" srcOrd="1" destOrd="0" presId="urn:microsoft.com/office/officeart/2005/8/layout/orgChart1"/>
    <dgm:cxn modelId="{9D61F191-7980-4F0C-B057-D6023A08A23D}" type="presParOf" srcId="{820F1D0B-144A-4A6C-83C2-65306C967A4B}" destId="{D936B8FE-E4D1-4937-AAD2-30B7B409AEE0}" srcOrd="1" destOrd="0" presId="urn:microsoft.com/office/officeart/2005/8/layout/orgChart1"/>
    <dgm:cxn modelId="{E2A86FE0-519A-4F2C-BC04-B5DAA9ECA287}" type="presParOf" srcId="{D936B8FE-E4D1-4937-AAD2-30B7B409AEE0}" destId="{B0C07EE2-E38C-4356-B520-5A0B88AC31DA}" srcOrd="0" destOrd="0" presId="urn:microsoft.com/office/officeart/2005/8/layout/orgChart1"/>
    <dgm:cxn modelId="{3962ED77-FCF2-4651-A2EB-A2C0109F1710}" type="presParOf" srcId="{D936B8FE-E4D1-4937-AAD2-30B7B409AEE0}" destId="{98D8178E-5440-4DE1-A562-79FE620B104E}" srcOrd="1" destOrd="0" presId="urn:microsoft.com/office/officeart/2005/8/layout/orgChart1"/>
    <dgm:cxn modelId="{A776A174-45BF-4401-9FFF-A41B1230DB3B}" type="presParOf" srcId="{98D8178E-5440-4DE1-A562-79FE620B104E}" destId="{BF0936C6-A553-4B11-B940-F5D01DA38B6D}" srcOrd="0" destOrd="0" presId="urn:microsoft.com/office/officeart/2005/8/layout/orgChart1"/>
    <dgm:cxn modelId="{BC28D7B2-6BFC-4CC6-8DB3-40D40776FF10}" type="presParOf" srcId="{BF0936C6-A553-4B11-B940-F5D01DA38B6D}" destId="{8CEFB693-122B-4C6B-B8B7-EEFF931BDA22}" srcOrd="0" destOrd="0" presId="urn:microsoft.com/office/officeart/2005/8/layout/orgChart1"/>
    <dgm:cxn modelId="{F6071A7E-180F-4069-9147-5F126BC6A7AD}" type="presParOf" srcId="{BF0936C6-A553-4B11-B940-F5D01DA38B6D}" destId="{95F9E452-16C8-4684-AF7E-D55957D8C6F3}" srcOrd="1" destOrd="0" presId="urn:microsoft.com/office/officeart/2005/8/layout/orgChart1"/>
    <dgm:cxn modelId="{CDDA97E8-ACE6-4FF8-946F-7D308B2B0F3D}" type="presParOf" srcId="{98D8178E-5440-4DE1-A562-79FE620B104E}" destId="{480A9528-8A0E-4AB0-8C1B-FC35ED6F893A}" srcOrd="1" destOrd="0" presId="urn:microsoft.com/office/officeart/2005/8/layout/orgChart1"/>
    <dgm:cxn modelId="{B523BE76-03C2-4F99-9E3D-830869A9FDF1}" type="presParOf" srcId="{98D8178E-5440-4DE1-A562-79FE620B104E}" destId="{BD7D5BB0-F62D-43D2-B5EC-0C4C1F8C7C88}" srcOrd="2" destOrd="0" presId="urn:microsoft.com/office/officeart/2005/8/layout/orgChart1"/>
    <dgm:cxn modelId="{6EBF2CA7-A06B-40E5-8A3B-C9C71163362F}" type="presParOf" srcId="{D936B8FE-E4D1-4937-AAD2-30B7B409AEE0}" destId="{46A0F654-271D-4B21-BD98-CA413FDB240E}" srcOrd="2" destOrd="0" presId="urn:microsoft.com/office/officeart/2005/8/layout/orgChart1"/>
    <dgm:cxn modelId="{211DB6E9-8CEF-46A1-AF02-364EDA405245}" type="presParOf" srcId="{D936B8FE-E4D1-4937-AAD2-30B7B409AEE0}" destId="{B95B0C60-5111-490C-8009-3C9008DBCBE2}" srcOrd="3" destOrd="0" presId="urn:microsoft.com/office/officeart/2005/8/layout/orgChart1"/>
    <dgm:cxn modelId="{DBFB3BEA-7E2A-42C4-B258-5BC9F167F0C5}" type="presParOf" srcId="{B95B0C60-5111-490C-8009-3C9008DBCBE2}" destId="{9E24E058-08A0-4E50-857C-428E7AB3D940}" srcOrd="0" destOrd="0" presId="urn:microsoft.com/office/officeart/2005/8/layout/orgChart1"/>
    <dgm:cxn modelId="{0EB15CBC-7809-4E00-8FAB-6F07F04A984B}" type="presParOf" srcId="{9E24E058-08A0-4E50-857C-428E7AB3D940}" destId="{C5369682-B2E1-44C5-B9BF-117F43C68726}" srcOrd="0" destOrd="0" presId="urn:microsoft.com/office/officeart/2005/8/layout/orgChart1"/>
    <dgm:cxn modelId="{211691A4-031A-45B0-A251-5B7813EA3D64}" type="presParOf" srcId="{9E24E058-08A0-4E50-857C-428E7AB3D940}" destId="{EF957D64-100F-4115-969A-BADF3A22F233}" srcOrd="1" destOrd="0" presId="urn:microsoft.com/office/officeart/2005/8/layout/orgChart1"/>
    <dgm:cxn modelId="{7CDB91BB-969E-4230-9F69-81A667B4465D}" type="presParOf" srcId="{B95B0C60-5111-490C-8009-3C9008DBCBE2}" destId="{F903AB84-EC72-4DB6-A2DA-9D3B3E1E2133}" srcOrd="1" destOrd="0" presId="urn:microsoft.com/office/officeart/2005/8/layout/orgChart1"/>
    <dgm:cxn modelId="{C9523644-5BFF-4629-A060-256E5B98BBA8}" type="presParOf" srcId="{B95B0C60-5111-490C-8009-3C9008DBCBE2}" destId="{28B4CE12-13E1-476E-B3AE-CDA0CFAF450F}" srcOrd="2" destOrd="0" presId="urn:microsoft.com/office/officeart/2005/8/layout/orgChart1"/>
    <dgm:cxn modelId="{118BE49D-22EB-46C8-93F0-7274758D135F}" type="presParOf" srcId="{D936B8FE-E4D1-4937-AAD2-30B7B409AEE0}" destId="{F1CB6B73-4267-4EA8-8221-AFD00D7E899F}" srcOrd="4" destOrd="0" presId="urn:microsoft.com/office/officeart/2005/8/layout/orgChart1"/>
    <dgm:cxn modelId="{74ABBF99-76A4-4F7C-95C6-CC764CFE1D71}" type="presParOf" srcId="{D936B8FE-E4D1-4937-AAD2-30B7B409AEE0}" destId="{C845A53C-6C09-4B9C-899B-FAE5595AE511}" srcOrd="5" destOrd="0" presId="urn:microsoft.com/office/officeart/2005/8/layout/orgChart1"/>
    <dgm:cxn modelId="{95CA84EC-E38A-4444-A461-14E26B150A97}" type="presParOf" srcId="{C845A53C-6C09-4B9C-899B-FAE5595AE511}" destId="{C84F94AF-EE88-4AE5-A815-50A72A2543E4}" srcOrd="0" destOrd="0" presId="urn:microsoft.com/office/officeart/2005/8/layout/orgChart1"/>
    <dgm:cxn modelId="{BB43AB8B-C06C-4599-84BC-4D6BA41F0F42}" type="presParOf" srcId="{C84F94AF-EE88-4AE5-A815-50A72A2543E4}" destId="{BB8E52FF-F1CD-42B0-81EE-FF5AB5A4E2BE}" srcOrd="0" destOrd="0" presId="urn:microsoft.com/office/officeart/2005/8/layout/orgChart1"/>
    <dgm:cxn modelId="{27CA26E9-0BAB-4780-BC38-F73F1DCD6BD4}" type="presParOf" srcId="{C84F94AF-EE88-4AE5-A815-50A72A2543E4}" destId="{CC3DAC78-188D-4F80-A732-C46D61374C7C}" srcOrd="1" destOrd="0" presId="urn:microsoft.com/office/officeart/2005/8/layout/orgChart1"/>
    <dgm:cxn modelId="{F0035349-AB11-4316-B92F-69550B33DD54}" type="presParOf" srcId="{C845A53C-6C09-4B9C-899B-FAE5595AE511}" destId="{17C7694E-B343-45F0-B2DA-C8A6CF137A4B}" srcOrd="1" destOrd="0" presId="urn:microsoft.com/office/officeart/2005/8/layout/orgChart1"/>
    <dgm:cxn modelId="{E6FDE2F9-4E74-4A35-B79A-265926198FA7}" type="presParOf" srcId="{C845A53C-6C09-4B9C-899B-FAE5595AE511}" destId="{56771264-BFDB-4D42-A448-7E0A6476E125}" srcOrd="2" destOrd="0" presId="urn:microsoft.com/office/officeart/2005/8/layout/orgChart1"/>
    <dgm:cxn modelId="{5E36F550-7205-4170-82C5-10D8167CD4F4}" type="presParOf" srcId="{D936B8FE-E4D1-4937-AAD2-30B7B409AEE0}" destId="{F092D8B0-0899-49CF-8504-F15915965886}" srcOrd="6" destOrd="0" presId="urn:microsoft.com/office/officeart/2005/8/layout/orgChart1"/>
    <dgm:cxn modelId="{5E7E73B6-F252-46EE-8D39-BA0CD3BBFFE9}" type="presParOf" srcId="{D936B8FE-E4D1-4937-AAD2-30B7B409AEE0}" destId="{FFE4DE20-B39E-49A1-AB12-7930D658D825}" srcOrd="7" destOrd="0" presId="urn:microsoft.com/office/officeart/2005/8/layout/orgChart1"/>
    <dgm:cxn modelId="{AE55F0B3-0753-4B47-9331-6F0B2FF00B92}" type="presParOf" srcId="{FFE4DE20-B39E-49A1-AB12-7930D658D825}" destId="{8836B95A-BDA3-4314-8745-5A9683039936}" srcOrd="0" destOrd="0" presId="urn:microsoft.com/office/officeart/2005/8/layout/orgChart1"/>
    <dgm:cxn modelId="{1890AC2E-FEB4-4918-842B-3A5175AC1D9B}" type="presParOf" srcId="{8836B95A-BDA3-4314-8745-5A9683039936}" destId="{0E4E0059-8FAE-41B4-8C1B-18B8F077DB24}" srcOrd="0" destOrd="0" presId="urn:microsoft.com/office/officeart/2005/8/layout/orgChart1"/>
    <dgm:cxn modelId="{DDC51591-C15B-4743-BE25-1907207D9CF5}" type="presParOf" srcId="{8836B95A-BDA3-4314-8745-5A9683039936}" destId="{E8D195AE-DD3C-4DBA-87D2-B7B0BAC95F1F}" srcOrd="1" destOrd="0" presId="urn:microsoft.com/office/officeart/2005/8/layout/orgChart1"/>
    <dgm:cxn modelId="{EB7C3B7B-7F71-4EED-A240-D8410BE54B6E}" type="presParOf" srcId="{FFE4DE20-B39E-49A1-AB12-7930D658D825}" destId="{AFE9F4AD-3ED1-403E-8D44-D25C9823714F}" srcOrd="1" destOrd="0" presId="urn:microsoft.com/office/officeart/2005/8/layout/orgChart1"/>
    <dgm:cxn modelId="{DDD3901F-5329-4DE8-88BA-01E81F34FF9A}" type="presParOf" srcId="{FFE4DE20-B39E-49A1-AB12-7930D658D825}" destId="{FA2C4B32-A82D-40E2-A3B8-C66EFFBA0B01}" srcOrd="2" destOrd="0" presId="urn:microsoft.com/office/officeart/2005/8/layout/orgChart1"/>
    <dgm:cxn modelId="{0CC6206E-B74E-470C-B7E8-849E91465B39}" type="presParOf" srcId="{820F1D0B-144A-4A6C-83C2-65306C967A4B}" destId="{2118215D-AB07-4006-9AC1-D3067DD41BC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02F86EE-601B-4836-9F77-3B9A91CC8ED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E54A0743-2989-4575-9AEA-F397FAE95797}">
      <dgm:prSet phldrT="[Texte]"/>
      <dgm:spPr/>
      <dgm:t>
        <a:bodyPr/>
        <a:lstStyle/>
        <a:p>
          <a:r>
            <a:rPr lang="fr-FR" dirty="0">
              <a:latin typeface="Arial" panose="020B0604020202020204" pitchFamily="34" charset="0"/>
              <a:ea typeface="Calibri" panose="020F0502020204030204" pitchFamily="34" charset="0"/>
              <a:cs typeface="Times New Roman" panose="02020603050405020304" pitchFamily="18" charset="0"/>
            </a:rPr>
            <a:t>Une information peut être </a:t>
          </a:r>
          <a:endParaRPr lang="fr-FR" dirty="0"/>
        </a:p>
      </dgm:t>
    </dgm:pt>
    <dgm:pt modelId="{6A6CE49C-C664-45B2-B7EA-1E01B3CFB419}" type="parTrans" cxnId="{DEF4F84C-765B-4A05-B884-3B8F56ED5CC4}">
      <dgm:prSet/>
      <dgm:spPr/>
      <dgm:t>
        <a:bodyPr/>
        <a:lstStyle/>
        <a:p>
          <a:endParaRPr lang="fr-FR"/>
        </a:p>
      </dgm:t>
    </dgm:pt>
    <dgm:pt modelId="{152122DD-C385-4839-9391-47096B154EA1}" type="sibTrans" cxnId="{DEF4F84C-765B-4A05-B884-3B8F56ED5CC4}">
      <dgm:prSet/>
      <dgm:spPr/>
      <dgm:t>
        <a:bodyPr/>
        <a:lstStyle/>
        <a:p>
          <a:endParaRPr lang="fr-FR"/>
        </a:p>
      </dgm:t>
    </dgm:pt>
    <dgm:pt modelId="{D737046A-8FDF-4D57-9AC5-7C715C285142}">
      <dgm:prSet/>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Elémentaire</a:t>
          </a:r>
          <a:r>
            <a:rPr lang="fr-FR" dirty="0">
              <a:latin typeface="Arial" panose="020B0604020202020204" pitchFamily="34" charset="0"/>
              <a:ea typeface="Calibri" panose="020F0502020204030204" pitchFamily="34" charset="0"/>
              <a:cs typeface="Times New Roman" panose="02020603050405020304" pitchFamily="18" charset="0"/>
            </a:rPr>
            <a:t> </a:t>
          </a:r>
          <a:r>
            <a:rPr lang="fr-FR" i="1" dirty="0">
              <a:latin typeface="Arial" panose="020B0604020202020204" pitchFamily="34" charset="0"/>
              <a:ea typeface="Calibri" panose="020F0502020204030204" pitchFamily="34" charset="0"/>
              <a:cs typeface="Times New Roman" panose="02020603050405020304" pitchFamily="18" charset="0"/>
            </a:rPr>
            <a:t>: un prix unitaire, une quantité</a:t>
          </a:r>
          <a:endParaRPr lang="fr-FR" dirty="0">
            <a:latin typeface="Arial" panose="020B0604020202020204" pitchFamily="34" charset="0"/>
            <a:ea typeface="Calibri" panose="020F0502020204030204" pitchFamily="34" charset="0"/>
            <a:cs typeface="Times New Roman" panose="02020603050405020304" pitchFamily="18" charset="0"/>
          </a:endParaRPr>
        </a:p>
      </dgm:t>
    </dgm:pt>
    <dgm:pt modelId="{4B25FA18-7764-4021-A918-75B856BA65DF}" type="parTrans" cxnId="{0E7E0956-9AE9-48EA-B3E4-724C5DB8BB0E}">
      <dgm:prSet/>
      <dgm:spPr/>
      <dgm:t>
        <a:bodyPr/>
        <a:lstStyle/>
        <a:p>
          <a:endParaRPr lang="fr-FR"/>
        </a:p>
      </dgm:t>
    </dgm:pt>
    <dgm:pt modelId="{6F505DFD-28A6-4CB2-927E-1E97FB430D63}" type="sibTrans" cxnId="{0E7E0956-9AE9-48EA-B3E4-724C5DB8BB0E}">
      <dgm:prSet/>
      <dgm:spPr/>
      <dgm:t>
        <a:bodyPr/>
        <a:lstStyle/>
        <a:p>
          <a:endParaRPr lang="fr-FR"/>
        </a:p>
      </dgm:t>
    </dgm:pt>
    <dgm:pt modelId="{5558E73D-97D0-4732-AE7A-164261F0C040}">
      <dgm:prSet/>
      <dgm:spPr/>
      <dgm:t>
        <a:bodyPr/>
        <a:lstStyle/>
        <a:p>
          <a:r>
            <a:rPr lang="fr-FR" b="1" dirty="0">
              <a:latin typeface="Arial" panose="020B0604020202020204" pitchFamily="34" charset="0"/>
              <a:ea typeface="Calibri" panose="020F0502020204030204" pitchFamily="34" charset="0"/>
              <a:cs typeface="Times New Roman" panose="02020603050405020304" pitchFamily="18" charset="0"/>
            </a:rPr>
            <a:t>Elaborée</a:t>
          </a:r>
          <a:r>
            <a:rPr lang="fr-FR" dirty="0">
              <a:latin typeface="Arial" panose="020B0604020202020204" pitchFamily="34" charset="0"/>
              <a:ea typeface="Calibri" panose="020F0502020204030204" pitchFamily="34" charset="0"/>
              <a:cs typeface="Times New Roman" panose="02020603050405020304" pitchFamily="18" charset="0"/>
            </a:rPr>
            <a:t> : </a:t>
          </a:r>
          <a:r>
            <a:rPr lang="fr-FR" i="1" dirty="0">
              <a:latin typeface="Arial" panose="020B0604020202020204" pitchFamily="34" charset="0"/>
              <a:ea typeface="Calibri" panose="020F0502020204030204" pitchFamily="34" charset="0"/>
              <a:cs typeface="Times New Roman" panose="02020603050405020304" pitchFamily="18" charset="0"/>
            </a:rPr>
            <a:t>Total à payer = prix unitaire * quantité</a:t>
          </a:r>
          <a:r>
            <a:rPr lang="fr-FR" dirty="0">
              <a:latin typeface="Arial" panose="020B0604020202020204" pitchFamily="34" charset="0"/>
              <a:ea typeface="Calibri" panose="020F0502020204030204" pitchFamily="34" charset="0"/>
              <a:cs typeface="Times New Roman" panose="02020603050405020304" pitchFamily="18" charset="0"/>
            </a:rPr>
            <a:t>. </a:t>
          </a:r>
        </a:p>
      </dgm:t>
    </dgm:pt>
    <dgm:pt modelId="{354AC272-3CFC-416A-9056-F43643E4A9BA}" type="parTrans" cxnId="{DCBCCDC5-5B74-4619-A279-CA5FEDA94A75}">
      <dgm:prSet/>
      <dgm:spPr/>
      <dgm:t>
        <a:bodyPr/>
        <a:lstStyle/>
        <a:p>
          <a:endParaRPr lang="fr-FR"/>
        </a:p>
      </dgm:t>
    </dgm:pt>
    <dgm:pt modelId="{F04C8169-8F83-49F0-A1FD-0C0A0E0678FE}" type="sibTrans" cxnId="{DCBCCDC5-5B74-4619-A279-CA5FEDA94A75}">
      <dgm:prSet/>
      <dgm:spPr/>
      <dgm:t>
        <a:bodyPr/>
        <a:lstStyle/>
        <a:p>
          <a:endParaRPr lang="fr-FR"/>
        </a:p>
      </dgm:t>
    </dgm:pt>
    <dgm:pt modelId="{F41B29AF-B900-48D1-B634-0B924A935222}" type="pres">
      <dgm:prSet presAssocID="{002F86EE-601B-4836-9F77-3B9A91CC8ED4}" presName="hierChild1" presStyleCnt="0">
        <dgm:presLayoutVars>
          <dgm:chPref val="1"/>
          <dgm:dir/>
          <dgm:animOne val="branch"/>
          <dgm:animLvl val="lvl"/>
          <dgm:resizeHandles/>
        </dgm:presLayoutVars>
      </dgm:prSet>
      <dgm:spPr/>
    </dgm:pt>
    <dgm:pt modelId="{5D9F8CF6-17F2-428F-ABF7-4F4AEF3B20FB}" type="pres">
      <dgm:prSet presAssocID="{E54A0743-2989-4575-9AEA-F397FAE95797}" presName="hierRoot1" presStyleCnt="0"/>
      <dgm:spPr/>
    </dgm:pt>
    <dgm:pt modelId="{6E560C3D-FFD1-400B-BE14-CC2A4606D3D8}" type="pres">
      <dgm:prSet presAssocID="{E54A0743-2989-4575-9AEA-F397FAE95797}" presName="composite" presStyleCnt="0"/>
      <dgm:spPr/>
    </dgm:pt>
    <dgm:pt modelId="{414A4684-C81F-42A4-B31E-FF98B7C0E30F}" type="pres">
      <dgm:prSet presAssocID="{E54A0743-2989-4575-9AEA-F397FAE95797}" presName="background" presStyleLbl="node0" presStyleIdx="0" presStyleCnt="1"/>
      <dgm:spPr/>
    </dgm:pt>
    <dgm:pt modelId="{3E5AF6E0-88A3-4CE2-B05B-4A98E70E1B47}" type="pres">
      <dgm:prSet presAssocID="{E54A0743-2989-4575-9AEA-F397FAE95797}" presName="text" presStyleLbl="fgAcc0" presStyleIdx="0" presStyleCnt="1" custScaleX="202241" custScaleY="41032">
        <dgm:presLayoutVars>
          <dgm:chPref val="3"/>
        </dgm:presLayoutVars>
      </dgm:prSet>
      <dgm:spPr/>
    </dgm:pt>
    <dgm:pt modelId="{26C2E41B-6E26-46CE-89AE-1FBBB606E339}" type="pres">
      <dgm:prSet presAssocID="{E54A0743-2989-4575-9AEA-F397FAE95797}" presName="hierChild2" presStyleCnt="0"/>
      <dgm:spPr/>
    </dgm:pt>
    <dgm:pt modelId="{97D4D07D-5713-481D-B79A-17985E13C942}" type="pres">
      <dgm:prSet presAssocID="{4B25FA18-7764-4021-A918-75B856BA65DF}" presName="Name10" presStyleLbl="parChTrans1D2" presStyleIdx="0" presStyleCnt="2"/>
      <dgm:spPr/>
    </dgm:pt>
    <dgm:pt modelId="{6A6F6668-5945-4628-A7D5-1F313C3D4B08}" type="pres">
      <dgm:prSet presAssocID="{D737046A-8FDF-4D57-9AC5-7C715C285142}" presName="hierRoot2" presStyleCnt="0"/>
      <dgm:spPr/>
    </dgm:pt>
    <dgm:pt modelId="{07C05907-3489-470A-802D-6CC4793DE4DD}" type="pres">
      <dgm:prSet presAssocID="{D737046A-8FDF-4D57-9AC5-7C715C285142}" presName="composite2" presStyleCnt="0"/>
      <dgm:spPr/>
    </dgm:pt>
    <dgm:pt modelId="{749BE3C4-6E1A-479B-8B76-3A98462DD1BC}" type="pres">
      <dgm:prSet presAssocID="{D737046A-8FDF-4D57-9AC5-7C715C285142}" presName="background2" presStyleLbl="node2" presStyleIdx="0" presStyleCnt="2"/>
      <dgm:spPr/>
    </dgm:pt>
    <dgm:pt modelId="{E9F08D80-A44F-44DB-BAD5-0F11D618D51C}" type="pres">
      <dgm:prSet presAssocID="{D737046A-8FDF-4D57-9AC5-7C715C285142}" presName="text2" presStyleLbl="fgAcc2" presStyleIdx="0" presStyleCnt="2" custScaleX="155898" custScaleY="99463">
        <dgm:presLayoutVars>
          <dgm:chPref val="3"/>
        </dgm:presLayoutVars>
      </dgm:prSet>
      <dgm:spPr/>
    </dgm:pt>
    <dgm:pt modelId="{6F4F49C9-A572-43FC-BC2A-DBC8FF62AC4C}" type="pres">
      <dgm:prSet presAssocID="{D737046A-8FDF-4D57-9AC5-7C715C285142}" presName="hierChild3" presStyleCnt="0"/>
      <dgm:spPr/>
    </dgm:pt>
    <dgm:pt modelId="{DBFA79CD-D3E6-4DA4-908B-18F550B6C5F9}" type="pres">
      <dgm:prSet presAssocID="{354AC272-3CFC-416A-9056-F43643E4A9BA}" presName="Name10" presStyleLbl="parChTrans1D2" presStyleIdx="1" presStyleCnt="2"/>
      <dgm:spPr/>
    </dgm:pt>
    <dgm:pt modelId="{00D29831-AD7A-420D-B4FA-52018148AAA8}" type="pres">
      <dgm:prSet presAssocID="{5558E73D-97D0-4732-AE7A-164261F0C040}" presName="hierRoot2" presStyleCnt="0"/>
      <dgm:spPr/>
    </dgm:pt>
    <dgm:pt modelId="{42624566-B793-459F-B12C-3F44E9E2319C}" type="pres">
      <dgm:prSet presAssocID="{5558E73D-97D0-4732-AE7A-164261F0C040}" presName="composite2" presStyleCnt="0"/>
      <dgm:spPr/>
    </dgm:pt>
    <dgm:pt modelId="{78D44C2E-2CD5-4AD4-91DE-12B9B2EBBCAF}" type="pres">
      <dgm:prSet presAssocID="{5558E73D-97D0-4732-AE7A-164261F0C040}" presName="background2" presStyleLbl="node2" presStyleIdx="1" presStyleCnt="2"/>
      <dgm:spPr/>
    </dgm:pt>
    <dgm:pt modelId="{4E674856-8695-48D3-94FC-432D59D54A37}" type="pres">
      <dgm:prSet presAssocID="{5558E73D-97D0-4732-AE7A-164261F0C040}" presName="text2" presStyleLbl="fgAcc2" presStyleIdx="1" presStyleCnt="2" custScaleX="155898">
        <dgm:presLayoutVars>
          <dgm:chPref val="3"/>
        </dgm:presLayoutVars>
      </dgm:prSet>
      <dgm:spPr/>
    </dgm:pt>
    <dgm:pt modelId="{AFA8E41B-8446-43AE-8951-761571197FD7}" type="pres">
      <dgm:prSet presAssocID="{5558E73D-97D0-4732-AE7A-164261F0C040}" presName="hierChild3" presStyleCnt="0"/>
      <dgm:spPr/>
    </dgm:pt>
  </dgm:ptLst>
  <dgm:cxnLst>
    <dgm:cxn modelId="{B4892316-5EB5-4663-AB3C-8B778C8C58BA}" type="presOf" srcId="{4B25FA18-7764-4021-A918-75B856BA65DF}" destId="{97D4D07D-5713-481D-B79A-17985E13C942}" srcOrd="0" destOrd="0" presId="urn:microsoft.com/office/officeart/2005/8/layout/hierarchy1"/>
    <dgm:cxn modelId="{312FB35E-A83A-4278-B3C8-9F910678F551}" type="presOf" srcId="{E54A0743-2989-4575-9AEA-F397FAE95797}" destId="{3E5AF6E0-88A3-4CE2-B05B-4A98E70E1B47}" srcOrd="0" destOrd="0" presId="urn:microsoft.com/office/officeart/2005/8/layout/hierarchy1"/>
    <dgm:cxn modelId="{DEF4F84C-765B-4A05-B884-3B8F56ED5CC4}" srcId="{002F86EE-601B-4836-9F77-3B9A91CC8ED4}" destId="{E54A0743-2989-4575-9AEA-F397FAE95797}" srcOrd="0" destOrd="0" parTransId="{6A6CE49C-C664-45B2-B7EA-1E01B3CFB419}" sibTransId="{152122DD-C385-4839-9391-47096B154EA1}"/>
    <dgm:cxn modelId="{40D1F96F-858D-4197-B36D-A8ABC495BFB3}" type="presOf" srcId="{002F86EE-601B-4836-9F77-3B9A91CC8ED4}" destId="{F41B29AF-B900-48D1-B634-0B924A935222}" srcOrd="0" destOrd="0" presId="urn:microsoft.com/office/officeart/2005/8/layout/hierarchy1"/>
    <dgm:cxn modelId="{0E7E0956-9AE9-48EA-B3E4-724C5DB8BB0E}" srcId="{E54A0743-2989-4575-9AEA-F397FAE95797}" destId="{D737046A-8FDF-4D57-9AC5-7C715C285142}" srcOrd="0" destOrd="0" parTransId="{4B25FA18-7764-4021-A918-75B856BA65DF}" sibTransId="{6F505DFD-28A6-4CB2-927E-1E97FB430D63}"/>
    <dgm:cxn modelId="{E35DBC58-C8D0-4966-8327-644955E3786B}" type="presOf" srcId="{354AC272-3CFC-416A-9056-F43643E4A9BA}" destId="{DBFA79CD-D3E6-4DA4-908B-18F550B6C5F9}" srcOrd="0" destOrd="0" presId="urn:microsoft.com/office/officeart/2005/8/layout/hierarchy1"/>
    <dgm:cxn modelId="{BC2270C4-CA4B-4F72-BCC2-88E052F6E1EF}" type="presOf" srcId="{D737046A-8FDF-4D57-9AC5-7C715C285142}" destId="{E9F08D80-A44F-44DB-BAD5-0F11D618D51C}" srcOrd="0" destOrd="0" presId="urn:microsoft.com/office/officeart/2005/8/layout/hierarchy1"/>
    <dgm:cxn modelId="{DCBCCDC5-5B74-4619-A279-CA5FEDA94A75}" srcId="{E54A0743-2989-4575-9AEA-F397FAE95797}" destId="{5558E73D-97D0-4732-AE7A-164261F0C040}" srcOrd="1" destOrd="0" parTransId="{354AC272-3CFC-416A-9056-F43643E4A9BA}" sibTransId="{F04C8169-8F83-49F0-A1FD-0C0A0E0678FE}"/>
    <dgm:cxn modelId="{A980E0F0-9092-402B-A28D-99F226E5114D}" type="presOf" srcId="{5558E73D-97D0-4732-AE7A-164261F0C040}" destId="{4E674856-8695-48D3-94FC-432D59D54A37}" srcOrd="0" destOrd="0" presId="urn:microsoft.com/office/officeart/2005/8/layout/hierarchy1"/>
    <dgm:cxn modelId="{7245D73A-EF16-4AAA-91F8-173DD8B52DB1}" type="presParOf" srcId="{F41B29AF-B900-48D1-B634-0B924A935222}" destId="{5D9F8CF6-17F2-428F-ABF7-4F4AEF3B20FB}" srcOrd="0" destOrd="0" presId="urn:microsoft.com/office/officeart/2005/8/layout/hierarchy1"/>
    <dgm:cxn modelId="{7A093CD6-4214-4561-A29A-8986553273AE}" type="presParOf" srcId="{5D9F8CF6-17F2-428F-ABF7-4F4AEF3B20FB}" destId="{6E560C3D-FFD1-400B-BE14-CC2A4606D3D8}" srcOrd="0" destOrd="0" presId="urn:microsoft.com/office/officeart/2005/8/layout/hierarchy1"/>
    <dgm:cxn modelId="{A3D7D232-4FD2-418E-82EE-DD9AFF83CFB6}" type="presParOf" srcId="{6E560C3D-FFD1-400B-BE14-CC2A4606D3D8}" destId="{414A4684-C81F-42A4-B31E-FF98B7C0E30F}" srcOrd="0" destOrd="0" presId="urn:microsoft.com/office/officeart/2005/8/layout/hierarchy1"/>
    <dgm:cxn modelId="{14E13F81-A908-4FA1-BDDF-BE674DD08A55}" type="presParOf" srcId="{6E560C3D-FFD1-400B-BE14-CC2A4606D3D8}" destId="{3E5AF6E0-88A3-4CE2-B05B-4A98E70E1B47}" srcOrd="1" destOrd="0" presId="urn:microsoft.com/office/officeart/2005/8/layout/hierarchy1"/>
    <dgm:cxn modelId="{3B53DDF1-CCEF-4A90-BBE6-B77555CDBD71}" type="presParOf" srcId="{5D9F8CF6-17F2-428F-ABF7-4F4AEF3B20FB}" destId="{26C2E41B-6E26-46CE-89AE-1FBBB606E339}" srcOrd="1" destOrd="0" presId="urn:microsoft.com/office/officeart/2005/8/layout/hierarchy1"/>
    <dgm:cxn modelId="{ECAA62EB-3EBD-4C0C-8F15-97A0088A0685}" type="presParOf" srcId="{26C2E41B-6E26-46CE-89AE-1FBBB606E339}" destId="{97D4D07D-5713-481D-B79A-17985E13C942}" srcOrd="0" destOrd="0" presId="urn:microsoft.com/office/officeart/2005/8/layout/hierarchy1"/>
    <dgm:cxn modelId="{926EE4BB-9B1E-4BB9-8169-6CB716C9F797}" type="presParOf" srcId="{26C2E41B-6E26-46CE-89AE-1FBBB606E339}" destId="{6A6F6668-5945-4628-A7D5-1F313C3D4B08}" srcOrd="1" destOrd="0" presId="urn:microsoft.com/office/officeart/2005/8/layout/hierarchy1"/>
    <dgm:cxn modelId="{F078B10E-5EA2-4C9F-82BE-D9C0F60D57C7}" type="presParOf" srcId="{6A6F6668-5945-4628-A7D5-1F313C3D4B08}" destId="{07C05907-3489-470A-802D-6CC4793DE4DD}" srcOrd="0" destOrd="0" presId="urn:microsoft.com/office/officeart/2005/8/layout/hierarchy1"/>
    <dgm:cxn modelId="{02BF323C-407F-4F4C-9218-5B66C08104DB}" type="presParOf" srcId="{07C05907-3489-470A-802D-6CC4793DE4DD}" destId="{749BE3C4-6E1A-479B-8B76-3A98462DD1BC}" srcOrd="0" destOrd="0" presId="urn:microsoft.com/office/officeart/2005/8/layout/hierarchy1"/>
    <dgm:cxn modelId="{125C442C-687C-4A4F-925E-364EE6B9E112}" type="presParOf" srcId="{07C05907-3489-470A-802D-6CC4793DE4DD}" destId="{E9F08D80-A44F-44DB-BAD5-0F11D618D51C}" srcOrd="1" destOrd="0" presId="urn:microsoft.com/office/officeart/2005/8/layout/hierarchy1"/>
    <dgm:cxn modelId="{EE9A3387-B49D-4F38-B2F4-016D0535C63E}" type="presParOf" srcId="{6A6F6668-5945-4628-A7D5-1F313C3D4B08}" destId="{6F4F49C9-A572-43FC-BC2A-DBC8FF62AC4C}" srcOrd="1" destOrd="0" presId="urn:microsoft.com/office/officeart/2005/8/layout/hierarchy1"/>
    <dgm:cxn modelId="{BAAA9EC4-E0EE-4A66-8AEE-52DB16736405}" type="presParOf" srcId="{26C2E41B-6E26-46CE-89AE-1FBBB606E339}" destId="{DBFA79CD-D3E6-4DA4-908B-18F550B6C5F9}" srcOrd="2" destOrd="0" presId="urn:microsoft.com/office/officeart/2005/8/layout/hierarchy1"/>
    <dgm:cxn modelId="{A6B04BF2-3DE7-4A2D-99A4-3100F17334DA}" type="presParOf" srcId="{26C2E41B-6E26-46CE-89AE-1FBBB606E339}" destId="{00D29831-AD7A-420D-B4FA-52018148AAA8}" srcOrd="3" destOrd="0" presId="urn:microsoft.com/office/officeart/2005/8/layout/hierarchy1"/>
    <dgm:cxn modelId="{B3C02756-1E78-459F-881F-7363B93125F8}" type="presParOf" srcId="{00D29831-AD7A-420D-B4FA-52018148AAA8}" destId="{42624566-B793-459F-B12C-3F44E9E2319C}" srcOrd="0" destOrd="0" presId="urn:microsoft.com/office/officeart/2005/8/layout/hierarchy1"/>
    <dgm:cxn modelId="{920B6E8F-124D-4D6D-A438-6548F725AABB}" type="presParOf" srcId="{42624566-B793-459F-B12C-3F44E9E2319C}" destId="{78D44C2E-2CD5-4AD4-91DE-12B9B2EBBCAF}" srcOrd="0" destOrd="0" presId="urn:microsoft.com/office/officeart/2005/8/layout/hierarchy1"/>
    <dgm:cxn modelId="{7C456EC2-2719-459D-A2F0-D5E4250395B4}" type="presParOf" srcId="{42624566-B793-459F-B12C-3F44E9E2319C}" destId="{4E674856-8695-48D3-94FC-432D59D54A37}" srcOrd="1" destOrd="0" presId="urn:microsoft.com/office/officeart/2005/8/layout/hierarchy1"/>
    <dgm:cxn modelId="{2F1271B8-9AD2-4C8B-B04A-7793F12A842B}" type="presParOf" srcId="{00D29831-AD7A-420D-B4FA-52018148AAA8}" destId="{AFA8E41B-8446-43AE-8951-761571197FD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63BC4D-D2A2-4E5F-A5AF-30130D36D118}"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fr-FR"/>
        </a:p>
      </dgm:t>
    </dgm:pt>
    <dgm:pt modelId="{BF5B9B80-B60D-4CEE-8079-C24313005EAF}">
      <dgm:prSet phldrT="[Texte]"/>
      <dgm:spPr/>
      <dgm:t>
        <a:bodyPr/>
        <a:lstStyle/>
        <a:p>
          <a:pPr algn="l"/>
          <a:r>
            <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rPr>
            <a:t>de collecte</a:t>
          </a:r>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 : </a:t>
          </a:r>
          <a:r>
            <a:rPr lang="fr-FR" i="1" dirty="0">
              <a:solidFill>
                <a:schemeClr val="bg1"/>
              </a:solidFill>
              <a:latin typeface="Arial" panose="020B0604020202020204" pitchFamily="34" charset="0"/>
              <a:ea typeface="Calibri" panose="020F0502020204030204" pitchFamily="34" charset="0"/>
              <a:cs typeface="Times New Roman" panose="02020603050405020304" pitchFamily="18" charset="0"/>
            </a:rPr>
            <a:t>réaliser une enquête de satisfaction, saisir des adresses à partir des </a:t>
          </a:r>
          <a:r>
            <a:rPr lang="fr-FR" i="1">
              <a:solidFill>
                <a:schemeClr val="bg1"/>
              </a:solidFill>
              <a:latin typeface="Arial" panose="020B0604020202020204" pitchFamily="34" charset="0"/>
              <a:ea typeface="Calibri" panose="020F0502020204030204" pitchFamily="34" charset="0"/>
              <a:cs typeface="Times New Roman" panose="02020603050405020304" pitchFamily="18" charset="0"/>
            </a:rPr>
            <a:t>pages jaunes</a:t>
          </a:r>
          <a:r>
            <a:rPr lang="fr-FR">
              <a:solidFill>
                <a:schemeClr val="bg1"/>
              </a:solidFill>
              <a:latin typeface="Arial" panose="020B0604020202020204" pitchFamily="34" charset="0"/>
              <a:ea typeface="Calibri" panose="020F0502020204030204" pitchFamily="34" charset="0"/>
              <a:cs typeface="Times New Roman" panose="02020603050405020304" pitchFamily="18" charset="0"/>
            </a:rPr>
            <a:t> </a:t>
          </a:r>
          <a:endParaRPr lang="fr-FR" dirty="0">
            <a:solidFill>
              <a:schemeClr val="bg1"/>
            </a:solidFill>
          </a:endParaRPr>
        </a:p>
      </dgm:t>
    </dgm:pt>
    <dgm:pt modelId="{FCBF5F24-EBF5-4721-BDA7-61FBAA3B5593}" type="parTrans" cxnId="{E6C2105C-C076-4ED6-938D-8DC816BF0695}">
      <dgm:prSet/>
      <dgm:spPr/>
      <dgm:t>
        <a:bodyPr/>
        <a:lstStyle/>
        <a:p>
          <a:endParaRPr lang="fr-FR">
            <a:solidFill>
              <a:schemeClr val="bg1"/>
            </a:solidFill>
          </a:endParaRPr>
        </a:p>
      </dgm:t>
    </dgm:pt>
    <dgm:pt modelId="{73973578-9C07-46D4-B6C1-908B8C524140}" type="sibTrans" cxnId="{E6C2105C-C076-4ED6-938D-8DC816BF0695}">
      <dgm:prSet/>
      <dgm:spPr/>
      <dgm:t>
        <a:bodyPr/>
        <a:lstStyle/>
        <a:p>
          <a:endParaRPr lang="fr-FR">
            <a:solidFill>
              <a:schemeClr val="bg1"/>
            </a:solidFill>
          </a:endParaRPr>
        </a:p>
      </dgm:t>
    </dgm:pt>
    <dgm:pt modelId="{C6042EC4-2181-49EB-977F-789DD161F1DE}">
      <dgm:prSet/>
      <dgm:spPr/>
      <dgm:t>
        <a:bodyPr/>
        <a:lstStyle/>
        <a:p>
          <a:pPr algn="l"/>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de </a:t>
          </a:r>
          <a:r>
            <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rPr>
            <a:t>traitement</a:t>
          </a:r>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 : </a:t>
          </a:r>
          <a:r>
            <a:rPr lang="fr-FR" i="1" dirty="0">
              <a:solidFill>
                <a:schemeClr val="bg1"/>
              </a:solidFill>
              <a:latin typeface="Arial" panose="020B0604020202020204" pitchFamily="34" charset="0"/>
              <a:ea typeface="Calibri" panose="020F0502020204030204" pitchFamily="34" charset="0"/>
              <a:cs typeface="Times New Roman" panose="02020603050405020304" pitchFamily="18" charset="0"/>
            </a:rPr>
            <a:t>Quel logiciel utiliser, combien d’heures de travail son traitement va-t-il entrainer ?</a:t>
          </a:r>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p>
      </dgm:t>
    </dgm:pt>
    <dgm:pt modelId="{717C100F-890B-4CAA-8712-7C06380ABFEE}" type="parTrans" cxnId="{AE4E20E5-7226-46F8-A699-0E2D1F5F99AB}">
      <dgm:prSet/>
      <dgm:spPr/>
      <dgm:t>
        <a:bodyPr/>
        <a:lstStyle/>
        <a:p>
          <a:endParaRPr lang="fr-FR">
            <a:solidFill>
              <a:schemeClr val="bg1"/>
            </a:solidFill>
          </a:endParaRPr>
        </a:p>
      </dgm:t>
    </dgm:pt>
    <dgm:pt modelId="{774BA370-B326-4BB0-B709-B18F24282FC4}" type="sibTrans" cxnId="{AE4E20E5-7226-46F8-A699-0E2D1F5F99AB}">
      <dgm:prSet/>
      <dgm:spPr/>
      <dgm:t>
        <a:bodyPr/>
        <a:lstStyle/>
        <a:p>
          <a:endParaRPr lang="fr-FR">
            <a:solidFill>
              <a:schemeClr val="bg1"/>
            </a:solidFill>
          </a:endParaRPr>
        </a:p>
      </dgm:t>
    </dgm:pt>
    <dgm:pt modelId="{99085441-B3F3-43FA-9F37-01998A59F010}">
      <dgm:prSet/>
      <dgm:spPr/>
      <dgm:t>
        <a:bodyPr/>
        <a:lstStyle/>
        <a:p>
          <a:pPr algn="l"/>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de </a:t>
          </a:r>
          <a:r>
            <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rPr>
            <a:t>stockage</a:t>
          </a:r>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 : Q</a:t>
          </a:r>
          <a:r>
            <a:rPr lang="fr-FR" i="1" dirty="0">
              <a:solidFill>
                <a:schemeClr val="bg1"/>
              </a:solidFill>
              <a:latin typeface="Arial" panose="020B0604020202020204" pitchFamily="34" charset="0"/>
              <a:ea typeface="Calibri" panose="020F0502020204030204" pitchFamily="34" charset="0"/>
              <a:cs typeface="Times New Roman" panose="02020603050405020304" pitchFamily="18" charset="0"/>
            </a:rPr>
            <a:t>uel support informatique ou système d’archivage acheter ?</a:t>
          </a:r>
          <a:endPar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gm:t>
    </dgm:pt>
    <dgm:pt modelId="{99C83B24-05E6-46FC-A553-C6486CE80679}" type="parTrans" cxnId="{5B74E83C-11B5-4730-BEE5-DB08FC149051}">
      <dgm:prSet/>
      <dgm:spPr/>
      <dgm:t>
        <a:bodyPr/>
        <a:lstStyle/>
        <a:p>
          <a:endParaRPr lang="fr-FR">
            <a:solidFill>
              <a:schemeClr val="bg1"/>
            </a:solidFill>
          </a:endParaRPr>
        </a:p>
      </dgm:t>
    </dgm:pt>
    <dgm:pt modelId="{F00B6225-23D7-496F-B60A-AB6CC936BF36}" type="sibTrans" cxnId="{5B74E83C-11B5-4730-BEE5-DB08FC149051}">
      <dgm:prSet/>
      <dgm:spPr/>
      <dgm:t>
        <a:bodyPr/>
        <a:lstStyle/>
        <a:p>
          <a:endParaRPr lang="fr-FR">
            <a:solidFill>
              <a:schemeClr val="bg1"/>
            </a:solidFill>
          </a:endParaRPr>
        </a:p>
      </dgm:t>
    </dgm:pt>
    <dgm:pt modelId="{CBCFB180-D70D-4AF2-BF7D-F12E17B0AD13}">
      <dgm:prSet/>
      <dgm:spPr/>
      <dgm:t>
        <a:bodyPr/>
        <a:lstStyle/>
        <a:p>
          <a:pPr algn="l"/>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de </a:t>
          </a:r>
          <a:r>
            <a:rPr lang="fr-FR" b="1" dirty="0">
              <a:solidFill>
                <a:schemeClr val="bg1"/>
              </a:solidFill>
              <a:latin typeface="Arial" panose="020B0604020202020204" pitchFamily="34" charset="0"/>
              <a:ea typeface="Calibri" panose="020F0502020204030204" pitchFamily="34" charset="0"/>
              <a:cs typeface="Times New Roman" panose="02020603050405020304" pitchFamily="18" charset="0"/>
            </a:rPr>
            <a:t>diffusion</a:t>
          </a:r>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 : </a:t>
          </a:r>
          <a:r>
            <a:rPr lang="fr-FR" i="1" dirty="0">
              <a:solidFill>
                <a:schemeClr val="bg1"/>
              </a:solidFill>
              <a:latin typeface="Arial" panose="020B0604020202020204" pitchFamily="34" charset="0"/>
              <a:ea typeface="Calibri" panose="020F0502020204030204" pitchFamily="34" charset="0"/>
              <a:cs typeface="Times New Roman" panose="02020603050405020304" pitchFamily="18" charset="0"/>
            </a:rPr>
            <a:t>Quelles diffusion prévoir : plaquette, pages html, newsletter ?</a:t>
          </a:r>
          <a:r>
            <a:rPr lang="fr-FR"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p>
      </dgm:t>
    </dgm:pt>
    <dgm:pt modelId="{B1743015-0776-4700-B10A-6BD411CD863B}" type="parTrans" cxnId="{524CDA1C-493F-46BC-B4F2-0F86ED64DA50}">
      <dgm:prSet/>
      <dgm:spPr/>
      <dgm:t>
        <a:bodyPr/>
        <a:lstStyle/>
        <a:p>
          <a:endParaRPr lang="fr-FR">
            <a:solidFill>
              <a:schemeClr val="bg1"/>
            </a:solidFill>
          </a:endParaRPr>
        </a:p>
      </dgm:t>
    </dgm:pt>
    <dgm:pt modelId="{2A9A6F57-6756-4B2E-94A9-85231FD089C7}" type="sibTrans" cxnId="{524CDA1C-493F-46BC-B4F2-0F86ED64DA50}">
      <dgm:prSet/>
      <dgm:spPr/>
      <dgm:t>
        <a:bodyPr/>
        <a:lstStyle/>
        <a:p>
          <a:endParaRPr lang="fr-FR">
            <a:solidFill>
              <a:schemeClr val="bg1"/>
            </a:solidFill>
          </a:endParaRPr>
        </a:p>
      </dgm:t>
    </dgm:pt>
    <dgm:pt modelId="{780CEF83-00B9-4DCE-8BE8-9FD9F95C8D54}" type="pres">
      <dgm:prSet presAssocID="{A263BC4D-D2A2-4E5F-A5AF-30130D36D118}" presName="linearFlow" presStyleCnt="0">
        <dgm:presLayoutVars>
          <dgm:dir/>
          <dgm:resizeHandles val="exact"/>
        </dgm:presLayoutVars>
      </dgm:prSet>
      <dgm:spPr/>
    </dgm:pt>
    <dgm:pt modelId="{ADD2F3E3-3999-48B1-98DC-78F17EF27585}" type="pres">
      <dgm:prSet presAssocID="{BF5B9B80-B60D-4CEE-8079-C24313005EAF}" presName="composite" presStyleCnt="0"/>
      <dgm:spPr/>
    </dgm:pt>
    <dgm:pt modelId="{CDE9CC36-F65A-4037-A80C-2B09F6FDC113}" type="pres">
      <dgm:prSet presAssocID="{BF5B9B80-B60D-4CEE-8079-C24313005EAF}" presName="imgShp" presStyleLbl="fgImgPlace1" presStyleIdx="0" presStyleCnt="4" custLinFactNeighborX="-82305" custLinFactNeighborY="45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pt>
    <dgm:pt modelId="{E4B82C35-7AC1-4210-8803-DEA8A09E0D6E}" type="pres">
      <dgm:prSet presAssocID="{BF5B9B80-B60D-4CEE-8079-C24313005EAF}" presName="txShp" presStyleLbl="node1" presStyleIdx="0" presStyleCnt="4" custScaleX="114490">
        <dgm:presLayoutVars>
          <dgm:bulletEnabled val="1"/>
        </dgm:presLayoutVars>
      </dgm:prSet>
      <dgm:spPr/>
    </dgm:pt>
    <dgm:pt modelId="{CCCFF7AB-3AF0-4DE2-B1C1-13372FFA4A99}" type="pres">
      <dgm:prSet presAssocID="{73973578-9C07-46D4-B6C1-908B8C524140}" presName="spacing" presStyleCnt="0"/>
      <dgm:spPr/>
    </dgm:pt>
    <dgm:pt modelId="{748C1CD5-E2ED-4337-8DBD-282D9A5187B5}" type="pres">
      <dgm:prSet presAssocID="{C6042EC4-2181-49EB-977F-789DD161F1DE}" presName="composite" presStyleCnt="0"/>
      <dgm:spPr/>
    </dgm:pt>
    <dgm:pt modelId="{F4B1018A-527C-44C7-9803-1ED4C81307D3}" type="pres">
      <dgm:prSet presAssocID="{C6042EC4-2181-49EB-977F-789DD161F1DE}" presName="imgShp" presStyleLbl="fgImgPlace1" presStyleIdx="1" presStyleCnt="4" custLinFactNeighborX="-82305" custLinFactNeighborY="-3292"/>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2000" r="-2000"/>
          </a:stretch>
        </a:blipFill>
      </dgm:spPr>
    </dgm:pt>
    <dgm:pt modelId="{48292351-1983-418E-8FA2-FB756B6EEA00}" type="pres">
      <dgm:prSet presAssocID="{C6042EC4-2181-49EB-977F-789DD161F1DE}" presName="txShp" presStyleLbl="node1" presStyleIdx="1" presStyleCnt="4" custScaleX="114490">
        <dgm:presLayoutVars>
          <dgm:bulletEnabled val="1"/>
        </dgm:presLayoutVars>
      </dgm:prSet>
      <dgm:spPr/>
    </dgm:pt>
    <dgm:pt modelId="{445C8FAF-948D-404D-BE28-74783D430CD3}" type="pres">
      <dgm:prSet presAssocID="{774BA370-B326-4BB0-B709-B18F24282FC4}" presName="spacing" presStyleCnt="0"/>
      <dgm:spPr/>
    </dgm:pt>
    <dgm:pt modelId="{B247582E-154F-4110-AED7-F029C39DB6EA}" type="pres">
      <dgm:prSet presAssocID="{99085441-B3F3-43FA-9F37-01998A59F010}" presName="composite" presStyleCnt="0"/>
      <dgm:spPr/>
    </dgm:pt>
    <dgm:pt modelId="{07D8EA02-C48F-4CC7-BA29-B582C4CB950F}" type="pres">
      <dgm:prSet presAssocID="{99085441-B3F3-43FA-9F37-01998A59F010}" presName="imgShp" presStyleLbl="fgImgPlace1" presStyleIdx="2" presStyleCnt="4" custLinFactNeighborX="-84500" custLinFactNeighborY="4390"/>
      <dgm:spPr>
        <a:blipFill>
          <a:blip xmlns:r="http://schemas.openxmlformats.org/officeDocument/2006/relationships" r:embed="rId3">
            <a:extLst>
              <a:ext uri="{28A0092B-C50C-407E-A947-70E740481C1C}">
                <a14:useLocalDpi xmlns:a14="http://schemas.microsoft.com/office/drawing/2010/main" val="0"/>
              </a:ext>
            </a:extLst>
          </a:blip>
          <a:srcRect/>
          <a:stretch>
            <a:fillRect t="-3000" b="-3000"/>
          </a:stretch>
        </a:blipFill>
      </dgm:spPr>
    </dgm:pt>
    <dgm:pt modelId="{9EC83AAD-2FE2-4747-BC8C-00FC9BD1F620}" type="pres">
      <dgm:prSet presAssocID="{99085441-B3F3-43FA-9F37-01998A59F010}" presName="txShp" presStyleLbl="node1" presStyleIdx="2" presStyleCnt="4" custScaleX="114490">
        <dgm:presLayoutVars>
          <dgm:bulletEnabled val="1"/>
        </dgm:presLayoutVars>
      </dgm:prSet>
      <dgm:spPr/>
    </dgm:pt>
    <dgm:pt modelId="{F64669F2-84CC-48DC-8E09-570CF330DD81}" type="pres">
      <dgm:prSet presAssocID="{F00B6225-23D7-496F-B60A-AB6CC936BF36}" presName="spacing" presStyleCnt="0"/>
      <dgm:spPr/>
    </dgm:pt>
    <dgm:pt modelId="{FEA6DBA8-C6F5-472E-8A15-7B0EF220E318}" type="pres">
      <dgm:prSet presAssocID="{CBCFB180-D70D-4AF2-BF7D-F12E17B0AD13}" presName="composite" presStyleCnt="0"/>
      <dgm:spPr/>
    </dgm:pt>
    <dgm:pt modelId="{7D326631-6842-45B8-B293-80A5F6A36258}" type="pres">
      <dgm:prSet presAssocID="{CBCFB180-D70D-4AF2-BF7D-F12E17B0AD13}" presName="imgShp" presStyleLbl="fgImgPlace1" presStyleIdx="3" presStyleCnt="4" custLinFactNeighborX="-82305" custLinFactNeighborY="-5487"/>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45000" r="-45000"/>
          </a:stretch>
        </a:blipFill>
      </dgm:spPr>
    </dgm:pt>
    <dgm:pt modelId="{4E915FC9-6A82-4120-9E46-DC06B018D8B8}" type="pres">
      <dgm:prSet presAssocID="{CBCFB180-D70D-4AF2-BF7D-F12E17B0AD13}" presName="txShp" presStyleLbl="node1" presStyleIdx="3" presStyleCnt="4" custScaleX="114490">
        <dgm:presLayoutVars>
          <dgm:bulletEnabled val="1"/>
        </dgm:presLayoutVars>
      </dgm:prSet>
      <dgm:spPr/>
    </dgm:pt>
  </dgm:ptLst>
  <dgm:cxnLst>
    <dgm:cxn modelId="{524CDA1C-493F-46BC-B4F2-0F86ED64DA50}" srcId="{A263BC4D-D2A2-4E5F-A5AF-30130D36D118}" destId="{CBCFB180-D70D-4AF2-BF7D-F12E17B0AD13}" srcOrd="3" destOrd="0" parTransId="{B1743015-0776-4700-B10A-6BD411CD863B}" sibTransId="{2A9A6F57-6756-4B2E-94A9-85231FD089C7}"/>
    <dgm:cxn modelId="{5B74E83C-11B5-4730-BEE5-DB08FC149051}" srcId="{A263BC4D-D2A2-4E5F-A5AF-30130D36D118}" destId="{99085441-B3F3-43FA-9F37-01998A59F010}" srcOrd="2" destOrd="0" parTransId="{99C83B24-05E6-46FC-A553-C6486CE80679}" sibTransId="{F00B6225-23D7-496F-B60A-AB6CC936BF36}"/>
    <dgm:cxn modelId="{E6C2105C-C076-4ED6-938D-8DC816BF0695}" srcId="{A263BC4D-D2A2-4E5F-A5AF-30130D36D118}" destId="{BF5B9B80-B60D-4CEE-8079-C24313005EAF}" srcOrd="0" destOrd="0" parTransId="{FCBF5F24-EBF5-4721-BDA7-61FBAA3B5593}" sibTransId="{73973578-9C07-46D4-B6C1-908B8C524140}"/>
    <dgm:cxn modelId="{C7081843-1080-450C-B494-1101D7B667FD}" type="presOf" srcId="{CBCFB180-D70D-4AF2-BF7D-F12E17B0AD13}" destId="{4E915FC9-6A82-4120-9E46-DC06B018D8B8}" srcOrd="0" destOrd="0" presId="urn:microsoft.com/office/officeart/2005/8/layout/vList3"/>
    <dgm:cxn modelId="{9CAD2ABC-9227-4D86-954E-3C2C6D1B8426}" type="presOf" srcId="{C6042EC4-2181-49EB-977F-789DD161F1DE}" destId="{48292351-1983-418E-8FA2-FB756B6EEA00}" srcOrd="0" destOrd="0" presId="urn:microsoft.com/office/officeart/2005/8/layout/vList3"/>
    <dgm:cxn modelId="{AE4E20E5-7226-46F8-A699-0E2D1F5F99AB}" srcId="{A263BC4D-D2A2-4E5F-A5AF-30130D36D118}" destId="{C6042EC4-2181-49EB-977F-789DD161F1DE}" srcOrd="1" destOrd="0" parTransId="{717C100F-890B-4CAA-8712-7C06380ABFEE}" sibTransId="{774BA370-B326-4BB0-B709-B18F24282FC4}"/>
    <dgm:cxn modelId="{FE23CDE7-EC89-48D7-8D3E-18E1819A9752}" type="presOf" srcId="{A263BC4D-D2A2-4E5F-A5AF-30130D36D118}" destId="{780CEF83-00B9-4DCE-8BE8-9FD9F95C8D54}" srcOrd="0" destOrd="0" presId="urn:microsoft.com/office/officeart/2005/8/layout/vList3"/>
    <dgm:cxn modelId="{15DC13F2-53CD-4B18-B242-6D0A10A68020}" type="presOf" srcId="{BF5B9B80-B60D-4CEE-8079-C24313005EAF}" destId="{E4B82C35-7AC1-4210-8803-DEA8A09E0D6E}" srcOrd="0" destOrd="0" presId="urn:microsoft.com/office/officeart/2005/8/layout/vList3"/>
    <dgm:cxn modelId="{FA8F2FFF-327B-4B03-9603-755052F46C78}" type="presOf" srcId="{99085441-B3F3-43FA-9F37-01998A59F010}" destId="{9EC83AAD-2FE2-4747-BC8C-00FC9BD1F620}" srcOrd="0" destOrd="0" presId="urn:microsoft.com/office/officeart/2005/8/layout/vList3"/>
    <dgm:cxn modelId="{87A350BA-E860-45CD-802D-ECAF2867AF9B}" type="presParOf" srcId="{780CEF83-00B9-4DCE-8BE8-9FD9F95C8D54}" destId="{ADD2F3E3-3999-48B1-98DC-78F17EF27585}" srcOrd="0" destOrd="0" presId="urn:microsoft.com/office/officeart/2005/8/layout/vList3"/>
    <dgm:cxn modelId="{3F866FB5-E592-40B1-B0D1-BBBCA0875388}" type="presParOf" srcId="{ADD2F3E3-3999-48B1-98DC-78F17EF27585}" destId="{CDE9CC36-F65A-4037-A80C-2B09F6FDC113}" srcOrd="0" destOrd="0" presId="urn:microsoft.com/office/officeart/2005/8/layout/vList3"/>
    <dgm:cxn modelId="{5C8F3C55-97A7-4919-B6D4-C72DA8719032}" type="presParOf" srcId="{ADD2F3E3-3999-48B1-98DC-78F17EF27585}" destId="{E4B82C35-7AC1-4210-8803-DEA8A09E0D6E}" srcOrd="1" destOrd="0" presId="urn:microsoft.com/office/officeart/2005/8/layout/vList3"/>
    <dgm:cxn modelId="{9C488A55-6F73-4D64-AD07-80389762BFF7}" type="presParOf" srcId="{780CEF83-00B9-4DCE-8BE8-9FD9F95C8D54}" destId="{CCCFF7AB-3AF0-4DE2-B1C1-13372FFA4A99}" srcOrd="1" destOrd="0" presId="urn:microsoft.com/office/officeart/2005/8/layout/vList3"/>
    <dgm:cxn modelId="{BCFB83D2-E0F1-4B01-BCE2-A9CB63BC9E84}" type="presParOf" srcId="{780CEF83-00B9-4DCE-8BE8-9FD9F95C8D54}" destId="{748C1CD5-E2ED-4337-8DBD-282D9A5187B5}" srcOrd="2" destOrd="0" presId="urn:microsoft.com/office/officeart/2005/8/layout/vList3"/>
    <dgm:cxn modelId="{231A592B-704B-4088-83A5-2C3DFEE3AB36}" type="presParOf" srcId="{748C1CD5-E2ED-4337-8DBD-282D9A5187B5}" destId="{F4B1018A-527C-44C7-9803-1ED4C81307D3}" srcOrd="0" destOrd="0" presId="urn:microsoft.com/office/officeart/2005/8/layout/vList3"/>
    <dgm:cxn modelId="{D22D2790-B900-424E-8145-789E6A3D5880}" type="presParOf" srcId="{748C1CD5-E2ED-4337-8DBD-282D9A5187B5}" destId="{48292351-1983-418E-8FA2-FB756B6EEA00}" srcOrd="1" destOrd="0" presId="urn:microsoft.com/office/officeart/2005/8/layout/vList3"/>
    <dgm:cxn modelId="{03047AA2-935E-4DE9-A813-54E5FEADF65A}" type="presParOf" srcId="{780CEF83-00B9-4DCE-8BE8-9FD9F95C8D54}" destId="{445C8FAF-948D-404D-BE28-74783D430CD3}" srcOrd="3" destOrd="0" presId="urn:microsoft.com/office/officeart/2005/8/layout/vList3"/>
    <dgm:cxn modelId="{BA5DAE1C-218A-474D-92B1-DEEFEF2FA4D1}" type="presParOf" srcId="{780CEF83-00B9-4DCE-8BE8-9FD9F95C8D54}" destId="{B247582E-154F-4110-AED7-F029C39DB6EA}" srcOrd="4" destOrd="0" presId="urn:microsoft.com/office/officeart/2005/8/layout/vList3"/>
    <dgm:cxn modelId="{5D097983-E783-47F2-BA96-E11485C6ACB5}" type="presParOf" srcId="{B247582E-154F-4110-AED7-F029C39DB6EA}" destId="{07D8EA02-C48F-4CC7-BA29-B582C4CB950F}" srcOrd="0" destOrd="0" presId="urn:microsoft.com/office/officeart/2005/8/layout/vList3"/>
    <dgm:cxn modelId="{05C35570-3446-4B32-9710-F0C0173A1973}" type="presParOf" srcId="{B247582E-154F-4110-AED7-F029C39DB6EA}" destId="{9EC83AAD-2FE2-4747-BC8C-00FC9BD1F620}" srcOrd="1" destOrd="0" presId="urn:microsoft.com/office/officeart/2005/8/layout/vList3"/>
    <dgm:cxn modelId="{6498AD34-3EF0-4E66-B4ED-48CC12B4C2D8}" type="presParOf" srcId="{780CEF83-00B9-4DCE-8BE8-9FD9F95C8D54}" destId="{F64669F2-84CC-48DC-8E09-570CF330DD81}" srcOrd="5" destOrd="0" presId="urn:microsoft.com/office/officeart/2005/8/layout/vList3"/>
    <dgm:cxn modelId="{74F2A0B6-43AC-488F-A0A0-6D7C07BE1D63}" type="presParOf" srcId="{780CEF83-00B9-4DCE-8BE8-9FD9F95C8D54}" destId="{FEA6DBA8-C6F5-472E-8A15-7B0EF220E318}" srcOrd="6" destOrd="0" presId="urn:microsoft.com/office/officeart/2005/8/layout/vList3"/>
    <dgm:cxn modelId="{C41DD593-07FF-403F-B693-DE5287C94EBF}" type="presParOf" srcId="{FEA6DBA8-C6F5-472E-8A15-7B0EF220E318}" destId="{7D326631-6842-45B8-B293-80A5F6A36258}" srcOrd="0" destOrd="0" presId="urn:microsoft.com/office/officeart/2005/8/layout/vList3"/>
    <dgm:cxn modelId="{004A5A38-C546-4D85-8B4F-0465BC024F22}" type="presParOf" srcId="{FEA6DBA8-C6F5-472E-8A15-7B0EF220E318}" destId="{4E915FC9-6A82-4120-9E46-DC06B018D8B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253F938-F73B-4CFC-965E-BD9C1ABAAADE}"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fr-FR"/>
        </a:p>
      </dgm:t>
    </dgm:pt>
    <dgm:pt modelId="{988EC41C-920B-4CC5-9D57-2C87D53AA918}">
      <dgm:prSet phldrT="[Texte]"/>
      <dgm:spPr/>
      <dgm:t>
        <a:bodyPr/>
        <a:lstStyle/>
        <a:p>
          <a:pPr>
            <a:buSzPts val="1000"/>
            <a:buFont typeface="Symbol" panose="05050102010706020507" pitchFamily="18" charset="2"/>
            <a:buChar char=""/>
          </a:pPr>
          <a:r>
            <a:rPr lang="fr-FR" b="1" dirty="0">
              <a:solidFill>
                <a:schemeClr val="bg1"/>
              </a:solidFill>
              <a:latin typeface="Arial" panose="020B0604020202020204" pitchFamily="34" charset="0"/>
              <a:cs typeface="Arial" panose="020B0604020202020204" pitchFamily="34" charset="0"/>
            </a:rPr>
            <a:t>Définir des exigences en matière de qualité des informations</a:t>
          </a:r>
          <a:r>
            <a:rPr lang="fr-FR" dirty="0">
              <a:solidFill>
                <a:schemeClr val="bg1"/>
              </a:solidFill>
              <a:latin typeface="Arial" panose="020B0604020202020204" pitchFamily="34" charset="0"/>
              <a:cs typeface="Arial" panose="020B0604020202020204" pitchFamily="34" charset="0"/>
            </a:rPr>
            <a:t>.</a:t>
          </a:r>
          <a:r>
            <a:rPr lang="fr-FR" b="1" dirty="0">
              <a:solidFill>
                <a:schemeClr val="bg1"/>
              </a:solidFill>
              <a:latin typeface="Arial" panose="020B0604020202020204" pitchFamily="34" charset="0"/>
              <a:cs typeface="Arial" panose="020B0604020202020204" pitchFamily="34" charset="0"/>
            </a:rPr>
            <a:t> </a:t>
          </a:r>
        </a:p>
        <a:p>
          <a:pPr>
            <a:buSzPts val="1000"/>
            <a:buFont typeface="Symbol" panose="05050102010706020507" pitchFamily="18" charset="2"/>
            <a:buChar char=""/>
          </a:pPr>
          <a:r>
            <a:rPr lang="fr-FR" dirty="0">
              <a:latin typeface="Arial" panose="020B0604020202020204" pitchFamily="34" charset="0"/>
              <a:cs typeface="Arial" panose="020B0604020202020204" pitchFamily="34" charset="0"/>
            </a:rPr>
            <a:t>Ces exigences doivent être alignées sur les objectifs stratégiques de l'entreprise. Elles peuvent porter sur la fiabilité, l'exhaustivité, la cohérence, la pertinence et l'exactitude des informations.</a:t>
          </a:r>
        </a:p>
      </dgm:t>
    </dgm:pt>
    <dgm:pt modelId="{3426C7E0-E979-4D7D-82DB-1E83D5303E08}" type="parTrans" cxnId="{65773F07-AED0-444B-9019-BDBB132F6B94}">
      <dgm:prSet/>
      <dgm:spPr/>
      <dgm:t>
        <a:bodyPr/>
        <a:lstStyle/>
        <a:p>
          <a:endParaRPr lang="fr-FR">
            <a:latin typeface="Arial" panose="020B0604020202020204" pitchFamily="34" charset="0"/>
            <a:cs typeface="Arial" panose="020B0604020202020204" pitchFamily="34" charset="0"/>
          </a:endParaRPr>
        </a:p>
      </dgm:t>
    </dgm:pt>
    <dgm:pt modelId="{1153ACB1-8E44-434A-BF83-E4252EB9B09E}" type="sibTrans" cxnId="{65773F07-AED0-444B-9019-BDBB132F6B94}">
      <dgm:prSet/>
      <dgm:spPr/>
      <dgm:t>
        <a:bodyPr/>
        <a:lstStyle/>
        <a:p>
          <a:endParaRPr lang="fr-FR">
            <a:latin typeface="Arial" panose="020B0604020202020204" pitchFamily="34" charset="0"/>
            <a:cs typeface="Arial" panose="020B0604020202020204" pitchFamily="34" charset="0"/>
          </a:endParaRPr>
        </a:p>
      </dgm:t>
    </dgm:pt>
    <dgm:pt modelId="{FBBF4CF8-97E9-4308-AED8-95ECDFF2005D}">
      <dgm:prSet/>
      <dgm:spPr/>
      <dgm:t>
        <a:bodyPr/>
        <a:lstStyle/>
        <a:p>
          <a:pPr>
            <a:buSzPts val="1000"/>
            <a:buFont typeface="Symbol" panose="05050102010706020507" pitchFamily="18" charset="2"/>
            <a:buChar char=""/>
          </a:pPr>
          <a:r>
            <a:rPr lang="fr-FR" b="1" dirty="0">
              <a:solidFill>
                <a:schemeClr val="bg1"/>
              </a:solidFill>
              <a:latin typeface="Arial" panose="020B0604020202020204" pitchFamily="34" charset="0"/>
              <a:cs typeface="Arial" panose="020B0604020202020204" pitchFamily="34" charset="0"/>
            </a:rPr>
            <a:t>Évaluer la qualité des informations. </a:t>
          </a:r>
        </a:p>
        <a:p>
          <a:pPr>
            <a:buSzPts val="1000"/>
            <a:buFont typeface="Symbol" panose="05050102010706020507" pitchFamily="18" charset="2"/>
            <a:buChar char=""/>
          </a:pPr>
          <a:r>
            <a:rPr lang="fr-FR" dirty="0">
              <a:latin typeface="Arial" panose="020B0604020202020204" pitchFamily="34" charset="0"/>
              <a:cs typeface="Arial" panose="020B0604020202020204" pitchFamily="34" charset="0"/>
            </a:rPr>
            <a:t>Elle peut être réalisée de manière manuelle ou automatisée. Elle permet d'identifier les problèmes de qualité et de prioriser les actions à mener.</a:t>
          </a:r>
        </a:p>
      </dgm:t>
    </dgm:pt>
    <dgm:pt modelId="{EB69DE34-E7B5-4B32-A1C6-D86DE7FCC8ED}" type="parTrans" cxnId="{155A1F93-8E18-435F-864D-66C03933E4ED}">
      <dgm:prSet/>
      <dgm:spPr/>
      <dgm:t>
        <a:bodyPr/>
        <a:lstStyle/>
        <a:p>
          <a:endParaRPr lang="fr-FR">
            <a:latin typeface="Arial" panose="020B0604020202020204" pitchFamily="34" charset="0"/>
            <a:cs typeface="Arial" panose="020B0604020202020204" pitchFamily="34" charset="0"/>
          </a:endParaRPr>
        </a:p>
      </dgm:t>
    </dgm:pt>
    <dgm:pt modelId="{A774AA02-747C-4952-9BAF-FEBF18BDD68A}" type="sibTrans" cxnId="{155A1F93-8E18-435F-864D-66C03933E4ED}">
      <dgm:prSet/>
      <dgm:spPr/>
      <dgm:t>
        <a:bodyPr/>
        <a:lstStyle/>
        <a:p>
          <a:endParaRPr lang="fr-FR">
            <a:latin typeface="Arial" panose="020B0604020202020204" pitchFamily="34" charset="0"/>
            <a:cs typeface="Arial" panose="020B0604020202020204" pitchFamily="34" charset="0"/>
          </a:endParaRPr>
        </a:p>
      </dgm:t>
    </dgm:pt>
    <dgm:pt modelId="{33717E6C-7E29-4A24-8B15-C330624569A7}">
      <dgm:prSet/>
      <dgm:spPr/>
      <dgm:t>
        <a:bodyPr/>
        <a:lstStyle/>
        <a:p>
          <a:pPr>
            <a:buSzPts val="1000"/>
            <a:buFont typeface="Symbol" panose="05050102010706020507" pitchFamily="18" charset="2"/>
            <a:buChar char=""/>
          </a:pPr>
          <a:r>
            <a:rPr lang="fr-FR" b="1" dirty="0">
              <a:solidFill>
                <a:schemeClr val="bg1"/>
              </a:solidFill>
              <a:latin typeface="Arial" panose="020B0604020202020204" pitchFamily="34" charset="0"/>
              <a:cs typeface="Arial" panose="020B0604020202020204" pitchFamily="34" charset="0"/>
            </a:rPr>
            <a:t>Améliorer la qualité des informations</a:t>
          </a:r>
          <a:r>
            <a:rPr lang="fr-FR" dirty="0">
              <a:solidFill>
                <a:schemeClr val="bg1"/>
              </a:solidFill>
              <a:latin typeface="Arial" panose="020B0604020202020204" pitchFamily="34" charset="0"/>
              <a:cs typeface="Arial" panose="020B0604020202020204" pitchFamily="34" charset="0"/>
            </a:rPr>
            <a:t>.</a:t>
          </a:r>
          <a:r>
            <a:rPr lang="fr-FR" b="1" dirty="0">
              <a:solidFill>
                <a:schemeClr val="bg1"/>
              </a:solidFill>
              <a:latin typeface="Arial" panose="020B0604020202020204" pitchFamily="34" charset="0"/>
              <a:cs typeface="Arial" panose="020B0604020202020204" pitchFamily="34" charset="0"/>
            </a:rPr>
            <a:t> </a:t>
          </a:r>
        </a:p>
        <a:p>
          <a:pPr>
            <a:buSzPts val="1000"/>
            <a:buFont typeface="Symbol" panose="05050102010706020507" pitchFamily="18" charset="2"/>
            <a:buChar char=""/>
          </a:pPr>
          <a:r>
            <a:rPr lang="fr-FR" dirty="0">
              <a:latin typeface="Arial" panose="020B0604020202020204" pitchFamily="34" charset="0"/>
              <a:cs typeface="Arial" panose="020B0604020202020204" pitchFamily="34" charset="0"/>
            </a:rPr>
            <a:t>Ces actions peuvent porter sur les processus de collecte, de traitement et de stockage des informations. Elles peuvent également concerner la formation des utilisateurs aux bonnes pratiques de gestion des informations.</a:t>
          </a:r>
        </a:p>
      </dgm:t>
    </dgm:pt>
    <dgm:pt modelId="{2D2E5611-1518-4BA9-B61F-645110C25507}" type="parTrans" cxnId="{FB7BCAB5-0BC4-4AF2-A2C9-051A11B6B2A4}">
      <dgm:prSet/>
      <dgm:spPr/>
      <dgm:t>
        <a:bodyPr/>
        <a:lstStyle/>
        <a:p>
          <a:endParaRPr lang="fr-FR">
            <a:latin typeface="Arial" panose="020B0604020202020204" pitchFamily="34" charset="0"/>
            <a:cs typeface="Arial" panose="020B0604020202020204" pitchFamily="34" charset="0"/>
          </a:endParaRPr>
        </a:p>
      </dgm:t>
    </dgm:pt>
    <dgm:pt modelId="{EDC436D7-B858-4BD3-8362-5D74C4074186}" type="sibTrans" cxnId="{FB7BCAB5-0BC4-4AF2-A2C9-051A11B6B2A4}">
      <dgm:prSet/>
      <dgm:spPr/>
      <dgm:t>
        <a:bodyPr/>
        <a:lstStyle/>
        <a:p>
          <a:endParaRPr lang="fr-FR">
            <a:latin typeface="Arial" panose="020B0604020202020204" pitchFamily="34" charset="0"/>
            <a:cs typeface="Arial" panose="020B0604020202020204" pitchFamily="34" charset="0"/>
          </a:endParaRPr>
        </a:p>
      </dgm:t>
    </dgm:pt>
    <dgm:pt modelId="{1DEB22D5-E470-4A0D-ADF5-F95EBAF2E171}">
      <dgm:prSet/>
      <dgm:spPr/>
      <dgm:t>
        <a:bodyPr/>
        <a:lstStyle/>
        <a:p>
          <a:pPr>
            <a:buSzPts val="1000"/>
            <a:buFont typeface="Symbol" panose="05050102010706020507" pitchFamily="18" charset="2"/>
            <a:buChar char=""/>
          </a:pPr>
          <a:r>
            <a:rPr lang="fr-FR" b="1" dirty="0">
              <a:solidFill>
                <a:schemeClr val="bg1"/>
              </a:solidFill>
              <a:latin typeface="Arial" panose="020B0604020202020204" pitchFamily="34" charset="0"/>
              <a:cs typeface="Arial" panose="020B0604020202020204" pitchFamily="34" charset="0"/>
            </a:rPr>
            <a:t>Suivre la qualité des informations. </a:t>
          </a:r>
        </a:p>
        <a:p>
          <a:pPr>
            <a:buSzPts val="1000"/>
            <a:buFont typeface="Symbol" panose="05050102010706020507" pitchFamily="18" charset="2"/>
            <a:buChar char=""/>
          </a:pPr>
          <a:r>
            <a:rPr lang="fr-FR" dirty="0">
              <a:latin typeface="Arial" panose="020B0604020202020204" pitchFamily="34" charset="0"/>
              <a:cs typeface="Arial" panose="020B0604020202020204" pitchFamily="34" charset="0"/>
            </a:rPr>
            <a:t>Ce suivi peut être réalisé par des audits ou des indicateurs de performance.</a:t>
          </a:r>
        </a:p>
      </dgm:t>
    </dgm:pt>
    <dgm:pt modelId="{40A6BF9D-0008-438F-B79B-D40601957BAF}" type="parTrans" cxnId="{ACAFECE4-D7DC-40BC-9EFD-2B7D0A2230CB}">
      <dgm:prSet/>
      <dgm:spPr/>
      <dgm:t>
        <a:bodyPr/>
        <a:lstStyle/>
        <a:p>
          <a:endParaRPr lang="fr-FR">
            <a:latin typeface="Arial" panose="020B0604020202020204" pitchFamily="34" charset="0"/>
            <a:cs typeface="Arial" panose="020B0604020202020204" pitchFamily="34" charset="0"/>
          </a:endParaRPr>
        </a:p>
      </dgm:t>
    </dgm:pt>
    <dgm:pt modelId="{11A53C78-DA0B-46BA-8D7E-58C6F7F80818}" type="sibTrans" cxnId="{ACAFECE4-D7DC-40BC-9EFD-2B7D0A2230CB}">
      <dgm:prSet/>
      <dgm:spPr/>
      <dgm:t>
        <a:bodyPr/>
        <a:lstStyle/>
        <a:p>
          <a:endParaRPr lang="fr-FR">
            <a:latin typeface="Arial" panose="020B0604020202020204" pitchFamily="34" charset="0"/>
            <a:cs typeface="Arial" panose="020B0604020202020204" pitchFamily="34" charset="0"/>
          </a:endParaRPr>
        </a:p>
      </dgm:t>
    </dgm:pt>
    <dgm:pt modelId="{B6FE9D7A-9631-4DFE-9236-6066633FC2A9}" type="pres">
      <dgm:prSet presAssocID="{E253F938-F73B-4CFC-965E-BD9C1ABAAADE}" presName="Name0" presStyleCnt="0">
        <dgm:presLayoutVars>
          <dgm:dir/>
          <dgm:resizeHandles val="exact"/>
        </dgm:presLayoutVars>
      </dgm:prSet>
      <dgm:spPr/>
    </dgm:pt>
    <dgm:pt modelId="{2C259D36-D829-46DB-A36A-1E64BA15D95C}" type="pres">
      <dgm:prSet presAssocID="{988EC41C-920B-4CC5-9D57-2C87D53AA918}" presName="node" presStyleLbl="node1" presStyleIdx="0" presStyleCnt="4">
        <dgm:presLayoutVars>
          <dgm:bulletEnabled val="1"/>
        </dgm:presLayoutVars>
      </dgm:prSet>
      <dgm:spPr/>
    </dgm:pt>
    <dgm:pt modelId="{01C37A6F-432A-4C2E-84BA-A3B25118D90A}" type="pres">
      <dgm:prSet presAssocID="{1153ACB1-8E44-434A-BF83-E4252EB9B09E}" presName="sibTrans" presStyleCnt="0"/>
      <dgm:spPr/>
    </dgm:pt>
    <dgm:pt modelId="{80C79413-2C84-4D42-AFC0-60A8D63CFF38}" type="pres">
      <dgm:prSet presAssocID="{FBBF4CF8-97E9-4308-AED8-95ECDFF2005D}" presName="node" presStyleLbl="node1" presStyleIdx="1" presStyleCnt="4">
        <dgm:presLayoutVars>
          <dgm:bulletEnabled val="1"/>
        </dgm:presLayoutVars>
      </dgm:prSet>
      <dgm:spPr/>
    </dgm:pt>
    <dgm:pt modelId="{D6829889-5F71-46CA-BB2F-27B0A92C4495}" type="pres">
      <dgm:prSet presAssocID="{A774AA02-747C-4952-9BAF-FEBF18BDD68A}" presName="sibTrans" presStyleCnt="0"/>
      <dgm:spPr/>
    </dgm:pt>
    <dgm:pt modelId="{36DD6BD2-6BC2-451F-B38F-108391399949}" type="pres">
      <dgm:prSet presAssocID="{33717E6C-7E29-4A24-8B15-C330624569A7}" presName="node" presStyleLbl="node1" presStyleIdx="2" presStyleCnt="4">
        <dgm:presLayoutVars>
          <dgm:bulletEnabled val="1"/>
        </dgm:presLayoutVars>
      </dgm:prSet>
      <dgm:spPr/>
    </dgm:pt>
    <dgm:pt modelId="{29E2355C-DB2C-4479-9F7C-1DDE36C5F703}" type="pres">
      <dgm:prSet presAssocID="{EDC436D7-B858-4BD3-8362-5D74C4074186}" presName="sibTrans" presStyleCnt="0"/>
      <dgm:spPr/>
    </dgm:pt>
    <dgm:pt modelId="{C7D5CA88-3F4D-40C7-A686-3AA30A4713BE}" type="pres">
      <dgm:prSet presAssocID="{1DEB22D5-E470-4A0D-ADF5-F95EBAF2E171}" presName="node" presStyleLbl="node1" presStyleIdx="3" presStyleCnt="4">
        <dgm:presLayoutVars>
          <dgm:bulletEnabled val="1"/>
        </dgm:presLayoutVars>
      </dgm:prSet>
      <dgm:spPr/>
    </dgm:pt>
  </dgm:ptLst>
  <dgm:cxnLst>
    <dgm:cxn modelId="{65773F07-AED0-444B-9019-BDBB132F6B94}" srcId="{E253F938-F73B-4CFC-965E-BD9C1ABAAADE}" destId="{988EC41C-920B-4CC5-9D57-2C87D53AA918}" srcOrd="0" destOrd="0" parTransId="{3426C7E0-E979-4D7D-82DB-1E83D5303E08}" sibTransId="{1153ACB1-8E44-434A-BF83-E4252EB9B09E}"/>
    <dgm:cxn modelId="{7B402F8A-E6B9-4D96-AE27-39F2E09B384B}" type="presOf" srcId="{988EC41C-920B-4CC5-9D57-2C87D53AA918}" destId="{2C259D36-D829-46DB-A36A-1E64BA15D95C}" srcOrd="0" destOrd="0" presId="urn:microsoft.com/office/officeart/2005/8/layout/hList6"/>
    <dgm:cxn modelId="{6586EF91-BEC6-427F-B1E3-4B62BC950BC6}" type="presOf" srcId="{1DEB22D5-E470-4A0D-ADF5-F95EBAF2E171}" destId="{C7D5CA88-3F4D-40C7-A686-3AA30A4713BE}" srcOrd="0" destOrd="0" presId="urn:microsoft.com/office/officeart/2005/8/layout/hList6"/>
    <dgm:cxn modelId="{155A1F93-8E18-435F-864D-66C03933E4ED}" srcId="{E253F938-F73B-4CFC-965E-BD9C1ABAAADE}" destId="{FBBF4CF8-97E9-4308-AED8-95ECDFF2005D}" srcOrd="1" destOrd="0" parTransId="{EB69DE34-E7B5-4B32-A1C6-D86DE7FCC8ED}" sibTransId="{A774AA02-747C-4952-9BAF-FEBF18BDD68A}"/>
    <dgm:cxn modelId="{8316D095-DF5F-41A7-A5CF-2684C83F13A9}" type="presOf" srcId="{33717E6C-7E29-4A24-8B15-C330624569A7}" destId="{36DD6BD2-6BC2-451F-B38F-108391399949}" srcOrd="0" destOrd="0" presId="urn:microsoft.com/office/officeart/2005/8/layout/hList6"/>
    <dgm:cxn modelId="{70ECDE9C-F165-4D85-B6E4-49B527543396}" type="presOf" srcId="{FBBF4CF8-97E9-4308-AED8-95ECDFF2005D}" destId="{80C79413-2C84-4D42-AFC0-60A8D63CFF38}" srcOrd="0" destOrd="0" presId="urn:microsoft.com/office/officeart/2005/8/layout/hList6"/>
    <dgm:cxn modelId="{8CFFD1A3-F7D2-4846-95B9-AB1E45CDD024}" type="presOf" srcId="{E253F938-F73B-4CFC-965E-BD9C1ABAAADE}" destId="{B6FE9D7A-9631-4DFE-9236-6066633FC2A9}" srcOrd="0" destOrd="0" presId="urn:microsoft.com/office/officeart/2005/8/layout/hList6"/>
    <dgm:cxn modelId="{FB7BCAB5-0BC4-4AF2-A2C9-051A11B6B2A4}" srcId="{E253F938-F73B-4CFC-965E-BD9C1ABAAADE}" destId="{33717E6C-7E29-4A24-8B15-C330624569A7}" srcOrd="2" destOrd="0" parTransId="{2D2E5611-1518-4BA9-B61F-645110C25507}" sibTransId="{EDC436D7-B858-4BD3-8362-5D74C4074186}"/>
    <dgm:cxn modelId="{ACAFECE4-D7DC-40BC-9EFD-2B7D0A2230CB}" srcId="{E253F938-F73B-4CFC-965E-BD9C1ABAAADE}" destId="{1DEB22D5-E470-4A0D-ADF5-F95EBAF2E171}" srcOrd="3" destOrd="0" parTransId="{40A6BF9D-0008-438F-B79B-D40601957BAF}" sibTransId="{11A53C78-DA0B-46BA-8D7E-58C6F7F80818}"/>
    <dgm:cxn modelId="{09154B3B-75BD-441E-BBE3-82739F176C7C}" type="presParOf" srcId="{B6FE9D7A-9631-4DFE-9236-6066633FC2A9}" destId="{2C259D36-D829-46DB-A36A-1E64BA15D95C}" srcOrd="0" destOrd="0" presId="urn:microsoft.com/office/officeart/2005/8/layout/hList6"/>
    <dgm:cxn modelId="{FF3415B6-4473-4F06-B7B7-A2E5C5A23D80}" type="presParOf" srcId="{B6FE9D7A-9631-4DFE-9236-6066633FC2A9}" destId="{01C37A6F-432A-4C2E-84BA-A3B25118D90A}" srcOrd="1" destOrd="0" presId="urn:microsoft.com/office/officeart/2005/8/layout/hList6"/>
    <dgm:cxn modelId="{1B3DDF6C-326B-4BAE-995F-0411D1CBAC68}" type="presParOf" srcId="{B6FE9D7A-9631-4DFE-9236-6066633FC2A9}" destId="{80C79413-2C84-4D42-AFC0-60A8D63CFF38}" srcOrd="2" destOrd="0" presId="urn:microsoft.com/office/officeart/2005/8/layout/hList6"/>
    <dgm:cxn modelId="{18C21B95-F61D-4B46-85D3-73635DC3907F}" type="presParOf" srcId="{B6FE9D7A-9631-4DFE-9236-6066633FC2A9}" destId="{D6829889-5F71-46CA-BB2F-27B0A92C4495}" srcOrd="3" destOrd="0" presId="urn:microsoft.com/office/officeart/2005/8/layout/hList6"/>
    <dgm:cxn modelId="{BD68FEB1-C300-4D69-8325-4A1269242618}" type="presParOf" srcId="{B6FE9D7A-9631-4DFE-9236-6066633FC2A9}" destId="{36DD6BD2-6BC2-451F-B38F-108391399949}" srcOrd="4" destOrd="0" presId="urn:microsoft.com/office/officeart/2005/8/layout/hList6"/>
    <dgm:cxn modelId="{10B433EB-A328-4EEA-9065-FED860B9B96D}" type="presParOf" srcId="{B6FE9D7A-9631-4DFE-9236-6066633FC2A9}" destId="{29E2355C-DB2C-4479-9F7C-1DDE36C5F703}" srcOrd="5" destOrd="0" presId="urn:microsoft.com/office/officeart/2005/8/layout/hList6"/>
    <dgm:cxn modelId="{B50CCE50-443E-4B8A-A29E-5CE8FA04C0A3}" type="presParOf" srcId="{B6FE9D7A-9631-4DFE-9236-6066633FC2A9}" destId="{C7D5CA88-3F4D-40C7-A686-3AA30A4713BE}"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26F55BF-4325-44FB-8AD8-0B1C4463191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C13A52C5-CC06-4470-B9C4-E12D968A036C}">
      <dgm:prSet phldrT="[Texte]" custT="1"/>
      <dgm:spPr/>
      <dgm:t>
        <a:bodyPr/>
        <a:lstStyle/>
        <a:p>
          <a:r>
            <a:rPr lang="fr-FR" sz="2000" b="1" dirty="0">
              <a:solidFill>
                <a:schemeClr val="bg1"/>
              </a:solidFill>
              <a:latin typeface="Arial" panose="020B0604020202020204" pitchFamily="34" charset="0"/>
              <a:cs typeface="Arial" panose="020B0604020202020204" pitchFamily="34" charset="0"/>
            </a:rPr>
            <a:t>Impliquer les utilisateurs</a:t>
          </a:r>
          <a:r>
            <a:rPr lang="fr-FR" sz="2000" dirty="0">
              <a:solidFill>
                <a:schemeClr val="bg1"/>
              </a:solidFill>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des informations dans la définition des exigences en matière de qualité et dans les actions d'amélioration. Cela garanti que les informations répondent bien aux besoins des utilisateurs.</a:t>
          </a:r>
        </a:p>
      </dgm:t>
    </dgm:pt>
    <dgm:pt modelId="{7306A2BC-16F2-4850-AD49-950AB333A499}" type="parTrans" cxnId="{947C9E81-0ED8-48B4-A1D8-DBA78D23D335}">
      <dgm:prSet/>
      <dgm:spPr/>
      <dgm:t>
        <a:bodyPr/>
        <a:lstStyle/>
        <a:p>
          <a:endParaRPr lang="fr-FR" sz="2000">
            <a:latin typeface="Arial" panose="020B0604020202020204" pitchFamily="34" charset="0"/>
            <a:cs typeface="Arial" panose="020B0604020202020204" pitchFamily="34" charset="0"/>
          </a:endParaRPr>
        </a:p>
      </dgm:t>
    </dgm:pt>
    <dgm:pt modelId="{B5C29D86-82A7-4FD8-BA6E-E2B41955A916}" type="sibTrans" cxnId="{947C9E81-0ED8-48B4-A1D8-DBA78D23D335}">
      <dgm:prSet/>
      <dgm:spPr/>
      <dgm:t>
        <a:bodyPr/>
        <a:lstStyle/>
        <a:p>
          <a:endParaRPr lang="fr-FR" sz="2000">
            <a:latin typeface="Arial" panose="020B0604020202020204" pitchFamily="34" charset="0"/>
            <a:cs typeface="Arial" panose="020B0604020202020204" pitchFamily="34" charset="0"/>
          </a:endParaRPr>
        </a:p>
      </dgm:t>
    </dgm:pt>
    <dgm:pt modelId="{D9CA01A5-8640-40E0-8273-BF47697AAA67}">
      <dgm:prSet custT="1"/>
      <dgm:spPr/>
      <dgm:t>
        <a:bodyPr/>
        <a:lstStyle/>
        <a:p>
          <a:pPr>
            <a:buSzPts val="1000"/>
            <a:buFont typeface="Symbol" panose="05050102010706020507" pitchFamily="18" charset="2"/>
            <a:buChar char=""/>
          </a:pPr>
          <a:r>
            <a:rPr lang="fr-FR" sz="2000" b="1" dirty="0">
              <a:solidFill>
                <a:schemeClr val="bg1"/>
              </a:solidFill>
              <a:latin typeface="Arial" panose="020B0604020202020204" pitchFamily="34" charset="0"/>
              <a:cs typeface="Arial" panose="020B0604020202020204" pitchFamily="34" charset="0"/>
            </a:rPr>
            <a:t>Utiliser des outils de </a:t>
          </a:r>
          <a:r>
            <a:rPr lang="fr-FR" sz="2000" b="1" dirty="0" err="1">
              <a:solidFill>
                <a:schemeClr val="bg1"/>
              </a:solidFill>
              <a:latin typeface="Arial" panose="020B0604020202020204" pitchFamily="34" charset="0"/>
              <a:cs typeface="Arial" panose="020B0604020202020204" pitchFamily="34" charset="0"/>
            </a:rPr>
            <a:t>GQI</a:t>
          </a:r>
          <a:r>
            <a:rPr lang="fr-FR" sz="2000" b="1" dirty="0">
              <a:solidFill>
                <a:schemeClr val="bg1"/>
              </a:solidFill>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qui permettent d’automatiser certaines tâches et d’améliorer l'efficacité de la gestion de la qualité des informations.</a:t>
          </a:r>
        </a:p>
      </dgm:t>
    </dgm:pt>
    <dgm:pt modelId="{5BA98191-0250-43D0-8FFA-60F6F2BA5310}" type="parTrans" cxnId="{12B4A5D2-C3D4-4611-89AD-265649DAAAC7}">
      <dgm:prSet/>
      <dgm:spPr/>
      <dgm:t>
        <a:bodyPr/>
        <a:lstStyle/>
        <a:p>
          <a:endParaRPr lang="fr-FR" sz="2000">
            <a:latin typeface="Arial" panose="020B0604020202020204" pitchFamily="34" charset="0"/>
            <a:cs typeface="Arial" panose="020B0604020202020204" pitchFamily="34" charset="0"/>
          </a:endParaRPr>
        </a:p>
      </dgm:t>
    </dgm:pt>
    <dgm:pt modelId="{5CE34314-C7B7-420F-A811-454296D766B3}" type="sibTrans" cxnId="{12B4A5D2-C3D4-4611-89AD-265649DAAAC7}">
      <dgm:prSet/>
      <dgm:spPr/>
      <dgm:t>
        <a:bodyPr/>
        <a:lstStyle/>
        <a:p>
          <a:endParaRPr lang="fr-FR" sz="2000">
            <a:latin typeface="Arial" panose="020B0604020202020204" pitchFamily="34" charset="0"/>
            <a:cs typeface="Arial" panose="020B0604020202020204" pitchFamily="34" charset="0"/>
          </a:endParaRPr>
        </a:p>
      </dgm:t>
    </dgm:pt>
    <dgm:pt modelId="{097789BD-F561-4653-90A8-B949F50894ED}">
      <dgm:prSet custT="1"/>
      <dgm:spPr/>
      <dgm:t>
        <a:bodyPr/>
        <a:lstStyle/>
        <a:p>
          <a:pPr>
            <a:buSzPts val="1000"/>
            <a:buFont typeface="Symbol" panose="05050102010706020507" pitchFamily="18" charset="2"/>
            <a:buChar char=""/>
          </a:pPr>
          <a:r>
            <a:rPr lang="fr-FR" sz="2000" b="1" dirty="0">
              <a:solidFill>
                <a:schemeClr val="bg1"/>
              </a:solidFill>
              <a:latin typeface="Arial" panose="020B0604020202020204" pitchFamily="34" charset="0"/>
              <a:cs typeface="Arial" panose="020B0604020202020204" pitchFamily="34" charset="0"/>
            </a:rPr>
            <a:t>Mettre en place une culture de la qualité</a:t>
          </a:r>
          <a:r>
            <a:rPr lang="fr-FR" sz="2000" dirty="0">
              <a:solidFill>
                <a:schemeClr val="bg1"/>
              </a:solidFill>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en sensibilisant les collaborateurs à l'importance de la qualité des informations et par la mise en place d'incitations à la qualité.</a:t>
          </a:r>
        </a:p>
      </dgm:t>
    </dgm:pt>
    <dgm:pt modelId="{ED527CDE-5CA9-4B93-8505-9ADA044F08AF}" type="parTrans" cxnId="{AA3D238A-94FA-4542-B1AA-55E1DFE38119}">
      <dgm:prSet/>
      <dgm:spPr/>
      <dgm:t>
        <a:bodyPr/>
        <a:lstStyle/>
        <a:p>
          <a:endParaRPr lang="fr-FR" sz="2000">
            <a:latin typeface="Arial" panose="020B0604020202020204" pitchFamily="34" charset="0"/>
            <a:cs typeface="Arial" panose="020B0604020202020204" pitchFamily="34" charset="0"/>
          </a:endParaRPr>
        </a:p>
      </dgm:t>
    </dgm:pt>
    <dgm:pt modelId="{0B004EDE-1CC7-4306-B076-7F9E20B749B7}" type="sibTrans" cxnId="{AA3D238A-94FA-4542-B1AA-55E1DFE38119}">
      <dgm:prSet/>
      <dgm:spPr/>
      <dgm:t>
        <a:bodyPr/>
        <a:lstStyle/>
        <a:p>
          <a:endParaRPr lang="fr-FR" sz="2000">
            <a:latin typeface="Arial" panose="020B0604020202020204" pitchFamily="34" charset="0"/>
            <a:cs typeface="Arial" panose="020B0604020202020204" pitchFamily="34" charset="0"/>
          </a:endParaRPr>
        </a:p>
      </dgm:t>
    </dgm:pt>
    <dgm:pt modelId="{2192C32B-E3D2-4BC8-9FE1-10C0399E8DAD}" type="pres">
      <dgm:prSet presAssocID="{626F55BF-4325-44FB-8AD8-0B1C44631910}" presName="Name0" presStyleCnt="0">
        <dgm:presLayoutVars>
          <dgm:chMax val="7"/>
          <dgm:chPref val="7"/>
          <dgm:dir/>
        </dgm:presLayoutVars>
      </dgm:prSet>
      <dgm:spPr/>
    </dgm:pt>
    <dgm:pt modelId="{699B7F17-A3A8-419C-AC81-19E7FB6018AA}" type="pres">
      <dgm:prSet presAssocID="{626F55BF-4325-44FB-8AD8-0B1C44631910}" presName="Name1" presStyleCnt="0"/>
      <dgm:spPr/>
    </dgm:pt>
    <dgm:pt modelId="{BCEF8D0A-18B3-4B37-96B3-398F733AB746}" type="pres">
      <dgm:prSet presAssocID="{626F55BF-4325-44FB-8AD8-0B1C44631910}" presName="cycle" presStyleCnt="0"/>
      <dgm:spPr/>
    </dgm:pt>
    <dgm:pt modelId="{CA1E6671-21F3-455F-99BC-30B91BFD701A}" type="pres">
      <dgm:prSet presAssocID="{626F55BF-4325-44FB-8AD8-0B1C44631910}" presName="srcNode" presStyleLbl="node1" presStyleIdx="0" presStyleCnt="3"/>
      <dgm:spPr/>
    </dgm:pt>
    <dgm:pt modelId="{007683AB-7C37-45B6-8D68-0F0125884C95}" type="pres">
      <dgm:prSet presAssocID="{626F55BF-4325-44FB-8AD8-0B1C44631910}" presName="conn" presStyleLbl="parChTrans1D2" presStyleIdx="0" presStyleCnt="1"/>
      <dgm:spPr/>
    </dgm:pt>
    <dgm:pt modelId="{515B1AB6-4A35-4783-9736-6F7F83B3F733}" type="pres">
      <dgm:prSet presAssocID="{626F55BF-4325-44FB-8AD8-0B1C44631910}" presName="extraNode" presStyleLbl="node1" presStyleIdx="0" presStyleCnt="3"/>
      <dgm:spPr/>
    </dgm:pt>
    <dgm:pt modelId="{3CF2694A-F2C7-4EFE-BB14-804ACCD37CAB}" type="pres">
      <dgm:prSet presAssocID="{626F55BF-4325-44FB-8AD8-0B1C44631910}" presName="dstNode" presStyleLbl="node1" presStyleIdx="0" presStyleCnt="3"/>
      <dgm:spPr/>
    </dgm:pt>
    <dgm:pt modelId="{26A0283A-3958-431E-A085-F7605D997ACC}" type="pres">
      <dgm:prSet presAssocID="{C13A52C5-CC06-4470-B9C4-E12D968A036C}" presName="text_1" presStyleLbl="node1" presStyleIdx="0" presStyleCnt="3" custScaleY="123819">
        <dgm:presLayoutVars>
          <dgm:bulletEnabled val="1"/>
        </dgm:presLayoutVars>
      </dgm:prSet>
      <dgm:spPr/>
    </dgm:pt>
    <dgm:pt modelId="{87D43E71-8CAE-4C82-9368-4B896D645195}" type="pres">
      <dgm:prSet presAssocID="{C13A52C5-CC06-4470-B9C4-E12D968A036C}" presName="accent_1" presStyleCnt="0"/>
      <dgm:spPr/>
    </dgm:pt>
    <dgm:pt modelId="{4730D02B-6BDE-4A6E-B41C-FF1BBA275C92}" type="pres">
      <dgm:prSet presAssocID="{C13A52C5-CC06-4470-B9C4-E12D968A036C}" presName="accentRepeatNode" presStyleLbl="solidFgAcc1" presStyleIdx="0" presStyleCnt="3"/>
      <dgm:spPr/>
    </dgm:pt>
    <dgm:pt modelId="{73D19C30-2B2A-49E6-B6EF-AA05E3A83E60}" type="pres">
      <dgm:prSet presAssocID="{D9CA01A5-8640-40E0-8273-BF47697AAA67}" presName="text_2" presStyleLbl="node1" presStyleIdx="1" presStyleCnt="3">
        <dgm:presLayoutVars>
          <dgm:bulletEnabled val="1"/>
        </dgm:presLayoutVars>
      </dgm:prSet>
      <dgm:spPr/>
    </dgm:pt>
    <dgm:pt modelId="{B18C4E2A-EB63-438A-881D-DD7370A4288A}" type="pres">
      <dgm:prSet presAssocID="{D9CA01A5-8640-40E0-8273-BF47697AAA67}" presName="accent_2" presStyleCnt="0"/>
      <dgm:spPr/>
    </dgm:pt>
    <dgm:pt modelId="{31D28B0D-F51B-4361-A443-4342E530FA3B}" type="pres">
      <dgm:prSet presAssocID="{D9CA01A5-8640-40E0-8273-BF47697AAA67}" presName="accentRepeatNode" presStyleLbl="solidFgAcc1" presStyleIdx="1" presStyleCnt="3"/>
      <dgm:spPr/>
    </dgm:pt>
    <dgm:pt modelId="{FBA9BE3F-E549-4BA3-A5B1-2CCF943436DE}" type="pres">
      <dgm:prSet presAssocID="{097789BD-F561-4653-90A8-B949F50894ED}" presName="text_3" presStyleLbl="node1" presStyleIdx="2" presStyleCnt="3" custScaleY="112299">
        <dgm:presLayoutVars>
          <dgm:bulletEnabled val="1"/>
        </dgm:presLayoutVars>
      </dgm:prSet>
      <dgm:spPr/>
    </dgm:pt>
    <dgm:pt modelId="{B98045D0-6872-4819-8942-C70D198C438F}" type="pres">
      <dgm:prSet presAssocID="{097789BD-F561-4653-90A8-B949F50894ED}" presName="accent_3" presStyleCnt="0"/>
      <dgm:spPr/>
    </dgm:pt>
    <dgm:pt modelId="{62CD9246-2EC8-4C02-AAEC-009CCF8F9D29}" type="pres">
      <dgm:prSet presAssocID="{097789BD-F561-4653-90A8-B949F50894ED}" presName="accentRepeatNode" presStyleLbl="solidFgAcc1" presStyleIdx="2" presStyleCnt="3"/>
      <dgm:spPr/>
    </dgm:pt>
  </dgm:ptLst>
  <dgm:cxnLst>
    <dgm:cxn modelId="{8241610B-E56B-41E6-BCE5-26A81118FEFE}" type="presOf" srcId="{D9CA01A5-8640-40E0-8273-BF47697AAA67}" destId="{73D19C30-2B2A-49E6-B6EF-AA05E3A83E60}" srcOrd="0" destOrd="0" presId="urn:microsoft.com/office/officeart/2008/layout/VerticalCurvedList"/>
    <dgm:cxn modelId="{FFD5DA4D-4EF8-48BB-8C43-9E508B0D762B}" type="presOf" srcId="{C13A52C5-CC06-4470-B9C4-E12D968A036C}" destId="{26A0283A-3958-431E-A085-F7605D997ACC}" srcOrd="0" destOrd="0" presId="urn:microsoft.com/office/officeart/2008/layout/VerticalCurvedList"/>
    <dgm:cxn modelId="{947C9E81-0ED8-48B4-A1D8-DBA78D23D335}" srcId="{626F55BF-4325-44FB-8AD8-0B1C44631910}" destId="{C13A52C5-CC06-4470-B9C4-E12D968A036C}" srcOrd="0" destOrd="0" parTransId="{7306A2BC-16F2-4850-AD49-950AB333A499}" sibTransId="{B5C29D86-82A7-4FD8-BA6E-E2B41955A916}"/>
    <dgm:cxn modelId="{AA3D238A-94FA-4542-B1AA-55E1DFE38119}" srcId="{626F55BF-4325-44FB-8AD8-0B1C44631910}" destId="{097789BD-F561-4653-90A8-B949F50894ED}" srcOrd="2" destOrd="0" parTransId="{ED527CDE-5CA9-4B93-8505-9ADA044F08AF}" sibTransId="{0B004EDE-1CC7-4306-B076-7F9E20B749B7}"/>
    <dgm:cxn modelId="{94AD899D-DB7E-47C9-A5ED-4FF4CA3D7CE9}" type="presOf" srcId="{B5C29D86-82A7-4FD8-BA6E-E2B41955A916}" destId="{007683AB-7C37-45B6-8D68-0F0125884C95}" srcOrd="0" destOrd="0" presId="urn:microsoft.com/office/officeart/2008/layout/VerticalCurvedList"/>
    <dgm:cxn modelId="{8FDD7CB1-9F62-4978-A308-AA8CC744C165}" type="presOf" srcId="{097789BD-F561-4653-90A8-B949F50894ED}" destId="{FBA9BE3F-E549-4BA3-A5B1-2CCF943436DE}" srcOrd="0" destOrd="0" presId="urn:microsoft.com/office/officeart/2008/layout/VerticalCurvedList"/>
    <dgm:cxn modelId="{12B4A5D2-C3D4-4611-89AD-265649DAAAC7}" srcId="{626F55BF-4325-44FB-8AD8-0B1C44631910}" destId="{D9CA01A5-8640-40E0-8273-BF47697AAA67}" srcOrd="1" destOrd="0" parTransId="{5BA98191-0250-43D0-8FFA-60F6F2BA5310}" sibTransId="{5CE34314-C7B7-420F-A811-454296D766B3}"/>
    <dgm:cxn modelId="{00B94CD8-7BF3-48D7-9E95-19ADE617A62F}" type="presOf" srcId="{626F55BF-4325-44FB-8AD8-0B1C44631910}" destId="{2192C32B-E3D2-4BC8-9FE1-10C0399E8DAD}" srcOrd="0" destOrd="0" presId="urn:microsoft.com/office/officeart/2008/layout/VerticalCurvedList"/>
    <dgm:cxn modelId="{28D2F711-9AFB-4665-AB13-9F316810730B}" type="presParOf" srcId="{2192C32B-E3D2-4BC8-9FE1-10C0399E8DAD}" destId="{699B7F17-A3A8-419C-AC81-19E7FB6018AA}" srcOrd="0" destOrd="0" presId="urn:microsoft.com/office/officeart/2008/layout/VerticalCurvedList"/>
    <dgm:cxn modelId="{83F98F79-C839-484D-A0AD-4ED231AE4E23}" type="presParOf" srcId="{699B7F17-A3A8-419C-AC81-19E7FB6018AA}" destId="{BCEF8D0A-18B3-4B37-96B3-398F733AB746}" srcOrd="0" destOrd="0" presId="urn:microsoft.com/office/officeart/2008/layout/VerticalCurvedList"/>
    <dgm:cxn modelId="{78D00679-EE12-4D40-9FEB-CFD725938513}" type="presParOf" srcId="{BCEF8D0A-18B3-4B37-96B3-398F733AB746}" destId="{CA1E6671-21F3-455F-99BC-30B91BFD701A}" srcOrd="0" destOrd="0" presId="urn:microsoft.com/office/officeart/2008/layout/VerticalCurvedList"/>
    <dgm:cxn modelId="{97488B01-EE88-43D1-9263-EE2912067473}" type="presParOf" srcId="{BCEF8D0A-18B3-4B37-96B3-398F733AB746}" destId="{007683AB-7C37-45B6-8D68-0F0125884C95}" srcOrd="1" destOrd="0" presId="urn:microsoft.com/office/officeart/2008/layout/VerticalCurvedList"/>
    <dgm:cxn modelId="{F57CA48C-EA93-46BF-9575-40B916590E7C}" type="presParOf" srcId="{BCEF8D0A-18B3-4B37-96B3-398F733AB746}" destId="{515B1AB6-4A35-4783-9736-6F7F83B3F733}" srcOrd="2" destOrd="0" presId="urn:microsoft.com/office/officeart/2008/layout/VerticalCurvedList"/>
    <dgm:cxn modelId="{933CEC7E-BA1C-4C6F-886E-60CEA1E8732B}" type="presParOf" srcId="{BCEF8D0A-18B3-4B37-96B3-398F733AB746}" destId="{3CF2694A-F2C7-4EFE-BB14-804ACCD37CAB}" srcOrd="3" destOrd="0" presId="urn:microsoft.com/office/officeart/2008/layout/VerticalCurvedList"/>
    <dgm:cxn modelId="{8A578A02-5E23-49EA-B3F8-BBC15440F03F}" type="presParOf" srcId="{699B7F17-A3A8-419C-AC81-19E7FB6018AA}" destId="{26A0283A-3958-431E-A085-F7605D997ACC}" srcOrd="1" destOrd="0" presId="urn:microsoft.com/office/officeart/2008/layout/VerticalCurvedList"/>
    <dgm:cxn modelId="{666D46E9-F33F-46C0-9BE1-EDA1DDF26A0C}" type="presParOf" srcId="{699B7F17-A3A8-419C-AC81-19E7FB6018AA}" destId="{87D43E71-8CAE-4C82-9368-4B896D645195}" srcOrd="2" destOrd="0" presId="urn:microsoft.com/office/officeart/2008/layout/VerticalCurvedList"/>
    <dgm:cxn modelId="{7352D29D-D3A9-4205-9E86-DF30915E1BC5}" type="presParOf" srcId="{87D43E71-8CAE-4C82-9368-4B896D645195}" destId="{4730D02B-6BDE-4A6E-B41C-FF1BBA275C92}" srcOrd="0" destOrd="0" presId="urn:microsoft.com/office/officeart/2008/layout/VerticalCurvedList"/>
    <dgm:cxn modelId="{81768E54-96AD-4739-81B5-B948F994A1A0}" type="presParOf" srcId="{699B7F17-A3A8-419C-AC81-19E7FB6018AA}" destId="{73D19C30-2B2A-49E6-B6EF-AA05E3A83E60}" srcOrd="3" destOrd="0" presId="urn:microsoft.com/office/officeart/2008/layout/VerticalCurvedList"/>
    <dgm:cxn modelId="{A4ABF795-68D6-41E7-BA33-052A48B8183D}" type="presParOf" srcId="{699B7F17-A3A8-419C-AC81-19E7FB6018AA}" destId="{B18C4E2A-EB63-438A-881D-DD7370A4288A}" srcOrd="4" destOrd="0" presId="urn:microsoft.com/office/officeart/2008/layout/VerticalCurvedList"/>
    <dgm:cxn modelId="{530B3457-5A70-49E2-A836-DD6124FFF1D7}" type="presParOf" srcId="{B18C4E2A-EB63-438A-881D-DD7370A4288A}" destId="{31D28B0D-F51B-4361-A443-4342E530FA3B}" srcOrd="0" destOrd="0" presId="urn:microsoft.com/office/officeart/2008/layout/VerticalCurvedList"/>
    <dgm:cxn modelId="{40806C18-77C1-4A0E-B790-F99092BA8DEB}" type="presParOf" srcId="{699B7F17-A3A8-419C-AC81-19E7FB6018AA}" destId="{FBA9BE3F-E549-4BA3-A5B1-2CCF943436DE}" srcOrd="5" destOrd="0" presId="urn:microsoft.com/office/officeart/2008/layout/VerticalCurvedList"/>
    <dgm:cxn modelId="{BD04BA45-95C9-4A53-882A-4B5BB85865D9}" type="presParOf" srcId="{699B7F17-A3A8-419C-AC81-19E7FB6018AA}" destId="{B98045D0-6872-4819-8942-C70D198C438F}" srcOrd="6" destOrd="0" presId="urn:microsoft.com/office/officeart/2008/layout/VerticalCurvedList"/>
    <dgm:cxn modelId="{0C961583-6E92-4BA5-8E88-02A89BF2B943}" type="presParOf" srcId="{B98045D0-6872-4819-8942-C70D198C438F}" destId="{62CD9246-2EC8-4C02-AAEC-009CCF8F9D2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0D88A9-51CC-439B-9FE9-001373A900D2}">
      <dsp:nvSpPr>
        <dsp:cNvPr id="0" name=""/>
        <dsp:cNvSpPr/>
      </dsp:nvSpPr>
      <dsp:spPr>
        <a:xfrm>
          <a:off x="-4431491" y="-679651"/>
          <a:ext cx="5279368" cy="5279368"/>
        </a:xfrm>
        <a:prstGeom prst="blockArc">
          <a:avLst>
            <a:gd name="adj1" fmla="val 18900000"/>
            <a:gd name="adj2" fmla="val 2700000"/>
            <a:gd name="adj3" fmla="val 409"/>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23471F-DE41-4E33-AB57-1534544E86C5}">
      <dsp:nvSpPr>
        <dsp:cNvPr id="0" name=""/>
        <dsp:cNvSpPr/>
      </dsp:nvSpPr>
      <dsp:spPr>
        <a:xfrm>
          <a:off x="371237" y="244925"/>
          <a:ext cx="6069780" cy="49016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069" tIns="63500" rIns="63500" bIns="63500" numCol="1" spcCol="1270" anchor="ctr" anchorCtr="0">
          <a:noAutofit/>
        </a:bodyPr>
        <a:lstStyle/>
        <a:p>
          <a:pPr marL="0" lvl="0" indent="0" algn="l" defTabSz="1111250">
            <a:lnSpc>
              <a:spcPct val="90000"/>
            </a:lnSpc>
            <a:spcBef>
              <a:spcPct val="0"/>
            </a:spcBef>
            <a:spcAft>
              <a:spcPct val="35000"/>
            </a:spcAft>
            <a:buNone/>
          </a:pPr>
          <a:r>
            <a:rPr lang="fr-FR" sz="2500" b="1" kern="1200" dirty="0">
              <a:solidFill>
                <a:srgbClr val="FF0000"/>
              </a:solidFill>
              <a:latin typeface="Arial" panose="020B0604020202020204" pitchFamily="34" charset="0"/>
              <a:ea typeface="Calibri" panose="020F0502020204030204" pitchFamily="34" charset="0"/>
              <a:cs typeface="Times New Roman" panose="02020603050405020304" pitchFamily="18" charset="0"/>
            </a:rPr>
            <a:t>La fonction, l’utilité, la pertinence </a:t>
          </a:r>
          <a:endParaRPr lang="fr-FR" sz="2500" kern="1200" dirty="0">
            <a:solidFill>
              <a:srgbClr val="FF0000"/>
            </a:solidFill>
          </a:endParaRPr>
        </a:p>
      </dsp:txBody>
      <dsp:txXfrm>
        <a:off x="371237" y="244925"/>
        <a:ext cx="6069780" cy="490165"/>
      </dsp:txXfrm>
    </dsp:sp>
    <dsp:sp modelId="{F87F592B-2604-49AC-9ED1-6B424525C499}">
      <dsp:nvSpPr>
        <dsp:cNvPr id="0" name=""/>
        <dsp:cNvSpPr/>
      </dsp:nvSpPr>
      <dsp:spPr>
        <a:xfrm>
          <a:off x="64884" y="183655"/>
          <a:ext cx="612706" cy="61270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7237F8-2D5F-4C10-B1DB-0A1F07F9E472}">
      <dsp:nvSpPr>
        <dsp:cNvPr id="0" name=""/>
        <dsp:cNvSpPr/>
      </dsp:nvSpPr>
      <dsp:spPr>
        <a:xfrm>
          <a:off x="722475" y="979938"/>
          <a:ext cx="5718542" cy="49016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069" tIns="63500" rIns="63500" bIns="63500" numCol="1" spcCol="1270" anchor="ctr" anchorCtr="0">
          <a:noAutofit/>
        </a:bodyPr>
        <a:lstStyle/>
        <a:p>
          <a:pPr marL="0" lvl="0" indent="0" algn="l" defTabSz="1111250">
            <a:lnSpc>
              <a:spcPct val="90000"/>
            </a:lnSpc>
            <a:spcBef>
              <a:spcPct val="0"/>
            </a:spcBef>
            <a:spcAft>
              <a:spcPct val="35000"/>
            </a:spcAft>
            <a:buNone/>
          </a:pPr>
          <a:r>
            <a:rPr lang="fr-FR" sz="2500" b="1" kern="1200">
              <a:solidFill>
                <a:srgbClr val="FF0000"/>
              </a:solidFill>
              <a:latin typeface="Arial" panose="020B0604020202020204" pitchFamily="34" charset="0"/>
              <a:ea typeface="Calibri" panose="020F0502020204030204" pitchFamily="34" charset="0"/>
              <a:cs typeface="Times New Roman" panose="02020603050405020304" pitchFamily="18" charset="0"/>
            </a:rPr>
            <a:t>Forme du support</a:t>
          </a:r>
          <a:r>
            <a:rPr lang="fr-FR" sz="2500" kern="1200">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sz="2500"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722475" y="979938"/>
        <a:ext cx="5718542" cy="490165"/>
      </dsp:txXfrm>
    </dsp:sp>
    <dsp:sp modelId="{8828DB68-C160-43BA-8F2A-BBB9E03E4522}">
      <dsp:nvSpPr>
        <dsp:cNvPr id="0" name=""/>
        <dsp:cNvSpPr/>
      </dsp:nvSpPr>
      <dsp:spPr>
        <a:xfrm>
          <a:off x="416122" y="918667"/>
          <a:ext cx="612706" cy="61270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42E4E9-CD8A-45AF-9677-ED761133EAFE}">
      <dsp:nvSpPr>
        <dsp:cNvPr id="0" name=""/>
        <dsp:cNvSpPr/>
      </dsp:nvSpPr>
      <dsp:spPr>
        <a:xfrm>
          <a:off x="830277" y="1714950"/>
          <a:ext cx="5610741" cy="49016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069" tIns="63500" rIns="63500" bIns="63500" numCol="1" spcCol="1270" anchor="ctr" anchorCtr="0">
          <a:noAutofit/>
        </a:bodyPr>
        <a:lstStyle/>
        <a:p>
          <a:pPr marL="0" lvl="0" indent="0" algn="l" defTabSz="1111250">
            <a:lnSpc>
              <a:spcPct val="90000"/>
            </a:lnSpc>
            <a:spcBef>
              <a:spcPct val="0"/>
            </a:spcBef>
            <a:spcAft>
              <a:spcPct val="35000"/>
            </a:spcAft>
            <a:buNone/>
          </a:pPr>
          <a:r>
            <a:rPr lang="fr-FR" sz="2500" b="1" kern="1200">
              <a:solidFill>
                <a:srgbClr val="FF0000"/>
              </a:solidFill>
              <a:latin typeface="Arial" panose="020B0604020202020204" pitchFamily="34" charset="0"/>
              <a:ea typeface="Calibri" panose="020F0502020204030204" pitchFamily="34" charset="0"/>
              <a:cs typeface="Times New Roman" panose="02020603050405020304" pitchFamily="18" charset="0"/>
            </a:rPr>
            <a:t>Type de présentation</a:t>
          </a:r>
          <a:r>
            <a:rPr lang="fr-FR" sz="2500" kern="1200">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sz="2500"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830277" y="1714950"/>
        <a:ext cx="5610741" cy="490165"/>
      </dsp:txXfrm>
    </dsp:sp>
    <dsp:sp modelId="{FED6E710-2ADE-4F28-B500-FB55082C494F}">
      <dsp:nvSpPr>
        <dsp:cNvPr id="0" name=""/>
        <dsp:cNvSpPr/>
      </dsp:nvSpPr>
      <dsp:spPr>
        <a:xfrm>
          <a:off x="523924" y="1653679"/>
          <a:ext cx="612706" cy="61270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303AC9-AB85-45AB-BAA5-292C15469EEB}">
      <dsp:nvSpPr>
        <dsp:cNvPr id="0" name=""/>
        <dsp:cNvSpPr/>
      </dsp:nvSpPr>
      <dsp:spPr>
        <a:xfrm>
          <a:off x="722475" y="2449962"/>
          <a:ext cx="5718542" cy="49016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069" tIns="63500" rIns="63500" bIns="63500" numCol="1" spcCol="1270" anchor="ctr" anchorCtr="0">
          <a:noAutofit/>
        </a:bodyPr>
        <a:lstStyle/>
        <a:p>
          <a:pPr marL="0" lvl="0" indent="0" algn="l" defTabSz="1111250">
            <a:lnSpc>
              <a:spcPct val="90000"/>
            </a:lnSpc>
            <a:spcBef>
              <a:spcPct val="0"/>
            </a:spcBef>
            <a:spcAft>
              <a:spcPct val="35000"/>
            </a:spcAft>
            <a:buNone/>
          </a:pPr>
          <a:r>
            <a:rPr lang="fr-FR" sz="2500" b="1" kern="1200">
              <a:solidFill>
                <a:srgbClr val="FF0000"/>
              </a:solidFill>
              <a:latin typeface="Arial" panose="020B0604020202020204" pitchFamily="34" charset="0"/>
              <a:ea typeface="Calibri" panose="020F0502020204030204" pitchFamily="34" charset="0"/>
              <a:cs typeface="Times New Roman" panose="02020603050405020304" pitchFamily="18" charset="0"/>
            </a:rPr>
            <a:t>Qualités</a:t>
          </a:r>
          <a:r>
            <a:rPr lang="fr-FR" sz="2500" kern="1200">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sz="2500" kern="1200" dirty="0">
            <a:solidFill>
              <a:srgbClr val="FF0000"/>
            </a:solidFill>
            <a:latin typeface="Arial" panose="020B0604020202020204" pitchFamily="34" charset="0"/>
            <a:ea typeface="Calibri" panose="020F0502020204030204" pitchFamily="34" charset="0"/>
            <a:cs typeface="Times New Roman" panose="02020603050405020304" pitchFamily="18" charset="0"/>
          </a:endParaRPr>
        </a:p>
      </dsp:txBody>
      <dsp:txXfrm>
        <a:off x="722475" y="2449962"/>
        <a:ext cx="5718542" cy="490165"/>
      </dsp:txXfrm>
    </dsp:sp>
    <dsp:sp modelId="{B52FE7E1-3BD7-4415-BE91-BF8961614FC8}">
      <dsp:nvSpPr>
        <dsp:cNvPr id="0" name=""/>
        <dsp:cNvSpPr/>
      </dsp:nvSpPr>
      <dsp:spPr>
        <a:xfrm>
          <a:off x="416122" y="2388692"/>
          <a:ext cx="612706" cy="61270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351127-26E6-4353-BDA6-8D81D5EE16E1}">
      <dsp:nvSpPr>
        <dsp:cNvPr id="0" name=""/>
        <dsp:cNvSpPr/>
      </dsp:nvSpPr>
      <dsp:spPr>
        <a:xfrm>
          <a:off x="371237" y="3184975"/>
          <a:ext cx="6069780" cy="49016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9069" tIns="63500" rIns="63500" bIns="63500" numCol="1" spcCol="1270" anchor="ctr" anchorCtr="0">
          <a:noAutofit/>
        </a:bodyPr>
        <a:lstStyle/>
        <a:p>
          <a:pPr marL="0" lvl="0" indent="0" algn="l" defTabSz="1111250">
            <a:lnSpc>
              <a:spcPct val="90000"/>
            </a:lnSpc>
            <a:spcBef>
              <a:spcPct val="0"/>
            </a:spcBef>
            <a:spcAft>
              <a:spcPct val="35000"/>
            </a:spcAft>
            <a:buNone/>
          </a:pPr>
          <a:r>
            <a:rPr lang="fr-FR" sz="2500" b="1" kern="1200">
              <a:solidFill>
                <a:srgbClr val="FF0000"/>
              </a:solidFill>
              <a:latin typeface="Arial" panose="020B0604020202020204" pitchFamily="34" charset="0"/>
              <a:ea typeface="Calibri" panose="020F0502020204030204" pitchFamily="34" charset="0"/>
              <a:cs typeface="Times New Roman" panose="02020603050405020304" pitchFamily="18" charset="0"/>
            </a:rPr>
            <a:t>Coût</a:t>
          </a:r>
          <a:r>
            <a:rPr lang="fr-FR" sz="2500" kern="1200">
              <a:solidFill>
                <a:srgbClr val="FF0000"/>
              </a:solidFill>
              <a:latin typeface="Arial" panose="020B0604020202020204" pitchFamily="34" charset="0"/>
              <a:ea typeface="Calibri" panose="020F0502020204030204" pitchFamily="34" charset="0"/>
              <a:cs typeface="Times New Roman" panose="02020603050405020304" pitchFamily="18" charset="0"/>
            </a:rPr>
            <a:t> </a:t>
          </a:r>
          <a:endParaRPr lang="fr-FR" sz="2500" kern="12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dsp:txBody>
      <dsp:txXfrm>
        <a:off x="371237" y="3184975"/>
        <a:ext cx="6069780" cy="490165"/>
      </dsp:txXfrm>
    </dsp:sp>
    <dsp:sp modelId="{EE2B5CBB-F8E9-4FC9-8179-8CECE19AE579}">
      <dsp:nvSpPr>
        <dsp:cNvPr id="0" name=""/>
        <dsp:cNvSpPr/>
      </dsp:nvSpPr>
      <dsp:spPr>
        <a:xfrm>
          <a:off x="64884" y="3123704"/>
          <a:ext cx="612706" cy="61270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B8157-B722-48C4-AB74-24AB5A765247}">
      <dsp:nvSpPr>
        <dsp:cNvPr id="0" name=""/>
        <dsp:cNvSpPr/>
      </dsp:nvSpPr>
      <dsp:spPr>
        <a:xfrm>
          <a:off x="9467" y="1399790"/>
          <a:ext cx="2400829" cy="1392517"/>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ea typeface="Calibri" panose="020F0502020204030204" pitchFamily="34" charset="0"/>
              <a:cs typeface="Arial" panose="020B0604020202020204" pitchFamily="34" charset="0"/>
            </a:rPr>
            <a:t>Type de données</a:t>
          </a:r>
          <a:endParaRPr lang="fr-FR" sz="1800" b="1" kern="1200" dirty="0">
            <a:solidFill>
              <a:schemeClr val="bg1"/>
            </a:solidFill>
            <a:latin typeface="Arial" panose="020B0604020202020204" pitchFamily="34" charset="0"/>
            <a:cs typeface="Arial" panose="020B0604020202020204" pitchFamily="34" charset="0"/>
          </a:endParaRPr>
        </a:p>
      </dsp:txBody>
      <dsp:txXfrm>
        <a:off x="50252" y="1440575"/>
        <a:ext cx="2319259" cy="1310947"/>
      </dsp:txXfrm>
    </dsp:sp>
    <dsp:sp modelId="{B42D79AD-85CD-488F-A296-355E200F749F}">
      <dsp:nvSpPr>
        <dsp:cNvPr id="0" name=""/>
        <dsp:cNvSpPr/>
      </dsp:nvSpPr>
      <dsp:spPr>
        <a:xfrm rot="19465915">
          <a:off x="2332811" y="1836345"/>
          <a:ext cx="830615" cy="36263"/>
        </a:xfrm>
        <a:custGeom>
          <a:avLst/>
          <a:gdLst/>
          <a:ahLst/>
          <a:cxnLst/>
          <a:rect l="0" t="0" r="0" b="0"/>
          <a:pathLst>
            <a:path>
              <a:moveTo>
                <a:pt x="0" y="18131"/>
              </a:moveTo>
              <a:lnTo>
                <a:pt x="830615" y="18131"/>
              </a:lnTo>
            </a:path>
          </a:pathLst>
        </a:custGeom>
        <a:noFill/>
        <a:ln w="19050" cap="rnd"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2727353" y="1833712"/>
        <a:ext cx="41530" cy="41530"/>
      </dsp:txXfrm>
    </dsp:sp>
    <dsp:sp modelId="{02ABFED3-EE91-4EDB-B3EE-386816AE5ADB}">
      <dsp:nvSpPr>
        <dsp:cNvPr id="0" name=""/>
        <dsp:cNvSpPr/>
      </dsp:nvSpPr>
      <dsp:spPr>
        <a:xfrm>
          <a:off x="3085940" y="1321703"/>
          <a:ext cx="3674940" cy="582404"/>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ea typeface="Calibri" panose="020F0502020204030204" pitchFamily="34" charset="0"/>
              <a:cs typeface="Arial" panose="020B0604020202020204" pitchFamily="34" charset="0"/>
            </a:rPr>
            <a:t>Numérique-audio</a:t>
          </a:r>
          <a:endParaRPr lang="fr-FR" sz="1800" b="1" kern="1200" dirty="0">
            <a:latin typeface="Arial" panose="020B0604020202020204" pitchFamily="34" charset="0"/>
            <a:cs typeface="Arial" panose="020B0604020202020204" pitchFamily="34" charset="0"/>
          </a:endParaRPr>
        </a:p>
      </dsp:txBody>
      <dsp:txXfrm>
        <a:off x="3102998" y="1338761"/>
        <a:ext cx="3640824" cy="548288"/>
      </dsp:txXfrm>
    </dsp:sp>
    <dsp:sp modelId="{6F39CF4D-FFA4-4C6E-A0D8-205439AEC45D}">
      <dsp:nvSpPr>
        <dsp:cNvPr id="0" name=""/>
        <dsp:cNvSpPr/>
      </dsp:nvSpPr>
      <dsp:spPr>
        <a:xfrm rot="50309">
          <a:off x="6760847" y="1599380"/>
          <a:ext cx="629648" cy="36263"/>
        </a:xfrm>
        <a:custGeom>
          <a:avLst/>
          <a:gdLst/>
          <a:ahLst/>
          <a:cxnLst/>
          <a:rect l="0" t="0" r="0" b="0"/>
          <a:pathLst>
            <a:path>
              <a:moveTo>
                <a:pt x="0" y="18131"/>
              </a:moveTo>
              <a:lnTo>
                <a:pt x="629648" y="18131"/>
              </a:lnTo>
            </a:path>
          </a:pathLst>
        </a:custGeom>
        <a:noFill/>
        <a:ln w="19050" cap="rnd"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latin typeface="Arial" panose="020B0604020202020204" pitchFamily="34" charset="0"/>
            <a:cs typeface="Arial" panose="020B0604020202020204" pitchFamily="34" charset="0"/>
          </a:endParaRPr>
        </a:p>
      </dsp:txBody>
      <dsp:txXfrm>
        <a:off x="7059930" y="1601771"/>
        <a:ext cx="31482" cy="31482"/>
      </dsp:txXfrm>
    </dsp:sp>
    <dsp:sp modelId="{D5657CEF-3AC6-4760-84FC-B195E289E1FB}">
      <dsp:nvSpPr>
        <dsp:cNvPr id="0" name=""/>
        <dsp:cNvSpPr/>
      </dsp:nvSpPr>
      <dsp:spPr>
        <a:xfrm>
          <a:off x="7390462" y="1330917"/>
          <a:ext cx="3229742" cy="582404"/>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Traitements spécifiques</a:t>
          </a:r>
        </a:p>
      </dsp:txBody>
      <dsp:txXfrm>
        <a:off x="7407520" y="1347975"/>
        <a:ext cx="3195626" cy="548288"/>
      </dsp:txXfrm>
    </dsp:sp>
    <dsp:sp modelId="{FB95E786-A205-4879-9069-459F242559D4}">
      <dsp:nvSpPr>
        <dsp:cNvPr id="0" name=""/>
        <dsp:cNvSpPr/>
      </dsp:nvSpPr>
      <dsp:spPr>
        <a:xfrm rot="1109435">
          <a:off x="2391908" y="2190889"/>
          <a:ext cx="712421" cy="36263"/>
        </a:xfrm>
        <a:custGeom>
          <a:avLst/>
          <a:gdLst/>
          <a:ahLst/>
          <a:cxnLst/>
          <a:rect l="0" t="0" r="0" b="0"/>
          <a:pathLst>
            <a:path>
              <a:moveTo>
                <a:pt x="0" y="18131"/>
              </a:moveTo>
              <a:lnTo>
                <a:pt x="712421" y="18131"/>
              </a:lnTo>
            </a:path>
          </a:pathLst>
        </a:custGeom>
        <a:noFill/>
        <a:ln w="19050" cap="rnd"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latin typeface="Arial" panose="020B0604020202020204" pitchFamily="34" charset="0"/>
            <a:cs typeface="Arial" panose="020B0604020202020204" pitchFamily="34" charset="0"/>
          </a:endParaRPr>
        </a:p>
      </dsp:txBody>
      <dsp:txXfrm>
        <a:off x="2730308" y="2191210"/>
        <a:ext cx="35621" cy="35621"/>
      </dsp:txXfrm>
    </dsp:sp>
    <dsp:sp modelId="{3B63386D-C724-46E5-ABB7-B8F812EF65FA}">
      <dsp:nvSpPr>
        <dsp:cNvPr id="0" name=""/>
        <dsp:cNvSpPr/>
      </dsp:nvSpPr>
      <dsp:spPr>
        <a:xfrm>
          <a:off x="3085940" y="2030790"/>
          <a:ext cx="3674940" cy="582404"/>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ea typeface="Calibri" panose="020F0502020204030204" pitchFamily="34" charset="0"/>
              <a:cs typeface="Arial" panose="020B0604020202020204" pitchFamily="34" charset="0"/>
            </a:rPr>
            <a:t>Numérique -vidéo</a:t>
          </a:r>
        </a:p>
      </dsp:txBody>
      <dsp:txXfrm>
        <a:off x="3102998" y="2047848"/>
        <a:ext cx="3640824" cy="548288"/>
      </dsp:txXfrm>
    </dsp:sp>
    <dsp:sp modelId="{641ADEAA-DEAD-45DE-8E1E-4E194FD6E9B1}">
      <dsp:nvSpPr>
        <dsp:cNvPr id="0" name=""/>
        <dsp:cNvSpPr/>
      </dsp:nvSpPr>
      <dsp:spPr>
        <a:xfrm rot="50309">
          <a:off x="6760847" y="2308468"/>
          <a:ext cx="629648" cy="36263"/>
        </a:xfrm>
        <a:custGeom>
          <a:avLst/>
          <a:gdLst/>
          <a:ahLst/>
          <a:cxnLst/>
          <a:rect l="0" t="0" r="0" b="0"/>
          <a:pathLst>
            <a:path>
              <a:moveTo>
                <a:pt x="0" y="18131"/>
              </a:moveTo>
              <a:lnTo>
                <a:pt x="629648" y="18131"/>
              </a:lnTo>
            </a:path>
          </a:pathLst>
        </a:custGeom>
        <a:noFill/>
        <a:ln w="19050" cap="rnd"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latin typeface="Arial" panose="020B0604020202020204" pitchFamily="34" charset="0"/>
            <a:cs typeface="Arial" panose="020B0604020202020204" pitchFamily="34" charset="0"/>
          </a:endParaRPr>
        </a:p>
      </dsp:txBody>
      <dsp:txXfrm>
        <a:off x="7059930" y="2310858"/>
        <a:ext cx="31482" cy="31482"/>
      </dsp:txXfrm>
    </dsp:sp>
    <dsp:sp modelId="{80BB38CD-EC35-49DE-821F-F9F02B6C2020}">
      <dsp:nvSpPr>
        <dsp:cNvPr id="0" name=""/>
        <dsp:cNvSpPr/>
      </dsp:nvSpPr>
      <dsp:spPr>
        <a:xfrm>
          <a:off x="7390462" y="2040004"/>
          <a:ext cx="3229742" cy="582404"/>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Traitements spécifiques</a:t>
          </a:r>
          <a:endParaRPr lang="fr-FR" sz="1600" b="1" kern="1200" dirty="0">
            <a:latin typeface="Arial" panose="020B0604020202020204" pitchFamily="34" charset="0"/>
            <a:ea typeface="Calibri" panose="020F0502020204030204" pitchFamily="34" charset="0"/>
            <a:cs typeface="Arial" panose="020B0604020202020204" pitchFamily="34" charset="0"/>
          </a:endParaRPr>
        </a:p>
      </dsp:txBody>
      <dsp:txXfrm>
        <a:off x="7407520" y="2057062"/>
        <a:ext cx="3195626" cy="548288"/>
      </dsp:txXfrm>
    </dsp:sp>
    <dsp:sp modelId="{B391AFC4-379C-44DF-A346-34A83CC76638}">
      <dsp:nvSpPr>
        <dsp:cNvPr id="0" name=""/>
        <dsp:cNvSpPr/>
      </dsp:nvSpPr>
      <dsp:spPr>
        <a:xfrm rot="17830493">
          <a:off x="1975548" y="1366034"/>
          <a:ext cx="1600426" cy="36263"/>
        </a:xfrm>
        <a:custGeom>
          <a:avLst/>
          <a:gdLst/>
          <a:ahLst/>
          <a:cxnLst/>
          <a:rect l="0" t="0" r="0" b="0"/>
          <a:pathLst>
            <a:path>
              <a:moveTo>
                <a:pt x="0" y="18131"/>
              </a:moveTo>
              <a:lnTo>
                <a:pt x="1600426" y="18131"/>
              </a:lnTo>
            </a:path>
          </a:pathLst>
        </a:custGeom>
        <a:noFill/>
        <a:ln w="19050" cap="rnd"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b="1" kern="1200">
            <a:latin typeface="Arial" panose="020B0604020202020204" pitchFamily="34" charset="0"/>
            <a:cs typeface="Arial" panose="020B0604020202020204" pitchFamily="34" charset="0"/>
          </a:endParaRPr>
        </a:p>
      </dsp:txBody>
      <dsp:txXfrm>
        <a:off x="2735750" y="1344156"/>
        <a:ext cx="80021" cy="80021"/>
      </dsp:txXfrm>
    </dsp:sp>
    <dsp:sp modelId="{FE867047-DF84-4E31-BC90-DB68F48145D0}">
      <dsp:nvSpPr>
        <dsp:cNvPr id="0" name=""/>
        <dsp:cNvSpPr/>
      </dsp:nvSpPr>
      <dsp:spPr>
        <a:xfrm>
          <a:off x="3141224" y="381081"/>
          <a:ext cx="3674940" cy="582404"/>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ea typeface="Calibri" panose="020F0502020204030204" pitchFamily="34" charset="0"/>
              <a:cs typeface="Arial" panose="020B0604020202020204" pitchFamily="34" charset="0"/>
            </a:rPr>
            <a:t>Imprimé/papier</a:t>
          </a:r>
        </a:p>
      </dsp:txBody>
      <dsp:txXfrm>
        <a:off x="3158282" y="398139"/>
        <a:ext cx="3640824" cy="548288"/>
      </dsp:txXfrm>
    </dsp:sp>
    <dsp:sp modelId="{9F5F8122-641D-40C7-8FCA-0ADFA5D9EC48}">
      <dsp:nvSpPr>
        <dsp:cNvPr id="0" name=""/>
        <dsp:cNvSpPr/>
      </dsp:nvSpPr>
      <dsp:spPr>
        <a:xfrm>
          <a:off x="6816165" y="654152"/>
          <a:ext cx="589599" cy="36263"/>
        </a:xfrm>
        <a:custGeom>
          <a:avLst/>
          <a:gdLst/>
          <a:ahLst/>
          <a:cxnLst/>
          <a:rect l="0" t="0" r="0" b="0"/>
          <a:pathLst>
            <a:path>
              <a:moveTo>
                <a:pt x="0" y="18131"/>
              </a:moveTo>
              <a:lnTo>
                <a:pt x="589599" y="18131"/>
              </a:lnTo>
            </a:path>
          </a:pathLst>
        </a:custGeom>
        <a:noFill/>
        <a:ln w="19050" cap="rnd"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latin typeface="Arial" panose="020B0604020202020204" pitchFamily="34" charset="0"/>
            <a:cs typeface="Arial" panose="020B0604020202020204" pitchFamily="34" charset="0"/>
          </a:endParaRPr>
        </a:p>
      </dsp:txBody>
      <dsp:txXfrm>
        <a:off x="7096225" y="657543"/>
        <a:ext cx="29479" cy="29479"/>
      </dsp:txXfrm>
    </dsp:sp>
    <dsp:sp modelId="{8B01C1ED-2868-4783-92F5-DE2C86352BC0}">
      <dsp:nvSpPr>
        <dsp:cNvPr id="0" name=""/>
        <dsp:cNvSpPr/>
      </dsp:nvSpPr>
      <dsp:spPr>
        <a:xfrm>
          <a:off x="7405765" y="381081"/>
          <a:ext cx="3229742" cy="582404"/>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Arial" panose="020B0604020202020204" pitchFamily="34" charset="0"/>
              <a:cs typeface="Arial" panose="020B0604020202020204" pitchFamily="34" charset="0"/>
            </a:rPr>
            <a:t>Traitements spécifiques</a:t>
          </a:r>
          <a:endParaRPr lang="fr-FR" sz="1600" b="1" kern="1200" dirty="0">
            <a:latin typeface="Arial" panose="020B0604020202020204" pitchFamily="34" charset="0"/>
            <a:ea typeface="Calibri" panose="020F0502020204030204" pitchFamily="34" charset="0"/>
            <a:cs typeface="Arial" panose="020B0604020202020204" pitchFamily="34" charset="0"/>
          </a:endParaRPr>
        </a:p>
      </dsp:txBody>
      <dsp:txXfrm>
        <a:off x="7422823" y="398139"/>
        <a:ext cx="3195626" cy="548288"/>
      </dsp:txXfrm>
    </dsp:sp>
    <dsp:sp modelId="{56D5FE02-B306-4E5B-9C5F-AFFF22C9A828}">
      <dsp:nvSpPr>
        <dsp:cNvPr id="0" name=""/>
        <dsp:cNvSpPr/>
      </dsp:nvSpPr>
      <dsp:spPr>
        <a:xfrm rot="3370329">
          <a:off x="2148626" y="2568269"/>
          <a:ext cx="1180555" cy="36263"/>
        </a:xfrm>
        <a:custGeom>
          <a:avLst/>
          <a:gdLst/>
          <a:ahLst/>
          <a:cxnLst/>
          <a:rect l="0" t="0" r="0" b="0"/>
          <a:pathLst>
            <a:path>
              <a:moveTo>
                <a:pt x="0" y="18131"/>
              </a:moveTo>
              <a:lnTo>
                <a:pt x="1180555" y="18131"/>
              </a:lnTo>
            </a:path>
          </a:pathLst>
        </a:custGeom>
        <a:noFill/>
        <a:ln w="19050" cap="rnd"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b="1" kern="1200">
            <a:latin typeface="Arial" panose="020B0604020202020204" pitchFamily="34" charset="0"/>
            <a:cs typeface="Arial" panose="020B0604020202020204" pitchFamily="34" charset="0"/>
          </a:endParaRPr>
        </a:p>
      </dsp:txBody>
      <dsp:txXfrm>
        <a:off x="2709390" y="2556887"/>
        <a:ext cx="59027" cy="59027"/>
      </dsp:txXfrm>
    </dsp:sp>
    <dsp:sp modelId="{C29CA0C1-F981-4960-B890-1EFC26C8C4D1}">
      <dsp:nvSpPr>
        <dsp:cNvPr id="0" name=""/>
        <dsp:cNvSpPr/>
      </dsp:nvSpPr>
      <dsp:spPr>
        <a:xfrm>
          <a:off x="3067512" y="2785551"/>
          <a:ext cx="3674940" cy="582404"/>
        </a:xfrm>
        <a:prstGeom prst="roundRect">
          <a:avLst>
            <a:gd name="adj" fmla="val 1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ea typeface="Calibri" panose="020F0502020204030204" pitchFamily="34" charset="0"/>
              <a:cs typeface="Arial" panose="020B0604020202020204" pitchFamily="34" charset="0"/>
            </a:rPr>
            <a:t>Numérique- autres</a:t>
          </a:r>
          <a:endParaRPr lang="fr-FR" sz="1800" b="1" kern="1200" dirty="0">
            <a:latin typeface="Arial" panose="020B0604020202020204" pitchFamily="34" charset="0"/>
            <a:cs typeface="Arial" panose="020B0604020202020204" pitchFamily="34" charset="0"/>
          </a:endParaRPr>
        </a:p>
      </dsp:txBody>
      <dsp:txXfrm>
        <a:off x="3084570" y="2802609"/>
        <a:ext cx="3640824" cy="548288"/>
      </dsp:txXfrm>
    </dsp:sp>
    <dsp:sp modelId="{93E7B8D2-2E32-4CCC-BF2B-96B2C9581E02}">
      <dsp:nvSpPr>
        <dsp:cNvPr id="0" name=""/>
        <dsp:cNvSpPr/>
      </dsp:nvSpPr>
      <dsp:spPr>
        <a:xfrm>
          <a:off x="6742452" y="3058622"/>
          <a:ext cx="666420" cy="36263"/>
        </a:xfrm>
        <a:custGeom>
          <a:avLst/>
          <a:gdLst/>
          <a:ahLst/>
          <a:cxnLst/>
          <a:rect l="0" t="0" r="0" b="0"/>
          <a:pathLst>
            <a:path>
              <a:moveTo>
                <a:pt x="0" y="18131"/>
              </a:moveTo>
              <a:lnTo>
                <a:pt x="666420" y="18131"/>
              </a:lnTo>
            </a:path>
          </a:pathLst>
        </a:custGeom>
        <a:noFill/>
        <a:ln w="19050" cap="rnd" cmpd="sng" algn="ctr">
          <a:solidFill>
            <a:schemeClr val="accent4">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p>
      </dsp:txBody>
      <dsp:txXfrm>
        <a:off x="7059002" y="3060093"/>
        <a:ext cx="33321" cy="33321"/>
      </dsp:txXfrm>
    </dsp:sp>
    <dsp:sp modelId="{9533F0C4-4DBB-4337-8D58-4C465279D228}">
      <dsp:nvSpPr>
        <dsp:cNvPr id="0" name=""/>
        <dsp:cNvSpPr/>
      </dsp:nvSpPr>
      <dsp:spPr>
        <a:xfrm>
          <a:off x="7408873" y="2785551"/>
          <a:ext cx="3229742" cy="582404"/>
        </a:xfrm>
        <a:prstGeom prst="roundRect">
          <a:avLst>
            <a:gd name="adj" fmla="val 1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latin typeface="Arial" panose="020B0604020202020204" pitchFamily="34" charset="0"/>
              <a:cs typeface="Arial" panose="020B0604020202020204" pitchFamily="34" charset="0"/>
            </a:rPr>
            <a:t>Traitements spécifiques</a:t>
          </a:r>
        </a:p>
      </dsp:txBody>
      <dsp:txXfrm>
        <a:off x="7425931" y="2802609"/>
        <a:ext cx="3195626" cy="548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2D8B0-0899-49CF-8504-F15915965886}">
      <dsp:nvSpPr>
        <dsp:cNvPr id="0" name=""/>
        <dsp:cNvSpPr/>
      </dsp:nvSpPr>
      <dsp:spPr>
        <a:xfrm>
          <a:off x="5791201" y="1308170"/>
          <a:ext cx="4535704" cy="524792"/>
        </a:xfrm>
        <a:custGeom>
          <a:avLst/>
          <a:gdLst/>
          <a:ahLst/>
          <a:cxnLst/>
          <a:rect l="0" t="0" r="0" b="0"/>
          <a:pathLst>
            <a:path>
              <a:moveTo>
                <a:pt x="0" y="0"/>
              </a:moveTo>
              <a:lnTo>
                <a:pt x="0" y="262396"/>
              </a:lnTo>
              <a:lnTo>
                <a:pt x="4535704" y="262396"/>
              </a:lnTo>
              <a:lnTo>
                <a:pt x="4535704" y="524792"/>
              </a:lnTo>
            </a:path>
          </a:pathLst>
        </a:custGeom>
        <a:noFill/>
        <a:ln w="19050" cap="rnd"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F1CB6B73-4267-4EA8-8221-AFD00D7E899F}">
      <dsp:nvSpPr>
        <dsp:cNvPr id="0" name=""/>
        <dsp:cNvSpPr/>
      </dsp:nvSpPr>
      <dsp:spPr>
        <a:xfrm>
          <a:off x="5791201" y="1308170"/>
          <a:ext cx="1511901" cy="524792"/>
        </a:xfrm>
        <a:custGeom>
          <a:avLst/>
          <a:gdLst/>
          <a:ahLst/>
          <a:cxnLst/>
          <a:rect l="0" t="0" r="0" b="0"/>
          <a:pathLst>
            <a:path>
              <a:moveTo>
                <a:pt x="0" y="0"/>
              </a:moveTo>
              <a:lnTo>
                <a:pt x="0" y="262396"/>
              </a:lnTo>
              <a:lnTo>
                <a:pt x="1511901" y="262396"/>
              </a:lnTo>
              <a:lnTo>
                <a:pt x="1511901" y="524792"/>
              </a:lnTo>
            </a:path>
          </a:pathLst>
        </a:custGeom>
        <a:noFill/>
        <a:ln w="19050" cap="rnd"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46A0F654-271D-4B21-BD98-CA413FDB240E}">
      <dsp:nvSpPr>
        <dsp:cNvPr id="0" name=""/>
        <dsp:cNvSpPr/>
      </dsp:nvSpPr>
      <dsp:spPr>
        <a:xfrm>
          <a:off x="4279299" y="1308170"/>
          <a:ext cx="1511901" cy="524792"/>
        </a:xfrm>
        <a:custGeom>
          <a:avLst/>
          <a:gdLst/>
          <a:ahLst/>
          <a:cxnLst/>
          <a:rect l="0" t="0" r="0" b="0"/>
          <a:pathLst>
            <a:path>
              <a:moveTo>
                <a:pt x="1511901" y="0"/>
              </a:moveTo>
              <a:lnTo>
                <a:pt x="1511901" y="262396"/>
              </a:lnTo>
              <a:lnTo>
                <a:pt x="0" y="262396"/>
              </a:lnTo>
              <a:lnTo>
                <a:pt x="0" y="524792"/>
              </a:lnTo>
            </a:path>
          </a:pathLst>
        </a:custGeom>
        <a:noFill/>
        <a:ln w="19050" cap="rnd"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B0C07EE2-E38C-4356-B520-5A0B88AC31DA}">
      <dsp:nvSpPr>
        <dsp:cNvPr id="0" name=""/>
        <dsp:cNvSpPr/>
      </dsp:nvSpPr>
      <dsp:spPr>
        <a:xfrm>
          <a:off x="1255496" y="1308170"/>
          <a:ext cx="4535704" cy="524792"/>
        </a:xfrm>
        <a:custGeom>
          <a:avLst/>
          <a:gdLst/>
          <a:ahLst/>
          <a:cxnLst/>
          <a:rect l="0" t="0" r="0" b="0"/>
          <a:pathLst>
            <a:path>
              <a:moveTo>
                <a:pt x="4535704" y="0"/>
              </a:moveTo>
              <a:lnTo>
                <a:pt x="4535704" y="262396"/>
              </a:lnTo>
              <a:lnTo>
                <a:pt x="0" y="262396"/>
              </a:lnTo>
              <a:lnTo>
                <a:pt x="0" y="524792"/>
              </a:lnTo>
            </a:path>
          </a:pathLst>
        </a:custGeom>
        <a:noFill/>
        <a:ln w="19050" cap="rnd"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03A9391B-F2D9-4447-AC48-62A75BC4563F}">
      <dsp:nvSpPr>
        <dsp:cNvPr id="0" name=""/>
        <dsp:cNvSpPr/>
      </dsp:nvSpPr>
      <dsp:spPr>
        <a:xfrm>
          <a:off x="4541695" y="58665"/>
          <a:ext cx="2499010" cy="1249505"/>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ea typeface="Calibri" panose="020F0502020204030204" pitchFamily="34" charset="0"/>
              <a:cs typeface="Times New Roman" panose="02020603050405020304" pitchFamily="18" charset="0"/>
            </a:rPr>
            <a:t>Informations</a:t>
          </a:r>
          <a:endParaRPr lang="fr-FR" sz="2800" b="1" kern="1200" dirty="0"/>
        </a:p>
      </dsp:txBody>
      <dsp:txXfrm>
        <a:off x="4541695" y="58665"/>
        <a:ext cx="2499010" cy="1249505"/>
      </dsp:txXfrm>
    </dsp:sp>
    <dsp:sp modelId="{8CEFB693-122B-4C6B-B8B7-EEFF931BDA22}">
      <dsp:nvSpPr>
        <dsp:cNvPr id="0" name=""/>
        <dsp:cNvSpPr/>
      </dsp:nvSpPr>
      <dsp:spPr>
        <a:xfrm>
          <a:off x="5991" y="1832962"/>
          <a:ext cx="2499010" cy="1249505"/>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ea typeface="Calibri" panose="020F0502020204030204" pitchFamily="34" charset="0"/>
              <a:cs typeface="Times New Roman" panose="02020603050405020304" pitchFamily="18" charset="0"/>
            </a:rPr>
            <a:t>Numériques</a:t>
          </a:r>
          <a:r>
            <a:rPr lang="fr-FR" sz="2800" kern="1200" dirty="0">
              <a:latin typeface="Arial" panose="020B0604020202020204" pitchFamily="34" charset="0"/>
              <a:ea typeface="Calibri" panose="020F0502020204030204" pitchFamily="34" charset="0"/>
              <a:cs typeface="Times New Roman" panose="02020603050405020304" pitchFamily="18" charset="0"/>
            </a:rPr>
            <a:t> </a:t>
          </a:r>
          <a:r>
            <a:rPr lang="fr-FR" sz="2800" i="1" kern="1200" dirty="0">
              <a:latin typeface="Arial" panose="020B0604020202020204" pitchFamily="34" charset="0"/>
              <a:ea typeface="Calibri" panose="020F0502020204030204" pitchFamily="34" charset="0"/>
              <a:cs typeface="Times New Roman" panose="02020603050405020304" pitchFamily="18" charset="0"/>
            </a:rPr>
            <a:t>(une quantité)</a:t>
          </a:r>
          <a:r>
            <a:rPr lang="fr-FR" sz="2800" kern="1200" dirty="0">
              <a:latin typeface="Arial" panose="020B0604020202020204" pitchFamily="34" charset="0"/>
              <a:ea typeface="Calibri" panose="020F0502020204030204" pitchFamily="34" charset="0"/>
              <a:cs typeface="Times New Roman" panose="02020603050405020304" pitchFamily="18" charset="0"/>
            </a:rPr>
            <a:t> </a:t>
          </a:r>
        </a:p>
      </dsp:txBody>
      <dsp:txXfrm>
        <a:off x="5991" y="1832962"/>
        <a:ext cx="2499010" cy="1249505"/>
      </dsp:txXfrm>
    </dsp:sp>
    <dsp:sp modelId="{C5369682-B2E1-44C5-B9BF-117F43C68726}">
      <dsp:nvSpPr>
        <dsp:cNvPr id="0" name=""/>
        <dsp:cNvSpPr/>
      </dsp:nvSpPr>
      <dsp:spPr>
        <a:xfrm>
          <a:off x="3029794" y="1832962"/>
          <a:ext cx="2499010" cy="1249505"/>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ea typeface="Calibri" panose="020F0502020204030204" pitchFamily="34" charset="0"/>
              <a:cs typeface="Times New Roman" panose="02020603050405020304" pitchFamily="18" charset="0"/>
            </a:rPr>
            <a:t>Alphabétiques</a:t>
          </a:r>
          <a:r>
            <a:rPr lang="fr-FR" sz="2800" kern="1200" dirty="0">
              <a:latin typeface="Arial" panose="020B0604020202020204" pitchFamily="34" charset="0"/>
              <a:ea typeface="Calibri" panose="020F0502020204030204" pitchFamily="34" charset="0"/>
              <a:cs typeface="Times New Roman" panose="02020603050405020304" pitchFamily="18" charset="0"/>
            </a:rPr>
            <a:t> </a:t>
          </a:r>
          <a:r>
            <a:rPr lang="fr-FR" sz="2800" i="1" kern="1200" dirty="0">
              <a:latin typeface="Arial" panose="020B0604020202020204" pitchFamily="34" charset="0"/>
              <a:ea typeface="Calibri" panose="020F0502020204030204" pitchFamily="34" charset="0"/>
              <a:cs typeface="Times New Roman" panose="02020603050405020304" pitchFamily="18" charset="0"/>
            </a:rPr>
            <a:t>(un nom)</a:t>
          </a:r>
          <a:endParaRPr lang="fr-FR" sz="2800" kern="1200" dirty="0">
            <a:latin typeface="Arial" panose="020B0604020202020204" pitchFamily="34" charset="0"/>
            <a:ea typeface="Calibri" panose="020F0502020204030204" pitchFamily="34" charset="0"/>
            <a:cs typeface="Times New Roman" panose="02020603050405020304" pitchFamily="18" charset="0"/>
          </a:endParaRPr>
        </a:p>
      </dsp:txBody>
      <dsp:txXfrm>
        <a:off x="3029794" y="1832962"/>
        <a:ext cx="2499010" cy="1249505"/>
      </dsp:txXfrm>
    </dsp:sp>
    <dsp:sp modelId="{BB8E52FF-F1CD-42B0-81EE-FF5AB5A4E2BE}">
      <dsp:nvSpPr>
        <dsp:cNvPr id="0" name=""/>
        <dsp:cNvSpPr/>
      </dsp:nvSpPr>
      <dsp:spPr>
        <a:xfrm>
          <a:off x="6053597" y="1832962"/>
          <a:ext cx="2499010" cy="1249505"/>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ea typeface="Calibri" panose="020F0502020204030204" pitchFamily="34" charset="0"/>
              <a:cs typeface="Times New Roman" panose="02020603050405020304" pitchFamily="18" charset="0"/>
            </a:rPr>
            <a:t>Qualitatives</a:t>
          </a:r>
          <a:r>
            <a:rPr lang="fr-FR" sz="2800" kern="1200" dirty="0">
              <a:latin typeface="Arial" panose="020B0604020202020204" pitchFamily="34" charset="0"/>
              <a:ea typeface="Calibri" panose="020F0502020204030204" pitchFamily="34" charset="0"/>
              <a:cs typeface="Times New Roman" panose="02020603050405020304" pitchFamily="18" charset="0"/>
            </a:rPr>
            <a:t> </a:t>
          </a:r>
          <a:r>
            <a:rPr lang="fr-FR" sz="2800" i="1" kern="1200" dirty="0">
              <a:latin typeface="Arial" panose="020B0604020202020204" pitchFamily="34" charset="0"/>
              <a:ea typeface="Calibri" panose="020F0502020204030204" pitchFamily="34" charset="0"/>
              <a:cs typeface="Times New Roman" panose="02020603050405020304" pitchFamily="18" charset="0"/>
            </a:rPr>
            <a:t>(un code postal)</a:t>
          </a:r>
          <a:endParaRPr lang="fr-FR" sz="2800" kern="1200" dirty="0">
            <a:latin typeface="Arial" panose="020B0604020202020204" pitchFamily="34" charset="0"/>
            <a:ea typeface="Calibri" panose="020F0502020204030204" pitchFamily="34" charset="0"/>
            <a:cs typeface="Times New Roman" panose="02020603050405020304" pitchFamily="18" charset="0"/>
          </a:endParaRPr>
        </a:p>
      </dsp:txBody>
      <dsp:txXfrm>
        <a:off x="6053597" y="1832962"/>
        <a:ext cx="2499010" cy="1249505"/>
      </dsp:txXfrm>
    </dsp:sp>
    <dsp:sp modelId="{0E4E0059-8FAE-41B4-8C1B-18B8F077DB24}">
      <dsp:nvSpPr>
        <dsp:cNvPr id="0" name=""/>
        <dsp:cNvSpPr/>
      </dsp:nvSpPr>
      <dsp:spPr>
        <a:xfrm>
          <a:off x="9077400" y="1832962"/>
          <a:ext cx="2499010" cy="1249505"/>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b="1" kern="1200" dirty="0">
              <a:latin typeface="Arial" panose="020B0604020202020204" pitchFamily="34" charset="0"/>
              <a:ea typeface="Calibri" panose="020F0502020204030204" pitchFamily="34" charset="0"/>
              <a:cs typeface="Times New Roman" panose="02020603050405020304" pitchFamily="18" charset="0"/>
            </a:rPr>
            <a:t>Quantitatives</a:t>
          </a:r>
          <a:r>
            <a:rPr lang="fr-FR" sz="2800" kern="1200" dirty="0">
              <a:latin typeface="Arial" panose="020B0604020202020204" pitchFamily="34" charset="0"/>
              <a:ea typeface="Calibri" panose="020F0502020204030204" pitchFamily="34" charset="0"/>
              <a:cs typeface="Times New Roman" panose="02020603050405020304" pitchFamily="18" charset="0"/>
            </a:rPr>
            <a:t> </a:t>
          </a:r>
          <a:r>
            <a:rPr lang="fr-FR" sz="2800" i="1" kern="1200" dirty="0">
              <a:latin typeface="Arial" panose="020B0604020202020204" pitchFamily="34" charset="0"/>
              <a:ea typeface="Calibri" panose="020F0502020204030204" pitchFamily="34" charset="0"/>
              <a:cs typeface="Times New Roman" panose="02020603050405020304" pitchFamily="18" charset="0"/>
            </a:rPr>
            <a:t>(un prix)</a:t>
          </a:r>
          <a:endParaRPr lang="fr-FR" sz="2800" kern="1200" dirty="0">
            <a:latin typeface="Arial" panose="020B0604020202020204" pitchFamily="34" charset="0"/>
            <a:ea typeface="Calibri" panose="020F0502020204030204" pitchFamily="34" charset="0"/>
            <a:cs typeface="Times New Roman" panose="02020603050405020304" pitchFamily="18" charset="0"/>
          </a:endParaRPr>
        </a:p>
      </dsp:txBody>
      <dsp:txXfrm>
        <a:off x="9077400" y="1832962"/>
        <a:ext cx="2499010" cy="12495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A79CD-D3E6-4DA4-908B-18F550B6C5F9}">
      <dsp:nvSpPr>
        <dsp:cNvPr id="0" name=""/>
        <dsp:cNvSpPr/>
      </dsp:nvSpPr>
      <dsp:spPr>
        <a:xfrm>
          <a:off x="3498935" y="879174"/>
          <a:ext cx="1864882" cy="608993"/>
        </a:xfrm>
        <a:custGeom>
          <a:avLst/>
          <a:gdLst/>
          <a:ahLst/>
          <a:cxnLst/>
          <a:rect l="0" t="0" r="0" b="0"/>
          <a:pathLst>
            <a:path>
              <a:moveTo>
                <a:pt x="0" y="0"/>
              </a:moveTo>
              <a:lnTo>
                <a:pt x="0" y="415011"/>
              </a:lnTo>
              <a:lnTo>
                <a:pt x="1864882" y="415011"/>
              </a:lnTo>
              <a:lnTo>
                <a:pt x="1864882" y="6089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D4D07D-5713-481D-B79A-17985E13C942}">
      <dsp:nvSpPr>
        <dsp:cNvPr id="0" name=""/>
        <dsp:cNvSpPr/>
      </dsp:nvSpPr>
      <dsp:spPr>
        <a:xfrm>
          <a:off x="1634052" y="879174"/>
          <a:ext cx="1864882" cy="608993"/>
        </a:xfrm>
        <a:custGeom>
          <a:avLst/>
          <a:gdLst/>
          <a:ahLst/>
          <a:cxnLst/>
          <a:rect l="0" t="0" r="0" b="0"/>
          <a:pathLst>
            <a:path>
              <a:moveTo>
                <a:pt x="1864882" y="0"/>
              </a:moveTo>
              <a:lnTo>
                <a:pt x="1864882" y="415011"/>
              </a:lnTo>
              <a:lnTo>
                <a:pt x="0" y="415011"/>
              </a:lnTo>
              <a:lnTo>
                <a:pt x="0" y="60899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14A4684-C81F-42A4-B31E-FF98B7C0E30F}">
      <dsp:nvSpPr>
        <dsp:cNvPr id="0" name=""/>
        <dsp:cNvSpPr/>
      </dsp:nvSpPr>
      <dsp:spPr>
        <a:xfrm>
          <a:off x="1381513" y="333586"/>
          <a:ext cx="4234845" cy="54558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5AF6E0-88A3-4CE2-B05B-4A98E70E1B47}">
      <dsp:nvSpPr>
        <dsp:cNvPr id="0" name=""/>
        <dsp:cNvSpPr/>
      </dsp:nvSpPr>
      <dsp:spPr>
        <a:xfrm>
          <a:off x="1614175" y="554615"/>
          <a:ext cx="4234845" cy="54558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kern="1200" dirty="0">
              <a:latin typeface="Arial" panose="020B0604020202020204" pitchFamily="34" charset="0"/>
              <a:ea typeface="Calibri" panose="020F0502020204030204" pitchFamily="34" charset="0"/>
              <a:cs typeface="Times New Roman" panose="02020603050405020304" pitchFamily="18" charset="0"/>
            </a:rPr>
            <a:t>Une information peut être </a:t>
          </a:r>
          <a:endParaRPr lang="fr-FR" sz="2300" kern="1200" dirty="0"/>
        </a:p>
      </dsp:txBody>
      <dsp:txXfrm>
        <a:off x="1630155" y="570595"/>
        <a:ext cx="4202885" cy="513627"/>
      </dsp:txXfrm>
    </dsp:sp>
    <dsp:sp modelId="{749BE3C4-6E1A-479B-8B76-3A98462DD1BC}">
      <dsp:nvSpPr>
        <dsp:cNvPr id="0" name=""/>
        <dsp:cNvSpPr/>
      </dsp:nvSpPr>
      <dsp:spPr>
        <a:xfrm>
          <a:off x="1832" y="1488167"/>
          <a:ext cx="3264441" cy="132252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F08D80-A44F-44DB-BAD5-0F11D618D51C}">
      <dsp:nvSpPr>
        <dsp:cNvPr id="0" name=""/>
        <dsp:cNvSpPr/>
      </dsp:nvSpPr>
      <dsp:spPr>
        <a:xfrm>
          <a:off x="234494" y="1709196"/>
          <a:ext cx="3264441" cy="132252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latin typeface="Arial" panose="020B0604020202020204" pitchFamily="34" charset="0"/>
              <a:ea typeface="Calibri" panose="020F0502020204030204" pitchFamily="34" charset="0"/>
              <a:cs typeface="Times New Roman" panose="02020603050405020304" pitchFamily="18" charset="0"/>
            </a:rPr>
            <a:t>Elémentaire</a:t>
          </a:r>
          <a:r>
            <a:rPr lang="fr-FR" sz="2300" kern="1200" dirty="0">
              <a:latin typeface="Arial" panose="020B0604020202020204" pitchFamily="34" charset="0"/>
              <a:ea typeface="Calibri" panose="020F0502020204030204" pitchFamily="34" charset="0"/>
              <a:cs typeface="Times New Roman" panose="02020603050405020304" pitchFamily="18" charset="0"/>
            </a:rPr>
            <a:t> </a:t>
          </a:r>
          <a:r>
            <a:rPr lang="fr-FR" sz="2300" i="1" kern="1200" dirty="0">
              <a:latin typeface="Arial" panose="020B0604020202020204" pitchFamily="34" charset="0"/>
              <a:ea typeface="Calibri" panose="020F0502020204030204" pitchFamily="34" charset="0"/>
              <a:cs typeface="Times New Roman" panose="02020603050405020304" pitchFamily="18" charset="0"/>
            </a:rPr>
            <a:t>: un prix unitaire, une quantité</a:t>
          </a:r>
          <a:endParaRPr lang="fr-FR" sz="2300" kern="1200" dirty="0">
            <a:latin typeface="Arial" panose="020B0604020202020204" pitchFamily="34" charset="0"/>
            <a:ea typeface="Calibri" panose="020F0502020204030204" pitchFamily="34" charset="0"/>
            <a:cs typeface="Times New Roman" panose="02020603050405020304" pitchFamily="18" charset="0"/>
          </a:endParaRPr>
        </a:p>
      </dsp:txBody>
      <dsp:txXfrm>
        <a:off x="273229" y="1747931"/>
        <a:ext cx="3186971" cy="1245054"/>
      </dsp:txXfrm>
    </dsp:sp>
    <dsp:sp modelId="{78D44C2E-2CD5-4AD4-91DE-12B9B2EBBCAF}">
      <dsp:nvSpPr>
        <dsp:cNvPr id="0" name=""/>
        <dsp:cNvSpPr/>
      </dsp:nvSpPr>
      <dsp:spPr>
        <a:xfrm>
          <a:off x="3731598" y="1488167"/>
          <a:ext cx="3264441" cy="132966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674856-8695-48D3-94FC-432D59D54A37}">
      <dsp:nvSpPr>
        <dsp:cNvPr id="0" name=""/>
        <dsp:cNvSpPr/>
      </dsp:nvSpPr>
      <dsp:spPr>
        <a:xfrm>
          <a:off x="3964260" y="1709196"/>
          <a:ext cx="3264441" cy="1329664"/>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r-FR" sz="2300" b="1" kern="1200" dirty="0">
              <a:latin typeface="Arial" panose="020B0604020202020204" pitchFamily="34" charset="0"/>
              <a:ea typeface="Calibri" panose="020F0502020204030204" pitchFamily="34" charset="0"/>
              <a:cs typeface="Times New Roman" panose="02020603050405020304" pitchFamily="18" charset="0"/>
            </a:rPr>
            <a:t>Elaborée</a:t>
          </a:r>
          <a:r>
            <a:rPr lang="fr-FR" sz="2300" kern="1200" dirty="0">
              <a:latin typeface="Arial" panose="020B0604020202020204" pitchFamily="34" charset="0"/>
              <a:ea typeface="Calibri" panose="020F0502020204030204" pitchFamily="34" charset="0"/>
              <a:cs typeface="Times New Roman" panose="02020603050405020304" pitchFamily="18" charset="0"/>
            </a:rPr>
            <a:t> : </a:t>
          </a:r>
          <a:r>
            <a:rPr lang="fr-FR" sz="2300" i="1" kern="1200" dirty="0">
              <a:latin typeface="Arial" panose="020B0604020202020204" pitchFamily="34" charset="0"/>
              <a:ea typeface="Calibri" panose="020F0502020204030204" pitchFamily="34" charset="0"/>
              <a:cs typeface="Times New Roman" panose="02020603050405020304" pitchFamily="18" charset="0"/>
            </a:rPr>
            <a:t>Total à payer = prix unitaire * quantité</a:t>
          </a:r>
          <a:r>
            <a:rPr lang="fr-FR" sz="2300" kern="1200" dirty="0">
              <a:latin typeface="Arial" panose="020B0604020202020204" pitchFamily="34" charset="0"/>
              <a:ea typeface="Calibri" panose="020F0502020204030204" pitchFamily="34" charset="0"/>
              <a:cs typeface="Times New Roman" panose="02020603050405020304" pitchFamily="18" charset="0"/>
            </a:rPr>
            <a:t>. </a:t>
          </a:r>
        </a:p>
      </dsp:txBody>
      <dsp:txXfrm>
        <a:off x="4003205" y="1748141"/>
        <a:ext cx="3186551" cy="12517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B82C35-7AC1-4210-8803-DEA8A09E0D6E}">
      <dsp:nvSpPr>
        <dsp:cNvPr id="0" name=""/>
        <dsp:cNvSpPr/>
      </dsp:nvSpPr>
      <dsp:spPr>
        <a:xfrm rot="10800000">
          <a:off x="1352810" y="803"/>
          <a:ext cx="8631977" cy="823415"/>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103" tIns="87630" rIns="163576" bIns="87630" numCol="1" spcCol="1270" anchor="ctr" anchorCtr="0">
          <a:noAutofit/>
        </a:bodyPr>
        <a:lstStyle/>
        <a:p>
          <a:pPr marL="0" lvl="0" indent="0" algn="l" defTabSz="1022350">
            <a:lnSpc>
              <a:spcPct val="90000"/>
            </a:lnSpc>
            <a:spcBef>
              <a:spcPct val="0"/>
            </a:spcBef>
            <a:spcAft>
              <a:spcPct val="35000"/>
            </a:spcAft>
            <a:buNone/>
          </a:pPr>
          <a:r>
            <a:rPr lang="fr-FR" sz="23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de collecte</a:t>
          </a: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 </a:t>
          </a:r>
          <a:r>
            <a:rPr lang="fr-FR" sz="230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réaliser une enquête de satisfaction, saisir des adresses à partir des </a:t>
          </a:r>
          <a:r>
            <a:rPr lang="fr-FR" sz="2300" i="1" kern="1200">
              <a:solidFill>
                <a:schemeClr val="bg1"/>
              </a:solidFill>
              <a:latin typeface="Arial" panose="020B0604020202020204" pitchFamily="34" charset="0"/>
              <a:ea typeface="Calibri" panose="020F0502020204030204" pitchFamily="34" charset="0"/>
              <a:cs typeface="Times New Roman" panose="02020603050405020304" pitchFamily="18" charset="0"/>
            </a:rPr>
            <a:t>pages jaunes</a:t>
          </a:r>
          <a:r>
            <a:rPr lang="fr-FR" sz="2300" kern="1200">
              <a:solidFill>
                <a:schemeClr val="bg1"/>
              </a:solidFill>
              <a:latin typeface="Arial" panose="020B0604020202020204" pitchFamily="34" charset="0"/>
              <a:ea typeface="Calibri" panose="020F0502020204030204" pitchFamily="34" charset="0"/>
              <a:cs typeface="Times New Roman" panose="02020603050405020304" pitchFamily="18" charset="0"/>
            </a:rPr>
            <a:t> </a:t>
          </a:r>
          <a:endParaRPr lang="fr-FR" sz="2300" kern="1200" dirty="0">
            <a:solidFill>
              <a:schemeClr val="bg1"/>
            </a:solidFill>
          </a:endParaRPr>
        </a:p>
      </dsp:txBody>
      <dsp:txXfrm rot="10800000">
        <a:off x="1558664" y="803"/>
        <a:ext cx="8426123" cy="823415"/>
      </dsp:txXfrm>
    </dsp:sp>
    <dsp:sp modelId="{CDE9CC36-F65A-4037-A80C-2B09F6FDC113}">
      <dsp:nvSpPr>
        <dsp:cNvPr id="0" name=""/>
        <dsp:cNvSpPr/>
      </dsp:nvSpPr>
      <dsp:spPr>
        <a:xfrm>
          <a:off x="809628" y="4533"/>
          <a:ext cx="823415" cy="82341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292351-1983-418E-8FA2-FB756B6EEA00}">
      <dsp:nvSpPr>
        <dsp:cNvPr id="0" name=""/>
        <dsp:cNvSpPr/>
      </dsp:nvSpPr>
      <dsp:spPr>
        <a:xfrm rot="10800000">
          <a:off x="1352810" y="1037498"/>
          <a:ext cx="8631977" cy="823415"/>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103" tIns="87630" rIns="163576" bIns="87630" numCol="1" spcCol="1270" anchor="ctr" anchorCtr="0">
          <a:noAutofit/>
        </a:bodyPr>
        <a:lstStyle/>
        <a:p>
          <a:pPr marL="0" lvl="0" indent="0" algn="l" defTabSz="1022350">
            <a:lnSpc>
              <a:spcPct val="90000"/>
            </a:lnSpc>
            <a:spcBef>
              <a:spcPct val="0"/>
            </a:spcBef>
            <a:spcAft>
              <a:spcPct val="35000"/>
            </a:spcAft>
            <a:buNone/>
          </a:pP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de </a:t>
          </a:r>
          <a:r>
            <a:rPr lang="fr-FR" sz="23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traitement</a:t>
          </a: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 </a:t>
          </a:r>
          <a:r>
            <a:rPr lang="fr-FR" sz="230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Quel logiciel utiliser, combien d’heures de travail son traitement va-t-il entrainer ?</a:t>
          </a: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p>
      </dsp:txBody>
      <dsp:txXfrm rot="10800000">
        <a:off x="1558664" y="1037498"/>
        <a:ext cx="8426123" cy="823415"/>
      </dsp:txXfrm>
    </dsp:sp>
    <dsp:sp modelId="{F4B1018A-527C-44C7-9803-1ED4C81307D3}">
      <dsp:nvSpPr>
        <dsp:cNvPr id="0" name=""/>
        <dsp:cNvSpPr/>
      </dsp:nvSpPr>
      <dsp:spPr>
        <a:xfrm>
          <a:off x="809628" y="1010391"/>
          <a:ext cx="823415" cy="823415"/>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2000" r="-2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C83AAD-2FE2-4747-BC8C-00FC9BD1F620}">
      <dsp:nvSpPr>
        <dsp:cNvPr id="0" name=""/>
        <dsp:cNvSpPr/>
      </dsp:nvSpPr>
      <dsp:spPr>
        <a:xfrm rot="10800000">
          <a:off x="1352810" y="2074193"/>
          <a:ext cx="8631977" cy="823415"/>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103" tIns="87630" rIns="163576" bIns="87630" numCol="1" spcCol="1270" anchor="ctr" anchorCtr="0">
          <a:noAutofit/>
        </a:bodyPr>
        <a:lstStyle/>
        <a:p>
          <a:pPr marL="0" lvl="0" indent="0" algn="l" defTabSz="1022350">
            <a:lnSpc>
              <a:spcPct val="90000"/>
            </a:lnSpc>
            <a:spcBef>
              <a:spcPct val="0"/>
            </a:spcBef>
            <a:spcAft>
              <a:spcPct val="35000"/>
            </a:spcAft>
            <a:buNone/>
          </a:pP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de </a:t>
          </a:r>
          <a:r>
            <a:rPr lang="fr-FR" sz="23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stockage</a:t>
          </a: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 Q</a:t>
          </a:r>
          <a:r>
            <a:rPr lang="fr-FR" sz="230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uel support informatique ou système d’archivage acheter ?</a:t>
          </a:r>
          <a:endPar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endParaRPr>
        </a:p>
      </dsp:txBody>
      <dsp:txXfrm rot="10800000">
        <a:off x="1558664" y="2074193"/>
        <a:ext cx="8426123" cy="823415"/>
      </dsp:txXfrm>
    </dsp:sp>
    <dsp:sp modelId="{07D8EA02-C48F-4CC7-BA29-B582C4CB950F}">
      <dsp:nvSpPr>
        <dsp:cNvPr id="0" name=""/>
        <dsp:cNvSpPr/>
      </dsp:nvSpPr>
      <dsp:spPr>
        <a:xfrm>
          <a:off x="791554" y="2110341"/>
          <a:ext cx="823415" cy="823415"/>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3000" b="-3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915FC9-6A82-4120-9E46-DC06B018D8B8}">
      <dsp:nvSpPr>
        <dsp:cNvPr id="0" name=""/>
        <dsp:cNvSpPr/>
      </dsp:nvSpPr>
      <dsp:spPr>
        <a:xfrm rot="10800000">
          <a:off x="1352810" y="3110888"/>
          <a:ext cx="8631977" cy="823415"/>
        </a:xfrm>
        <a:prstGeom prst="homePlat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3103" tIns="87630" rIns="163576" bIns="87630" numCol="1" spcCol="1270" anchor="ctr" anchorCtr="0">
          <a:noAutofit/>
        </a:bodyPr>
        <a:lstStyle/>
        <a:p>
          <a:pPr marL="0" lvl="0" indent="0" algn="l" defTabSz="1022350">
            <a:lnSpc>
              <a:spcPct val="90000"/>
            </a:lnSpc>
            <a:spcBef>
              <a:spcPct val="0"/>
            </a:spcBef>
            <a:spcAft>
              <a:spcPct val="35000"/>
            </a:spcAft>
            <a:buNone/>
          </a:pP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de </a:t>
          </a:r>
          <a:r>
            <a:rPr lang="fr-FR" sz="2300" b="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diffusion</a:t>
          </a: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 </a:t>
          </a:r>
          <a:r>
            <a:rPr lang="fr-FR" sz="2300" i="1"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Quelles diffusion prévoir : plaquette, pages html, newsletter ?</a:t>
          </a:r>
          <a:r>
            <a:rPr lang="fr-FR" sz="2300" kern="1200" dirty="0">
              <a:solidFill>
                <a:schemeClr val="bg1"/>
              </a:solidFill>
              <a:latin typeface="Arial" panose="020B0604020202020204" pitchFamily="34" charset="0"/>
              <a:ea typeface="Calibri" panose="020F0502020204030204" pitchFamily="34" charset="0"/>
              <a:cs typeface="Times New Roman" panose="02020603050405020304" pitchFamily="18" charset="0"/>
            </a:rPr>
            <a:t> </a:t>
          </a:r>
        </a:p>
      </dsp:txBody>
      <dsp:txXfrm rot="10800000">
        <a:off x="1558664" y="3110888"/>
        <a:ext cx="8426123" cy="823415"/>
      </dsp:txXfrm>
    </dsp:sp>
    <dsp:sp modelId="{7D326631-6842-45B8-B293-80A5F6A36258}">
      <dsp:nvSpPr>
        <dsp:cNvPr id="0" name=""/>
        <dsp:cNvSpPr/>
      </dsp:nvSpPr>
      <dsp:spPr>
        <a:xfrm>
          <a:off x="809628" y="3065707"/>
          <a:ext cx="823415" cy="823415"/>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45000" r="-45000"/>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259D36-D829-46DB-A36A-1E64BA15D95C}">
      <dsp:nvSpPr>
        <dsp:cNvPr id="0" name=""/>
        <dsp:cNvSpPr/>
      </dsp:nvSpPr>
      <dsp:spPr>
        <a:xfrm rot="16200000">
          <a:off x="-1086192" y="1088846"/>
          <a:ext cx="4782355" cy="2604662"/>
        </a:xfrm>
        <a:prstGeom prst="flowChartManualOperation">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036" bIns="0" numCol="1" spcCol="1270" anchor="ctr" anchorCtr="0">
          <a:noAutofit/>
        </a:bodyPr>
        <a:lstStyle/>
        <a:p>
          <a:pPr marL="0" lvl="0" indent="0" algn="ctr" defTabSz="711200">
            <a:lnSpc>
              <a:spcPct val="90000"/>
            </a:lnSpc>
            <a:spcBef>
              <a:spcPct val="0"/>
            </a:spcBef>
            <a:spcAft>
              <a:spcPct val="35000"/>
            </a:spcAft>
            <a:buSzPts val="1000"/>
            <a:buFont typeface="Symbol" panose="05050102010706020507" pitchFamily="18" charset="2"/>
            <a:buNone/>
          </a:pPr>
          <a:r>
            <a:rPr lang="fr-FR" sz="1600" b="1" kern="1200" dirty="0">
              <a:solidFill>
                <a:schemeClr val="bg1"/>
              </a:solidFill>
              <a:latin typeface="Arial" panose="020B0604020202020204" pitchFamily="34" charset="0"/>
              <a:cs typeface="Arial" panose="020B0604020202020204" pitchFamily="34" charset="0"/>
            </a:rPr>
            <a:t>Définir des exigences en matière de qualité des informations</a:t>
          </a:r>
          <a:r>
            <a:rPr lang="fr-FR" sz="1600" kern="1200" dirty="0">
              <a:solidFill>
                <a:schemeClr val="bg1"/>
              </a:solidFill>
              <a:latin typeface="Arial" panose="020B0604020202020204" pitchFamily="34" charset="0"/>
              <a:cs typeface="Arial" panose="020B0604020202020204" pitchFamily="34" charset="0"/>
            </a:rPr>
            <a:t>.</a:t>
          </a:r>
          <a:r>
            <a:rPr lang="fr-FR" sz="1600" b="1" kern="1200" dirty="0">
              <a:solidFill>
                <a:schemeClr val="bg1"/>
              </a:solidFill>
              <a:latin typeface="Arial" panose="020B0604020202020204" pitchFamily="34" charset="0"/>
              <a:cs typeface="Arial" panose="020B0604020202020204" pitchFamily="34" charset="0"/>
            </a:rPr>
            <a:t> </a:t>
          </a:r>
        </a:p>
        <a:p>
          <a:pPr marL="0" lvl="0" indent="0" algn="ctr" defTabSz="711200">
            <a:lnSpc>
              <a:spcPct val="90000"/>
            </a:lnSpc>
            <a:spcBef>
              <a:spcPct val="0"/>
            </a:spcBef>
            <a:spcAft>
              <a:spcPct val="35000"/>
            </a:spcAft>
            <a:buSzPts val="1000"/>
            <a:buFont typeface="Symbol" panose="05050102010706020507" pitchFamily="18" charset="2"/>
            <a:buNone/>
          </a:pPr>
          <a:r>
            <a:rPr lang="fr-FR" sz="1600" kern="1200" dirty="0">
              <a:latin typeface="Arial" panose="020B0604020202020204" pitchFamily="34" charset="0"/>
              <a:cs typeface="Arial" panose="020B0604020202020204" pitchFamily="34" charset="0"/>
            </a:rPr>
            <a:t>Ces exigences doivent être alignées sur les objectifs stratégiques de l'entreprise. Elles peuvent porter sur la fiabilité, l'exhaustivité, la cohérence, la pertinence et l'exactitude des informations.</a:t>
          </a:r>
        </a:p>
      </dsp:txBody>
      <dsp:txXfrm rot="5400000">
        <a:off x="2654" y="956471"/>
        <a:ext cx="2604662" cy="2869413"/>
      </dsp:txXfrm>
    </dsp:sp>
    <dsp:sp modelId="{80C79413-2C84-4D42-AFC0-60A8D63CFF38}">
      <dsp:nvSpPr>
        <dsp:cNvPr id="0" name=""/>
        <dsp:cNvSpPr/>
      </dsp:nvSpPr>
      <dsp:spPr>
        <a:xfrm rot="16200000">
          <a:off x="1713819" y="1088846"/>
          <a:ext cx="4782355" cy="2604662"/>
        </a:xfrm>
        <a:prstGeom prst="flowChartManualOperation">
          <a:avLst/>
        </a:prstGeom>
        <a:solidFill>
          <a:schemeClr val="accent2">
            <a:hueOff val="-443578"/>
            <a:satOff val="2739"/>
            <a:lumOff val="-39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036" bIns="0" numCol="1" spcCol="1270" anchor="ctr" anchorCtr="0">
          <a:noAutofit/>
        </a:bodyPr>
        <a:lstStyle/>
        <a:p>
          <a:pPr marL="0" lvl="0" indent="0" algn="ctr" defTabSz="711200">
            <a:lnSpc>
              <a:spcPct val="90000"/>
            </a:lnSpc>
            <a:spcBef>
              <a:spcPct val="0"/>
            </a:spcBef>
            <a:spcAft>
              <a:spcPct val="35000"/>
            </a:spcAft>
            <a:buSzPts val="1000"/>
            <a:buFont typeface="Symbol" panose="05050102010706020507" pitchFamily="18" charset="2"/>
            <a:buNone/>
          </a:pPr>
          <a:r>
            <a:rPr lang="fr-FR" sz="1600" b="1" kern="1200" dirty="0">
              <a:solidFill>
                <a:schemeClr val="bg1"/>
              </a:solidFill>
              <a:latin typeface="Arial" panose="020B0604020202020204" pitchFamily="34" charset="0"/>
              <a:cs typeface="Arial" panose="020B0604020202020204" pitchFamily="34" charset="0"/>
            </a:rPr>
            <a:t>Évaluer la qualité des informations. </a:t>
          </a:r>
        </a:p>
        <a:p>
          <a:pPr marL="0" lvl="0" indent="0" algn="ctr" defTabSz="711200">
            <a:lnSpc>
              <a:spcPct val="90000"/>
            </a:lnSpc>
            <a:spcBef>
              <a:spcPct val="0"/>
            </a:spcBef>
            <a:spcAft>
              <a:spcPct val="35000"/>
            </a:spcAft>
            <a:buSzPts val="1000"/>
            <a:buFont typeface="Symbol" panose="05050102010706020507" pitchFamily="18" charset="2"/>
            <a:buNone/>
          </a:pPr>
          <a:r>
            <a:rPr lang="fr-FR" sz="1600" kern="1200" dirty="0">
              <a:latin typeface="Arial" panose="020B0604020202020204" pitchFamily="34" charset="0"/>
              <a:cs typeface="Arial" panose="020B0604020202020204" pitchFamily="34" charset="0"/>
            </a:rPr>
            <a:t>Elle peut être réalisée de manière manuelle ou automatisée. Elle permet d'identifier les problèmes de qualité et de prioriser les actions à mener.</a:t>
          </a:r>
        </a:p>
      </dsp:txBody>
      <dsp:txXfrm rot="5400000">
        <a:off x="2802665" y="956471"/>
        <a:ext cx="2604662" cy="2869413"/>
      </dsp:txXfrm>
    </dsp:sp>
    <dsp:sp modelId="{36DD6BD2-6BC2-451F-B38F-108391399949}">
      <dsp:nvSpPr>
        <dsp:cNvPr id="0" name=""/>
        <dsp:cNvSpPr/>
      </dsp:nvSpPr>
      <dsp:spPr>
        <a:xfrm rot="16200000">
          <a:off x="4513831" y="1088846"/>
          <a:ext cx="4782355" cy="2604662"/>
        </a:xfrm>
        <a:prstGeom prst="flowChartManualOperation">
          <a:avLst/>
        </a:prstGeom>
        <a:solidFill>
          <a:schemeClr val="accent2">
            <a:hueOff val="-887157"/>
            <a:satOff val="5477"/>
            <a:lumOff val="-7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036" bIns="0" numCol="1" spcCol="1270" anchor="ctr" anchorCtr="0">
          <a:noAutofit/>
        </a:bodyPr>
        <a:lstStyle/>
        <a:p>
          <a:pPr marL="0" lvl="0" indent="0" algn="ctr" defTabSz="711200">
            <a:lnSpc>
              <a:spcPct val="90000"/>
            </a:lnSpc>
            <a:spcBef>
              <a:spcPct val="0"/>
            </a:spcBef>
            <a:spcAft>
              <a:spcPct val="35000"/>
            </a:spcAft>
            <a:buSzPts val="1000"/>
            <a:buFont typeface="Symbol" panose="05050102010706020507" pitchFamily="18" charset="2"/>
            <a:buNone/>
          </a:pPr>
          <a:r>
            <a:rPr lang="fr-FR" sz="1600" b="1" kern="1200" dirty="0">
              <a:solidFill>
                <a:schemeClr val="bg1"/>
              </a:solidFill>
              <a:latin typeface="Arial" panose="020B0604020202020204" pitchFamily="34" charset="0"/>
              <a:cs typeface="Arial" panose="020B0604020202020204" pitchFamily="34" charset="0"/>
            </a:rPr>
            <a:t>Améliorer la qualité des informations</a:t>
          </a:r>
          <a:r>
            <a:rPr lang="fr-FR" sz="1600" kern="1200" dirty="0">
              <a:solidFill>
                <a:schemeClr val="bg1"/>
              </a:solidFill>
              <a:latin typeface="Arial" panose="020B0604020202020204" pitchFamily="34" charset="0"/>
              <a:cs typeface="Arial" panose="020B0604020202020204" pitchFamily="34" charset="0"/>
            </a:rPr>
            <a:t>.</a:t>
          </a:r>
          <a:r>
            <a:rPr lang="fr-FR" sz="1600" b="1" kern="1200" dirty="0">
              <a:solidFill>
                <a:schemeClr val="bg1"/>
              </a:solidFill>
              <a:latin typeface="Arial" panose="020B0604020202020204" pitchFamily="34" charset="0"/>
              <a:cs typeface="Arial" panose="020B0604020202020204" pitchFamily="34" charset="0"/>
            </a:rPr>
            <a:t> </a:t>
          </a:r>
        </a:p>
        <a:p>
          <a:pPr marL="0" lvl="0" indent="0" algn="ctr" defTabSz="711200">
            <a:lnSpc>
              <a:spcPct val="90000"/>
            </a:lnSpc>
            <a:spcBef>
              <a:spcPct val="0"/>
            </a:spcBef>
            <a:spcAft>
              <a:spcPct val="35000"/>
            </a:spcAft>
            <a:buSzPts val="1000"/>
            <a:buFont typeface="Symbol" panose="05050102010706020507" pitchFamily="18" charset="2"/>
            <a:buNone/>
          </a:pPr>
          <a:r>
            <a:rPr lang="fr-FR" sz="1600" kern="1200" dirty="0">
              <a:latin typeface="Arial" panose="020B0604020202020204" pitchFamily="34" charset="0"/>
              <a:cs typeface="Arial" panose="020B0604020202020204" pitchFamily="34" charset="0"/>
            </a:rPr>
            <a:t>Ces actions peuvent porter sur les processus de collecte, de traitement et de stockage des informations. Elles peuvent également concerner la formation des utilisateurs aux bonnes pratiques de gestion des informations.</a:t>
          </a:r>
        </a:p>
      </dsp:txBody>
      <dsp:txXfrm rot="5400000">
        <a:off x="5602677" y="956471"/>
        <a:ext cx="2604662" cy="2869413"/>
      </dsp:txXfrm>
    </dsp:sp>
    <dsp:sp modelId="{C7D5CA88-3F4D-40C7-A686-3AA30A4713BE}">
      <dsp:nvSpPr>
        <dsp:cNvPr id="0" name=""/>
        <dsp:cNvSpPr/>
      </dsp:nvSpPr>
      <dsp:spPr>
        <a:xfrm rot="16200000">
          <a:off x="7313843" y="1088846"/>
          <a:ext cx="4782355" cy="2604662"/>
        </a:xfrm>
        <a:prstGeom prst="flowChartManualOperation">
          <a:avLst/>
        </a:prstGeom>
        <a:solidFill>
          <a:schemeClr val="accent2">
            <a:hueOff val="-1330735"/>
            <a:satOff val="8216"/>
            <a:lumOff val="-117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2036" bIns="0" numCol="1" spcCol="1270" anchor="ctr" anchorCtr="0">
          <a:noAutofit/>
        </a:bodyPr>
        <a:lstStyle/>
        <a:p>
          <a:pPr marL="0" lvl="0" indent="0" algn="ctr" defTabSz="711200">
            <a:lnSpc>
              <a:spcPct val="90000"/>
            </a:lnSpc>
            <a:spcBef>
              <a:spcPct val="0"/>
            </a:spcBef>
            <a:spcAft>
              <a:spcPct val="35000"/>
            </a:spcAft>
            <a:buSzPts val="1000"/>
            <a:buFont typeface="Symbol" panose="05050102010706020507" pitchFamily="18" charset="2"/>
            <a:buNone/>
          </a:pPr>
          <a:r>
            <a:rPr lang="fr-FR" sz="1600" b="1" kern="1200" dirty="0">
              <a:solidFill>
                <a:schemeClr val="bg1"/>
              </a:solidFill>
              <a:latin typeface="Arial" panose="020B0604020202020204" pitchFamily="34" charset="0"/>
              <a:cs typeface="Arial" panose="020B0604020202020204" pitchFamily="34" charset="0"/>
            </a:rPr>
            <a:t>Suivre la qualité des informations. </a:t>
          </a:r>
        </a:p>
        <a:p>
          <a:pPr marL="0" lvl="0" indent="0" algn="ctr" defTabSz="711200">
            <a:lnSpc>
              <a:spcPct val="90000"/>
            </a:lnSpc>
            <a:spcBef>
              <a:spcPct val="0"/>
            </a:spcBef>
            <a:spcAft>
              <a:spcPct val="35000"/>
            </a:spcAft>
            <a:buSzPts val="1000"/>
            <a:buFont typeface="Symbol" panose="05050102010706020507" pitchFamily="18" charset="2"/>
            <a:buNone/>
          </a:pPr>
          <a:r>
            <a:rPr lang="fr-FR" sz="1600" kern="1200" dirty="0">
              <a:latin typeface="Arial" panose="020B0604020202020204" pitchFamily="34" charset="0"/>
              <a:cs typeface="Arial" panose="020B0604020202020204" pitchFamily="34" charset="0"/>
            </a:rPr>
            <a:t>Ce suivi peut être réalisé par des audits ou des indicateurs de performance.</a:t>
          </a:r>
        </a:p>
      </dsp:txBody>
      <dsp:txXfrm rot="5400000">
        <a:off x="8402689" y="956471"/>
        <a:ext cx="2604662" cy="28694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7683AB-7C37-45B6-8D68-0F0125884C95}">
      <dsp:nvSpPr>
        <dsp:cNvPr id="0" name=""/>
        <dsp:cNvSpPr/>
      </dsp:nvSpPr>
      <dsp:spPr>
        <a:xfrm>
          <a:off x="-4676095" y="-716837"/>
          <a:ext cx="5569940" cy="5569940"/>
        </a:xfrm>
        <a:prstGeom prst="blockArc">
          <a:avLst>
            <a:gd name="adj1" fmla="val 18900000"/>
            <a:gd name="adj2" fmla="val 2700000"/>
            <a:gd name="adj3" fmla="val 388"/>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A0283A-3958-431E-A085-F7605D997ACC}">
      <dsp:nvSpPr>
        <dsp:cNvPr id="0" name=""/>
        <dsp:cNvSpPr/>
      </dsp:nvSpPr>
      <dsp:spPr>
        <a:xfrm>
          <a:off x="574866" y="315104"/>
          <a:ext cx="10481842" cy="102429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6632" tIns="50800" rIns="50800" bIns="50800" numCol="1" spcCol="1270" anchor="ctr" anchorCtr="0">
          <a:noAutofit/>
        </a:bodyPr>
        <a:lstStyle/>
        <a:p>
          <a:pPr marL="0" lvl="0" indent="0" algn="l" defTabSz="889000">
            <a:lnSpc>
              <a:spcPct val="90000"/>
            </a:lnSpc>
            <a:spcBef>
              <a:spcPct val="0"/>
            </a:spcBef>
            <a:spcAft>
              <a:spcPct val="35000"/>
            </a:spcAft>
            <a:buNone/>
          </a:pPr>
          <a:r>
            <a:rPr lang="fr-FR" sz="2000" b="1" kern="1200" dirty="0">
              <a:solidFill>
                <a:schemeClr val="bg1"/>
              </a:solidFill>
              <a:latin typeface="Arial" panose="020B0604020202020204" pitchFamily="34" charset="0"/>
              <a:cs typeface="Arial" panose="020B0604020202020204" pitchFamily="34" charset="0"/>
            </a:rPr>
            <a:t>Impliquer les utilisateurs</a:t>
          </a:r>
          <a:r>
            <a:rPr lang="fr-FR" sz="2000" kern="1200" dirty="0">
              <a:solidFill>
                <a:schemeClr val="bg1"/>
              </a:solidFill>
              <a:latin typeface="Arial" panose="020B0604020202020204" pitchFamily="34" charset="0"/>
              <a:cs typeface="Arial" panose="020B0604020202020204" pitchFamily="34" charset="0"/>
            </a:rPr>
            <a:t> </a:t>
          </a:r>
          <a:r>
            <a:rPr lang="fr-FR" sz="2000" kern="1200" dirty="0">
              <a:latin typeface="Arial" panose="020B0604020202020204" pitchFamily="34" charset="0"/>
              <a:cs typeface="Arial" panose="020B0604020202020204" pitchFamily="34" charset="0"/>
            </a:rPr>
            <a:t>des informations dans la définition des exigences en matière de qualité et dans les actions d'amélioration. Cela garanti que les informations répondent bien aux besoins des utilisateurs.</a:t>
          </a:r>
        </a:p>
      </dsp:txBody>
      <dsp:txXfrm>
        <a:off x="574866" y="315104"/>
        <a:ext cx="10481842" cy="1024296"/>
      </dsp:txXfrm>
    </dsp:sp>
    <dsp:sp modelId="{4730D02B-6BDE-4A6E-B41C-FF1BBA275C92}">
      <dsp:nvSpPr>
        <dsp:cNvPr id="0" name=""/>
        <dsp:cNvSpPr/>
      </dsp:nvSpPr>
      <dsp:spPr>
        <a:xfrm>
          <a:off x="57832" y="310219"/>
          <a:ext cx="1034066" cy="103406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D19C30-2B2A-49E6-B6EF-AA05E3A83E60}">
      <dsp:nvSpPr>
        <dsp:cNvPr id="0" name=""/>
        <dsp:cNvSpPr/>
      </dsp:nvSpPr>
      <dsp:spPr>
        <a:xfrm>
          <a:off x="875572" y="1654506"/>
          <a:ext cx="10181136" cy="82725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6632" tIns="50800" rIns="50800" bIns="50800" numCol="1" spcCol="1270" anchor="ctr" anchorCtr="0">
          <a:noAutofit/>
        </a:bodyPr>
        <a:lstStyle/>
        <a:p>
          <a:pPr marL="0" lvl="0" indent="0" algn="l" defTabSz="889000">
            <a:lnSpc>
              <a:spcPct val="90000"/>
            </a:lnSpc>
            <a:spcBef>
              <a:spcPct val="0"/>
            </a:spcBef>
            <a:spcAft>
              <a:spcPct val="35000"/>
            </a:spcAft>
            <a:buSzPts val="1000"/>
            <a:buFont typeface="Symbol" panose="05050102010706020507" pitchFamily="18" charset="2"/>
            <a:buNone/>
          </a:pPr>
          <a:r>
            <a:rPr lang="fr-FR" sz="2000" b="1" kern="1200" dirty="0">
              <a:solidFill>
                <a:schemeClr val="bg1"/>
              </a:solidFill>
              <a:latin typeface="Arial" panose="020B0604020202020204" pitchFamily="34" charset="0"/>
              <a:cs typeface="Arial" panose="020B0604020202020204" pitchFamily="34" charset="0"/>
            </a:rPr>
            <a:t>Utiliser des outils de </a:t>
          </a:r>
          <a:r>
            <a:rPr lang="fr-FR" sz="2000" b="1" kern="1200" dirty="0" err="1">
              <a:solidFill>
                <a:schemeClr val="bg1"/>
              </a:solidFill>
              <a:latin typeface="Arial" panose="020B0604020202020204" pitchFamily="34" charset="0"/>
              <a:cs typeface="Arial" panose="020B0604020202020204" pitchFamily="34" charset="0"/>
            </a:rPr>
            <a:t>GQI</a:t>
          </a:r>
          <a:r>
            <a:rPr lang="fr-FR" sz="2000" b="1" kern="1200" dirty="0">
              <a:solidFill>
                <a:schemeClr val="bg1"/>
              </a:solidFill>
              <a:latin typeface="Arial" panose="020B0604020202020204" pitchFamily="34" charset="0"/>
              <a:cs typeface="Arial" panose="020B0604020202020204" pitchFamily="34" charset="0"/>
            </a:rPr>
            <a:t> </a:t>
          </a:r>
          <a:r>
            <a:rPr lang="fr-FR" sz="2000" kern="1200" dirty="0">
              <a:latin typeface="Arial" panose="020B0604020202020204" pitchFamily="34" charset="0"/>
              <a:cs typeface="Arial" panose="020B0604020202020204" pitchFamily="34" charset="0"/>
            </a:rPr>
            <a:t>qui permettent d’automatiser certaines tâches et d’améliorer l'efficacité de la gestion de la qualité des informations.</a:t>
          </a:r>
        </a:p>
      </dsp:txBody>
      <dsp:txXfrm>
        <a:off x="875572" y="1654506"/>
        <a:ext cx="10181136" cy="827253"/>
      </dsp:txXfrm>
    </dsp:sp>
    <dsp:sp modelId="{31D28B0D-F51B-4361-A443-4342E530FA3B}">
      <dsp:nvSpPr>
        <dsp:cNvPr id="0" name=""/>
        <dsp:cNvSpPr/>
      </dsp:nvSpPr>
      <dsp:spPr>
        <a:xfrm>
          <a:off x="358539" y="1551099"/>
          <a:ext cx="1034066" cy="103406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A9BE3F-E549-4BA3-A5B1-2CCF943436DE}">
      <dsp:nvSpPr>
        <dsp:cNvPr id="0" name=""/>
        <dsp:cNvSpPr/>
      </dsp:nvSpPr>
      <dsp:spPr>
        <a:xfrm>
          <a:off x="574866" y="2844513"/>
          <a:ext cx="10481842" cy="928996"/>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6632" tIns="50800" rIns="50800" bIns="50800" numCol="1" spcCol="1270" anchor="ctr" anchorCtr="0">
          <a:noAutofit/>
        </a:bodyPr>
        <a:lstStyle/>
        <a:p>
          <a:pPr marL="0" lvl="0" indent="0" algn="l" defTabSz="889000">
            <a:lnSpc>
              <a:spcPct val="90000"/>
            </a:lnSpc>
            <a:spcBef>
              <a:spcPct val="0"/>
            </a:spcBef>
            <a:spcAft>
              <a:spcPct val="35000"/>
            </a:spcAft>
            <a:buSzPts val="1000"/>
            <a:buFont typeface="Symbol" panose="05050102010706020507" pitchFamily="18" charset="2"/>
            <a:buNone/>
          </a:pPr>
          <a:r>
            <a:rPr lang="fr-FR" sz="2000" b="1" kern="1200" dirty="0">
              <a:solidFill>
                <a:schemeClr val="bg1"/>
              </a:solidFill>
              <a:latin typeface="Arial" panose="020B0604020202020204" pitchFamily="34" charset="0"/>
              <a:cs typeface="Arial" panose="020B0604020202020204" pitchFamily="34" charset="0"/>
            </a:rPr>
            <a:t>Mettre en place une culture de la qualité</a:t>
          </a:r>
          <a:r>
            <a:rPr lang="fr-FR" sz="2000" kern="1200" dirty="0">
              <a:solidFill>
                <a:schemeClr val="bg1"/>
              </a:solidFill>
              <a:latin typeface="Arial" panose="020B0604020202020204" pitchFamily="34" charset="0"/>
              <a:cs typeface="Arial" panose="020B0604020202020204" pitchFamily="34" charset="0"/>
            </a:rPr>
            <a:t> </a:t>
          </a:r>
          <a:r>
            <a:rPr lang="fr-FR" sz="2000" kern="1200" dirty="0">
              <a:latin typeface="Arial" panose="020B0604020202020204" pitchFamily="34" charset="0"/>
              <a:cs typeface="Arial" panose="020B0604020202020204" pitchFamily="34" charset="0"/>
            </a:rPr>
            <a:t>en sensibilisant les collaborateurs à l'importance de la qualité des informations et par la mise en place d'incitations à la qualité.</a:t>
          </a:r>
        </a:p>
      </dsp:txBody>
      <dsp:txXfrm>
        <a:off x="574866" y="2844513"/>
        <a:ext cx="10481842" cy="928996"/>
      </dsp:txXfrm>
    </dsp:sp>
    <dsp:sp modelId="{62CD9246-2EC8-4C02-AAEC-009CCF8F9D29}">
      <dsp:nvSpPr>
        <dsp:cNvPr id="0" name=""/>
        <dsp:cNvSpPr/>
      </dsp:nvSpPr>
      <dsp:spPr>
        <a:xfrm>
          <a:off x="57832" y="2791978"/>
          <a:ext cx="1034066" cy="1034066"/>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02/01/2024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02/01/2024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1328401" cy="634999"/>
          </a:xfrm>
        </p:spPr>
        <p:txBody>
          <a:bodyPr>
            <a:normAutofit fontScale="90000"/>
          </a:bodyPr>
          <a:lstStyle/>
          <a:p>
            <a:br>
              <a:rPr lang="fr-FR" sz="2800" b="1" dirty="0"/>
            </a:br>
            <a:r>
              <a:rPr lang="fr-FR" sz="3200" b="1" dirty="0"/>
              <a:t>Chap. 1 - </a:t>
            </a:r>
            <a:r>
              <a:rPr lang="fr-FR" sz="3100" b="1" dirty="0"/>
              <a:t>Le système d’information et son évolution</a:t>
            </a:r>
            <a:endParaRPr lang="fr-FR" sz="4900" b="1" dirty="0"/>
          </a:p>
        </p:txBody>
      </p:sp>
      <p:sp>
        <p:nvSpPr>
          <p:cNvPr id="5" name="Rectangle 4"/>
          <p:cNvSpPr/>
          <p:nvPr/>
        </p:nvSpPr>
        <p:spPr>
          <a:xfrm>
            <a:off x="25544" y="665025"/>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
        <p:nvSpPr>
          <p:cNvPr id="6" name="Rectangle 2">
            <a:extLst>
              <a:ext uri="{FF2B5EF4-FFF2-40B4-BE49-F238E27FC236}">
                <a16:creationId xmlns:a16="http://schemas.microsoft.com/office/drawing/2014/main" id="{B6030308-F684-49F8-8FA6-774FF428944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2049" name="Image 4">
            <a:extLst>
              <a:ext uri="{FF2B5EF4-FFF2-40B4-BE49-F238E27FC236}">
                <a16:creationId xmlns:a16="http://schemas.microsoft.com/office/drawing/2014/main" id="{54796820-7847-4212-8A7E-C7F71613B7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352" t="1555" r="2852" b="5048"/>
          <a:stretch>
            <a:fillRect/>
          </a:stretch>
        </p:blipFill>
        <p:spPr bwMode="auto">
          <a:xfrm>
            <a:off x="6325273" y="1607873"/>
            <a:ext cx="5544465" cy="420025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a:extLst>
              <a:ext uri="{FF2B5EF4-FFF2-40B4-BE49-F238E27FC236}">
                <a16:creationId xmlns:a16="http://schemas.microsoft.com/office/drawing/2014/main" id="{370EA7CC-2CF9-42DB-B08E-D4E216033C15}"/>
              </a:ext>
            </a:extLst>
          </p:cNvPr>
          <p:cNvSpPr>
            <a:spLocks noChangeArrowheads="1"/>
          </p:cNvSpPr>
          <p:nvPr/>
        </p:nvSpPr>
        <p:spPr bwMode="auto">
          <a:xfrm>
            <a:off x="356129" y="1751330"/>
            <a:ext cx="5837238"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ts val="1800"/>
              </a:spcBef>
              <a:spcAft>
                <a:spcPct val="0"/>
              </a:spcAft>
              <a:buClrTx/>
              <a:buSzTx/>
              <a:buFontTx/>
              <a:buNone/>
              <a:tabLst/>
            </a:pP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L’entreprise est au cœur d’un système d’information dans lequel elle collecte, traite et diffuse des informations et des documents. </a:t>
            </a:r>
            <a:endParaRPr kumimoji="0" lang="fr-FR" altLang="fr-F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ts val="1800"/>
              </a:spcBef>
              <a:spcAft>
                <a:spcPct val="0"/>
              </a:spcAft>
              <a:buClrTx/>
              <a:buSzTx/>
              <a:buFontTx/>
              <a:buNone/>
              <a:tabLst/>
            </a:pP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L’importance des informations varie selon leur nature et leur gestion est le plus souvent informatisée.</a:t>
            </a:r>
            <a:endParaRPr kumimoji="0" lang="fr-FR" altLang="fr-F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defTabSz="914400" rtl="0" eaLnBrk="0" fontAlgn="base" latinLnBrk="0" hangingPunct="0">
              <a:lnSpc>
                <a:spcPct val="100000"/>
              </a:lnSpc>
              <a:spcBef>
                <a:spcPts val="1800"/>
              </a:spcBef>
              <a:spcAft>
                <a:spcPct val="0"/>
              </a:spcAft>
              <a:buClrTx/>
              <a:buSzTx/>
              <a:buFontTx/>
              <a:buNone/>
              <a:tabLst/>
            </a:pPr>
            <a:r>
              <a:rPr kumimoji="0" lang="fr-FR" altLang="fr-FR"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L’entreprise doit identifier les informations pertinentes puis mettre en place des outils de collecte, de traitement, de classement, de diffusion et d’archivage.</a:t>
            </a:r>
            <a:endParaRPr kumimoji="0" lang="fr-FR" altLang="fr-FR"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5537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B6030308-F684-49F8-8FA6-774FF428944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3">
            <a:extLst>
              <a:ext uri="{FF2B5EF4-FFF2-40B4-BE49-F238E27FC236}">
                <a16:creationId xmlns:a16="http://schemas.microsoft.com/office/drawing/2014/main" id="{02B5A1B8-6117-3944-ACE2-B31C5294EE74}"/>
              </a:ext>
            </a:extLst>
          </p:cNvPr>
          <p:cNvSpPr/>
          <p:nvPr/>
        </p:nvSpPr>
        <p:spPr>
          <a:xfrm>
            <a:off x="0" y="108759"/>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1.2. Gérer la qualité de l’information (</a:t>
            </a:r>
            <a:r>
              <a:rPr lang="fr-FR" sz="2400" b="1" dirty="0" err="1">
                <a:solidFill>
                  <a:srgbClr val="FFFF00"/>
                </a:solidFill>
                <a:latin typeface="Arial" panose="020B0604020202020204" pitchFamily="34" charset="0"/>
              </a:rPr>
              <a:t>GQI</a:t>
            </a:r>
            <a:r>
              <a:rPr lang="fr-FR" sz="2400" b="1" dirty="0">
                <a:solidFill>
                  <a:srgbClr val="FFFF00"/>
                </a:solidFill>
                <a:latin typeface="Arial" panose="020B0604020202020204" pitchFamily="34" charset="0"/>
              </a:rPr>
              <a:t>)</a:t>
            </a:r>
          </a:p>
        </p:txBody>
      </p:sp>
      <p:graphicFrame>
        <p:nvGraphicFramePr>
          <p:cNvPr id="2" name="Diagramme 1">
            <a:extLst>
              <a:ext uri="{FF2B5EF4-FFF2-40B4-BE49-F238E27FC236}">
                <a16:creationId xmlns:a16="http://schemas.microsoft.com/office/drawing/2014/main" id="{398B5AFB-A1C9-2FF2-0B39-3C9437F11436}"/>
              </a:ext>
            </a:extLst>
          </p:cNvPr>
          <p:cNvGraphicFramePr/>
          <p:nvPr>
            <p:extLst>
              <p:ext uri="{D42A27DB-BD31-4B8C-83A1-F6EECF244321}">
                <p14:modId xmlns:p14="http://schemas.microsoft.com/office/powerpoint/2010/main" val="1484555088"/>
              </p:ext>
            </p:extLst>
          </p:nvPr>
        </p:nvGraphicFramePr>
        <p:xfrm>
          <a:off x="589566" y="1622738"/>
          <a:ext cx="11010006" cy="4782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57550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B6030308-F684-49F8-8FA6-774FF428944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3">
            <a:extLst>
              <a:ext uri="{FF2B5EF4-FFF2-40B4-BE49-F238E27FC236}">
                <a16:creationId xmlns:a16="http://schemas.microsoft.com/office/drawing/2014/main" id="{02B5A1B8-6117-3944-ACE2-B31C5294EE74}"/>
              </a:ext>
            </a:extLst>
          </p:cNvPr>
          <p:cNvSpPr/>
          <p:nvPr/>
        </p:nvSpPr>
        <p:spPr>
          <a:xfrm>
            <a:off x="0" y="108759"/>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1.2. Gérer la qualité de l’information (</a:t>
            </a:r>
            <a:r>
              <a:rPr lang="fr-FR" sz="2400" b="1" dirty="0" err="1">
                <a:solidFill>
                  <a:srgbClr val="FFFF00"/>
                </a:solidFill>
                <a:latin typeface="Arial" panose="020B0604020202020204" pitchFamily="34" charset="0"/>
              </a:rPr>
              <a:t>GQI</a:t>
            </a:r>
            <a:r>
              <a:rPr lang="fr-FR" sz="2400" b="1" dirty="0">
                <a:solidFill>
                  <a:srgbClr val="FFFF00"/>
                </a:solidFill>
                <a:latin typeface="Arial" panose="020B0604020202020204" pitchFamily="34" charset="0"/>
              </a:rPr>
              <a:t>)</a:t>
            </a:r>
          </a:p>
        </p:txBody>
      </p:sp>
      <p:sp>
        <p:nvSpPr>
          <p:cNvPr id="10" name="ZoneTexte 9">
            <a:extLst>
              <a:ext uri="{FF2B5EF4-FFF2-40B4-BE49-F238E27FC236}">
                <a16:creationId xmlns:a16="http://schemas.microsoft.com/office/drawing/2014/main" id="{F9B3647B-4811-029E-52A9-3DABFA675734}"/>
              </a:ext>
            </a:extLst>
          </p:cNvPr>
          <p:cNvSpPr txBox="1"/>
          <p:nvPr/>
        </p:nvSpPr>
        <p:spPr>
          <a:xfrm>
            <a:off x="742681" y="1339404"/>
            <a:ext cx="10629364" cy="830997"/>
          </a:xfrm>
          <a:prstGeom prst="rect">
            <a:avLst/>
          </a:prstGeom>
          <a:noFill/>
        </p:spPr>
        <p:txBody>
          <a:bodyPr wrap="square">
            <a:spAutoFit/>
          </a:bodyPr>
          <a:lstStyle/>
          <a:p>
            <a:pPr algn="ctr">
              <a:spcBef>
                <a:spcPts val="600"/>
              </a:spcBef>
            </a:pPr>
            <a:r>
              <a:rPr lang="fr-FR" sz="2400" dirty="0">
                <a:effectLst/>
                <a:latin typeface="Arial" panose="020B0604020202020204" pitchFamily="34" charset="0"/>
                <a:ea typeface="Times New Roman" panose="02020603050405020304" pitchFamily="18" charset="0"/>
                <a:cs typeface="Arial" panose="020B0604020202020204" pitchFamily="34" charset="0"/>
              </a:rPr>
              <a:t>Voici quelques bonnes pratiques pour gérer la qualité des informations du système d'information de l’entreprise.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1" name="Diagramme 10">
            <a:extLst>
              <a:ext uri="{FF2B5EF4-FFF2-40B4-BE49-F238E27FC236}">
                <a16:creationId xmlns:a16="http://schemas.microsoft.com/office/drawing/2014/main" id="{FC56920C-03F0-0C16-4869-FCE5435367E9}"/>
              </a:ext>
            </a:extLst>
          </p:cNvPr>
          <p:cNvGraphicFramePr/>
          <p:nvPr>
            <p:extLst>
              <p:ext uri="{D42A27DB-BD31-4B8C-83A1-F6EECF244321}">
                <p14:modId xmlns:p14="http://schemas.microsoft.com/office/powerpoint/2010/main" val="466089942"/>
              </p:ext>
            </p:extLst>
          </p:nvPr>
        </p:nvGraphicFramePr>
        <p:xfrm>
          <a:off x="539481" y="2369713"/>
          <a:ext cx="11113037" cy="41362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76452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0" y="0"/>
            <a:ext cx="11328401" cy="761999"/>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1 - </a:t>
            </a:r>
            <a:r>
              <a:rPr lang="fr-FR" sz="3200" b="1" dirty="0"/>
              <a:t>Le système d’information et son évolution</a:t>
            </a:r>
            <a:endParaRPr lang="fr-FR" sz="5400" b="1" dirty="0"/>
          </a:p>
        </p:txBody>
      </p:sp>
      <p:sp>
        <p:nvSpPr>
          <p:cNvPr id="7" name="Rectangle 6"/>
          <p:cNvSpPr/>
          <p:nvPr/>
        </p:nvSpPr>
        <p:spPr>
          <a:xfrm>
            <a:off x="210595" y="1665665"/>
            <a:ext cx="11413066" cy="830997"/>
          </a:xfrm>
          <a:prstGeom prst="rect">
            <a:avLst/>
          </a:prstGeom>
        </p:spPr>
        <p:txBody>
          <a:bodyPr wrap="square">
            <a:spAutoFit/>
          </a:bodyPr>
          <a:lstStyle/>
          <a:p>
            <a:pPr algn="just">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Il faut </a:t>
            </a:r>
            <a:r>
              <a:rPr lang="fr-FR" sz="24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identifier les informations pertinentes </a:t>
            </a:r>
            <a:r>
              <a:rPr lang="fr-FR" sz="2400" dirty="0">
                <a:latin typeface="Arial" panose="020B0604020202020204" pitchFamily="34" charset="0"/>
                <a:ea typeface="Calibri" panose="020F0502020204030204" pitchFamily="34" charset="0"/>
                <a:cs typeface="Times New Roman" panose="02020603050405020304" pitchFamily="18" charset="0"/>
              </a:rPr>
              <a:t>pour mettre en place des outils de   collecte, de traitement, de classement, de diffusion et d’archivage.</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3" name="Diagramme 2"/>
          <p:cNvGraphicFramePr/>
          <p:nvPr/>
        </p:nvGraphicFramePr>
        <p:xfrm>
          <a:off x="2463802" y="2641600"/>
          <a:ext cx="6493932" cy="3920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a:extLst>
              <a:ext uri="{FF2B5EF4-FFF2-40B4-BE49-F238E27FC236}">
                <a16:creationId xmlns:a16="http://schemas.microsoft.com/office/drawing/2014/main" id="{D17CD388-EB7B-8B1C-1749-E3CA21A9C76E}"/>
              </a:ext>
            </a:extLst>
          </p:cNvPr>
          <p:cNvSpPr/>
          <p:nvPr/>
        </p:nvSpPr>
        <p:spPr>
          <a:xfrm>
            <a:off x="0" y="480427"/>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Tree>
    <p:extLst>
      <p:ext uri="{BB962C8B-B14F-4D97-AF65-F5344CB8AC3E}">
        <p14:creationId xmlns:p14="http://schemas.microsoft.com/office/powerpoint/2010/main" val="10597509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36601" y="1921285"/>
            <a:ext cx="10591800" cy="4462760"/>
          </a:xfrm>
          <a:prstGeom prst="rect">
            <a:avLst/>
          </a:prstGeom>
        </p:spPr>
        <p:txBody>
          <a:bodyPr wrap="square">
            <a:spAutoFit/>
          </a:bodyPr>
          <a:lstStyle/>
          <a:p>
            <a:pPr lvl="0" algn="ctr">
              <a:spcBef>
                <a:spcPts val="1800"/>
              </a:spcBef>
              <a:spcAft>
                <a:spcPts val="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Fonction, utilité et pertinence</a:t>
            </a:r>
            <a:endParaRPr lang="fr-FR" sz="2800"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lvl="0" algn="ctr">
              <a:spcBef>
                <a:spcPts val="18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Une information peut être : </a:t>
            </a:r>
          </a:p>
          <a:p>
            <a:pPr lvl="0" algn="ctr">
              <a:spcBef>
                <a:spcPts val="600"/>
              </a:spcBef>
              <a:spcAft>
                <a:spcPts val="0"/>
              </a:spcAft>
            </a:pPr>
            <a:r>
              <a:rPr lang="fr-FR" sz="2800" b="1" dirty="0">
                <a:latin typeface="Arial" panose="020B0604020202020204" pitchFamily="34" charset="0"/>
                <a:ea typeface="Calibri" panose="020F0502020204030204" pitchFamily="34" charset="0"/>
                <a:cs typeface="Times New Roman" panose="02020603050405020304" pitchFamily="18" charset="0"/>
              </a:rPr>
              <a:t>technique, commerciale, financière... </a:t>
            </a:r>
          </a:p>
          <a:p>
            <a:pPr lvl="0" algn="just">
              <a:spcBef>
                <a:spcPts val="1800"/>
              </a:spcBef>
              <a:spcAft>
                <a:spcPts val="0"/>
              </a:spcAft>
            </a:pPr>
            <a:r>
              <a:rPr lang="fr-FR" sz="2800" dirty="0">
                <a:latin typeface="Arial" panose="020B0604020202020204" pitchFamily="34" charset="0"/>
                <a:ea typeface="Calibri" panose="020F0502020204030204" pitchFamily="34" charset="0"/>
                <a:cs typeface="Times New Roman" panose="02020603050405020304" pitchFamily="18" charset="0"/>
              </a:rPr>
              <a:t>Son importance dépend de sa </a:t>
            </a:r>
            <a:r>
              <a:rPr lang="fr-FR" sz="2800" b="1" dirty="0">
                <a:latin typeface="Arial" panose="020B0604020202020204" pitchFamily="34" charset="0"/>
                <a:ea typeface="Calibri" panose="020F0502020204030204" pitchFamily="34" charset="0"/>
                <a:cs typeface="Times New Roman" panose="02020603050405020304" pitchFamily="18" charset="0"/>
              </a:rPr>
              <a:t>fonction</a:t>
            </a:r>
            <a:r>
              <a:rPr lang="fr-FR" sz="2800" dirty="0">
                <a:latin typeface="Arial" panose="020B0604020202020204" pitchFamily="34" charset="0"/>
                <a:ea typeface="Calibri" panose="020F0502020204030204" pitchFamily="34" charset="0"/>
                <a:cs typeface="Times New Roman" panose="02020603050405020304" pitchFamily="18" charset="0"/>
              </a:rPr>
              <a:t>, de son </a:t>
            </a:r>
            <a:r>
              <a:rPr lang="fr-FR" sz="2800" b="1" dirty="0">
                <a:latin typeface="Arial" panose="020B0604020202020204" pitchFamily="34" charset="0"/>
                <a:ea typeface="Calibri" panose="020F0502020204030204" pitchFamily="34" charset="0"/>
                <a:cs typeface="Times New Roman" panose="02020603050405020304" pitchFamily="18" charset="0"/>
              </a:rPr>
              <a:t>utilité</a:t>
            </a:r>
            <a:r>
              <a:rPr lang="fr-FR" sz="2800" dirty="0">
                <a:latin typeface="Arial" panose="020B0604020202020204" pitchFamily="34" charset="0"/>
                <a:ea typeface="Calibri" panose="020F0502020204030204" pitchFamily="34" charset="0"/>
                <a:cs typeface="Times New Roman" panose="02020603050405020304" pitchFamily="18" charset="0"/>
              </a:rPr>
              <a:t> et de sa </a:t>
            </a:r>
            <a:r>
              <a:rPr lang="fr-FR" sz="2800" b="1" dirty="0">
                <a:latin typeface="Arial" panose="020B0604020202020204" pitchFamily="34" charset="0"/>
                <a:ea typeface="Calibri" panose="020F0502020204030204" pitchFamily="34" charset="0"/>
                <a:cs typeface="Times New Roman" panose="02020603050405020304" pitchFamily="18" charset="0"/>
              </a:rPr>
              <a:t>pertinence</a:t>
            </a:r>
            <a:r>
              <a:rPr lang="fr-FR" sz="2800" dirty="0">
                <a:latin typeface="Arial" panose="020B0604020202020204" pitchFamily="34" charset="0"/>
                <a:ea typeface="Calibri" panose="020F0502020204030204" pitchFamily="34" charset="0"/>
                <a:cs typeface="Times New Roman" panose="02020603050405020304" pitchFamily="18" charset="0"/>
              </a:rPr>
              <a:t> pour la société. </a:t>
            </a:r>
          </a:p>
          <a:p>
            <a:pPr lvl="0" algn="ctr">
              <a:spcBef>
                <a:spcPts val="1800"/>
              </a:spcBef>
              <a:spcAft>
                <a:spcPts val="0"/>
              </a:spcAft>
            </a:pPr>
            <a:r>
              <a:rPr lang="fr-FR" sz="2800" i="1" dirty="0">
                <a:latin typeface="Arial" panose="020B0604020202020204" pitchFamily="34" charset="0"/>
                <a:ea typeface="Calibri" panose="020F0502020204030204" pitchFamily="34" charset="0"/>
                <a:cs typeface="Times New Roman" panose="02020603050405020304" pitchFamily="18" charset="0"/>
              </a:rPr>
              <a:t>Le prix du kilo de sucre est une information pertinente et utile pour une pâtisserie. </a:t>
            </a:r>
            <a:r>
              <a:rPr lang="fr-FR" sz="2800" i="1" dirty="0">
                <a:latin typeface="Arial" panose="020B0604020202020204" pitchFamily="34" charset="0"/>
                <a:ea typeface="Calibri" panose="020F0502020204030204" pitchFamily="34" charset="0"/>
                <a:cs typeface="Arial" panose="020B0604020202020204" pitchFamily="34" charset="0"/>
              </a:rPr>
              <a:t>Á</a:t>
            </a:r>
            <a:r>
              <a:rPr lang="fr-FR" sz="2800" i="1" dirty="0">
                <a:latin typeface="Arial" panose="020B0604020202020204" pitchFamily="34" charset="0"/>
                <a:ea typeface="Calibri" panose="020F0502020204030204" pitchFamily="34" charset="0"/>
                <a:cs typeface="Times New Roman" panose="02020603050405020304" pitchFamily="18" charset="0"/>
              </a:rPr>
              <a:t> contrario, le prix du kilo d’acier n’est ni pertinent, ni utile.</a:t>
            </a:r>
            <a:endParaRPr lang="fr-FR" sz="2800" dirty="0">
              <a:latin typeface="Arial" panose="020B0604020202020204" pitchFamily="34" charset="0"/>
              <a:ea typeface="Calibri" panose="020F0502020204030204" pitchFamily="34" charset="0"/>
              <a:cs typeface="Times New Roman" panose="02020603050405020304" pitchFamily="18" charset="0"/>
            </a:endParaRPr>
          </a:p>
        </p:txBody>
      </p:sp>
      <p:sp>
        <p:nvSpPr>
          <p:cNvPr id="6" name="Titre 1"/>
          <p:cNvSpPr txBox="1">
            <a:spLocks/>
          </p:cNvSpPr>
          <p:nvPr/>
        </p:nvSpPr>
        <p:spPr>
          <a:xfrm>
            <a:off x="0" y="0"/>
            <a:ext cx="11328401" cy="761999"/>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1 - </a:t>
            </a:r>
            <a:r>
              <a:rPr lang="fr-FR" sz="3200" b="1" dirty="0"/>
              <a:t>Le système d’information et son évolution</a:t>
            </a:r>
            <a:endParaRPr lang="fr-FR" sz="5400" b="1" dirty="0"/>
          </a:p>
        </p:txBody>
      </p:sp>
      <p:sp>
        <p:nvSpPr>
          <p:cNvPr id="2" name="Rectangle 1">
            <a:extLst>
              <a:ext uri="{FF2B5EF4-FFF2-40B4-BE49-F238E27FC236}">
                <a16:creationId xmlns:a16="http://schemas.microsoft.com/office/drawing/2014/main" id="{A360977A-2588-050E-618B-097C78BC790C}"/>
              </a:ext>
            </a:extLst>
          </p:cNvPr>
          <p:cNvSpPr/>
          <p:nvPr/>
        </p:nvSpPr>
        <p:spPr>
          <a:xfrm>
            <a:off x="0" y="527650"/>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4134" y="5625356"/>
            <a:ext cx="11116734" cy="830997"/>
          </a:xfrm>
          <a:prstGeom prst="rect">
            <a:avLst/>
          </a:prstGeom>
        </p:spPr>
        <p:txBody>
          <a:bodyPr wrap="square">
            <a:spAutoFit/>
          </a:bodyPr>
          <a:lstStyle/>
          <a:p>
            <a:pPr lvl="0" algn="ctr">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La collecte, le traitement, les stockages doivent être adaptés à la nature de l’information et à son support.</a:t>
            </a:r>
          </a:p>
        </p:txBody>
      </p:sp>
      <p:graphicFrame>
        <p:nvGraphicFramePr>
          <p:cNvPr id="2" name="Diagramme 1"/>
          <p:cNvGraphicFramePr/>
          <p:nvPr>
            <p:extLst>
              <p:ext uri="{D42A27DB-BD31-4B8C-83A1-F6EECF244321}">
                <p14:modId xmlns:p14="http://schemas.microsoft.com/office/powerpoint/2010/main" val="327558382"/>
              </p:ext>
            </p:extLst>
          </p:nvPr>
        </p:nvGraphicFramePr>
        <p:xfrm>
          <a:off x="504558" y="1939589"/>
          <a:ext cx="10675734" cy="4192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re 1"/>
          <p:cNvSpPr txBox="1">
            <a:spLocks/>
          </p:cNvSpPr>
          <p:nvPr/>
        </p:nvSpPr>
        <p:spPr>
          <a:xfrm>
            <a:off x="0" y="0"/>
            <a:ext cx="11328401" cy="761999"/>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1 - </a:t>
            </a:r>
            <a:r>
              <a:rPr lang="fr-FR" sz="3200" b="1" dirty="0"/>
              <a:t>Le système d’information et son évolution</a:t>
            </a:r>
            <a:endParaRPr lang="fr-FR" sz="5400" b="1" dirty="0"/>
          </a:p>
        </p:txBody>
      </p:sp>
      <p:sp>
        <p:nvSpPr>
          <p:cNvPr id="7" name="Rectangle 6"/>
          <p:cNvSpPr/>
          <p:nvPr/>
        </p:nvSpPr>
        <p:spPr>
          <a:xfrm>
            <a:off x="177800" y="1566489"/>
            <a:ext cx="11252931" cy="892552"/>
          </a:xfrm>
          <a:prstGeom prst="rect">
            <a:avLst/>
          </a:prstGeom>
        </p:spPr>
        <p:txBody>
          <a:bodyPr wrap="square">
            <a:spAutoFit/>
          </a:bodyPr>
          <a:lstStyle/>
          <a:p>
            <a:pPr lvl="0" algn="ctr">
              <a:spcAft>
                <a:spcPts val="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Supports</a:t>
            </a:r>
            <a:endParaRPr lang="fr-FR" sz="2800"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8DE009A1-3061-4F20-8EE5-CF27E118E2A3}"/>
              </a:ext>
            </a:extLst>
          </p:cNvPr>
          <p:cNvSpPr/>
          <p:nvPr/>
        </p:nvSpPr>
        <p:spPr>
          <a:xfrm>
            <a:off x="107110" y="470284"/>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Tree>
    <p:extLst>
      <p:ext uri="{BB962C8B-B14F-4D97-AF65-F5344CB8AC3E}">
        <p14:creationId xmlns:p14="http://schemas.microsoft.com/office/powerpoint/2010/main" val="35825192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3455" y="1545399"/>
            <a:ext cx="11252931" cy="892552"/>
          </a:xfrm>
          <a:prstGeom prst="rect">
            <a:avLst/>
          </a:prstGeom>
        </p:spPr>
        <p:txBody>
          <a:bodyPr wrap="square">
            <a:spAutoFit/>
          </a:bodyPr>
          <a:lstStyle/>
          <a:p>
            <a:pPr lvl="0" algn="ctr">
              <a:spcAft>
                <a:spcPts val="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Types d’informations</a:t>
            </a:r>
            <a:endParaRPr lang="fr-FR" sz="2800" dirty="0">
              <a:solidFill>
                <a:srgbClr val="FFFF00"/>
              </a:solidFill>
              <a:latin typeface="Arial" panose="020B0604020202020204" pitchFamily="34" charset="0"/>
              <a:ea typeface="Calibri" panose="020F0502020204030204" pitchFamily="34" charset="0"/>
              <a:cs typeface="Times New Roman" panose="02020603050405020304" pitchFamily="18" charset="0"/>
            </a:endParaRPr>
          </a:p>
          <a:p>
            <a:pPr lvl="0" algn="just">
              <a:spcAft>
                <a:spcPts val="0"/>
              </a:spcAft>
            </a:pP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2" name="Diagramme 1"/>
          <p:cNvGraphicFramePr/>
          <p:nvPr>
            <p:extLst>
              <p:ext uri="{D42A27DB-BD31-4B8C-83A1-F6EECF244321}">
                <p14:modId xmlns:p14="http://schemas.microsoft.com/office/powerpoint/2010/main" val="2643558290"/>
              </p:ext>
            </p:extLst>
          </p:nvPr>
        </p:nvGraphicFramePr>
        <p:xfrm>
          <a:off x="41599" y="2171468"/>
          <a:ext cx="11582402" cy="31411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490701" y="5625868"/>
            <a:ext cx="11058198" cy="830997"/>
          </a:xfrm>
          <a:prstGeom prst="rect">
            <a:avLst/>
          </a:prstGeom>
        </p:spPr>
        <p:txBody>
          <a:bodyPr wrap="square">
            <a:spAutoFit/>
          </a:bodyPr>
          <a:lstStyle/>
          <a:p>
            <a:pPr lvl="0" algn="just">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Le type de la donnée conditionne sont stockage et son traitement </a:t>
            </a:r>
            <a:r>
              <a:rPr lang="fr-FR" sz="2400" i="1" dirty="0">
                <a:latin typeface="Arial" panose="020B0604020202020204" pitchFamily="34" charset="0"/>
                <a:ea typeface="Calibri" panose="020F0502020204030204" pitchFamily="34" charset="0"/>
                <a:cs typeface="Times New Roman" panose="02020603050405020304" pitchFamily="18" charset="0"/>
              </a:rPr>
              <a:t>(Une quantité peut être utilisée pour des calculs, ce n’est pas le cas d’une donnée qualitative).</a:t>
            </a:r>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7" name="Titre 1"/>
          <p:cNvSpPr txBox="1">
            <a:spLocks/>
          </p:cNvSpPr>
          <p:nvPr/>
        </p:nvSpPr>
        <p:spPr>
          <a:xfrm>
            <a:off x="0" y="0"/>
            <a:ext cx="11328401" cy="761999"/>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1 - </a:t>
            </a:r>
            <a:r>
              <a:rPr lang="fr-FR" sz="3200" b="1" dirty="0"/>
              <a:t>Le système d’information et son évolution</a:t>
            </a:r>
            <a:endParaRPr lang="fr-FR" sz="5400" b="1" dirty="0"/>
          </a:p>
        </p:txBody>
      </p:sp>
      <p:sp>
        <p:nvSpPr>
          <p:cNvPr id="3" name="Rectangle 2">
            <a:extLst>
              <a:ext uri="{FF2B5EF4-FFF2-40B4-BE49-F238E27FC236}">
                <a16:creationId xmlns:a16="http://schemas.microsoft.com/office/drawing/2014/main" id="{DC064748-9744-C8A9-89A5-EB134D7BC10E}"/>
              </a:ext>
            </a:extLst>
          </p:cNvPr>
          <p:cNvSpPr/>
          <p:nvPr/>
        </p:nvSpPr>
        <p:spPr>
          <a:xfrm>
            <a:off x="41599" y="485660"/>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Tree>
    <p:extLst>
      <p:ext uri="{BB962C8B-B14F-4D97-AF65-F5344CB8AC3E}">
        <p14:creationId xmlns:p14="http://schemas.microsoft.com/office/powerpoint/2010/main" val="2044182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119" y="1773962"/>
            <a:ext cx="3742267" cy="523220"/>
          </a:xfrm>
          <a:prstGeom prst="rect">
            <a:avLst/>
          </a:prstGeom>
        </p:spPr>
        <p:txBody>
          <a:bodyPr wrap="square">
            <a:spAutoFit/>
          </a:bodyPr>
          <a:lstStyle/>
          <a:p>
            <a:pPr lvl="0" algn="ctr">
              <a:spcAft>
                <a:spcPts val="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Qualités</a:t>
            </a:r>
            <a:r>
              <a:rPr lang="fr-FR" sz="2400" dirty="0">
                <a:latin typeface="Arial" panose="020B0604020202020204" pitchFamily="34" charset="0"/>
                <a:ea typeface="Calibri" panose="020F0502020204030204" pitchFamily="34" charset="0"/>
                <a:cs typeface="Times New Roman" panose="02020603050405020304" pitchFamily="18" charset="0"/>
              </a:rPr>
              <a:t> </a:t>
            </a:r>
          </a:p>
        </p:txBody>
      </p:sp>
      <p:graphicFrame>
        <p:nvGraphicFramePr>
          <p:cNvPr id="6" name="Diagramme 5"/>
          <p:cNvGraphicFramePr/>
          <p:nvPr/>
        </p:nvGraphicFramePr>
        <p:xfrm>
          <a:off x="2556933" y="1360293"/>
          <a:ext cx="7230534" cy="337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re 1"/>
          <p:cNvSpPr txBox="1">
            <a:spLocks/>
          </p:cNvSpPr>
          <p:nvPr/>
        </p:nvSpPr>
        <p:spPr>
          <a:xfrm>
            <a:off x="0" y="0"/>
            <a:ext cx="11328401" cy="761999"/>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1 - </a:t>
            </a:r>
            <a:r>
              <a:rPr lang="fr-FR" sz="3200" b="1" dirty="0"/>
              <a:t>Le système d’information et son évolution</a:t>
            </a:r>
            <a:endParaRPr lang="fr-FR" sz="5400" b="1" dirty="0"/>
          </a:p>
        </p:txBody>
      </p:sp>
      <p:sp>
        <p:nvSpPr>
          <p:cNvPr id="3" name="Rectangle 2"/>
          <p:cNvSpPr/>
          <p:nvPr/>
        </p:nvSpPr>
        <p:spPr>
          <a:xfrm>
            <a:off x="279400" y="4732741"/>
            <a:ext cx="11408834" cy="1938992"/>
          </a:xfrm>
          <a:prstGeom prst="rect">
            <a:avLst/>
          </a:prstGeom>
        </p:spPr>
        <p:txBody>
          <a:bodyPr wrap="square">
            <a:spAutoFit/>
          </a:bodyPr>
          <a:lstStyle/>
          <a:p>
            <a:pPr marL="342900" indent="-342900">
              <a:buFont typeface="Wingdings" panose="05000000000000000000" pitchFamily="2" charset="2"/>
              <a:buChar char="v"/>
            </a:pPr>
            <a:r>
              <a:rPr lang="fr-FR" sz="2400" b="1" dirty="0">
                <a:latin typeface="Arial" panose="020B0604020202020204" pitchFamily="34" charset="0"/>
                <a:ea typeface="Calibri" panose="020F0502020204030204" pitchFamily="34" charset="0"/>
                <a:cs typeface="Times New Roman" panose="02020603050405020304" pitchFamily="18" charset="0"/>
              </a:rPr>
              <a:t>L’information élémentaire </a:t>
            </a:r>
            <a:r>
              <a:rPr lang="fr-FR" sz="2400" dirty="0">
                <a:latin typeface="Arial" panose="020B0604020202020204" pitchFamily="34" charset="0"/>
                <a:ea typeface="Calibri" panose="020F0502020204030204" pitchFamily="34" charset="0"/>
                <a:cs typeface="Times New Roman" panose="02020603050405020304" pitchFamily="18" charset="0"/>
              </a:rPr>
              <a:t>est indispensable à l’élaboration d’un résultat. Elle doit être stockée et exige un protocole de collecte et de saisie.</a:t>
            </a:r>
          </a:p>
          <a:p>
            <a:pPr marL="342900" lvl="0" indent="-342900">
              <a:buFont typeface="Wingdings" panose="05000000000000000000" pitchFamily="2" charset="2"/>
              <a:buChar char="v"/>
            </a:pPr>
            <a:r>
              <a:rPr lang="fr-FR" sz="2400" b="1" dirty="0">
                <a:latin typeface="Arial" panose="020B0604020202020204" pitchFamily="34" charset="0"/>
                <a:ea typeface="Calibri" panose="020F0502020204030204" pitchFamily="34" charset="0"/>
                <a:cs typeface="Times New Roman" panose="02020603050405020304" pitchFamily="18" charset="0"/>
              </a:rPr>
              <a:t>La donnée élaborée </a:t>
            </a:r>
            <a:r>
              <a:rPr lang="fr-FR" sz="2400" dirty="0">
                <a:latin typeface="Arial" panose="020B0604020202020204" pitchFamily="34" charset="0"/>
                <a:ea typeface="Calibri" panose="020F0502020204030204" pitchFamily="34" charset="0"/>
                <a:cs typeface="Times New Roman" panose="02020603050405020304" pitchFamily="18" charset="0"/>
              </a:rPr>
              <a:t>résulte d’un traitement rapide à mettre en œuvre par un logiciel par exemple. </a:t>
            </a:r>
          </a:p>
          <a:p>
            <a:endParaRPr lang="fr-FR" sz="2400"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DAB5565D-3DE2-C48F-E4F3-A554AABA4F08}"/>
              </a:ext>
            </a:extLst>
          </p:cNvPr>
          <p:cNvSpPr/>
          <p:nvPr/>
        </p:nvSpPr>
        <p:spPr>
          <a:xfrm>
            <a:off x="0" y="533038"/>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Tree>
    <p:extLst>
      <p:ext uri="{BB962C8B-B14F-4D97-AF65-F5344CB8AC3E}">
        <p14:creationId xmlns:p14="http://schemas.microsoft.com/office/powerpoint/2010/main" val="27990619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150" y="1401140"/>
            <a:ext cx="10863466" cy="1246495"/>
          </a:xfrm>
          <a:prstGeom prst="rect">
            <a:avLst/>
          </a:prstGeom>
        </p:spPr>
        <p:txBody>
          <a:bodyPr wrap="square">
            <a:spAutoFit/>
          </a:bodyPr>
          <a:lstStyle/>
          <a:p>
            <a:pPr lvl="0" algn="ctr">
              <a:spcBef>
                <a:spcPts val="600"/>
              </a:spcBef>
              <a:spcAft>
                <a:spcPts val="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Coût</a:t>
            </a:r>
            <a:r>
              <a:rPr lang="fr-FR" dirty="0">
                <a:latin typeface="Arial" panose="020B0604020202020204" pitchFamily="34" charset="0"/>
                <a:ea typeface="Calibri" panose="020F0502020204030204" pitchFamily="34" charset="0"/>
                <a:cs typeface="Times New Roman" panose="02020603050405020304" pitchFamily="18" charset="0"/>
              </a:rPr>
              <a:t> </a:t>
            </a:r>
          </a:p>
          <a:p>
            <a:pPr lvl="0" algn="ctr">
              <a:spcBef>
                <a:spcPts val="600"/>
              </a:spcBef>
              <a:spcAft>
                <a:spcPts val="0"/>
              </a:spcAft>
            </a:pPr>
            <a:r>
              <a:rPr lang="fr-FR" sz="2400" dirty="0">
                <a:latin typeface="Arial" panose="020B0604020202020204" pitchFamily="34" charset="0"/>
                <a:ea typeface="Calibri" panose="020F0502020204030204" pitchFamily="34" charset="0"/>
                <a:cs typeface="Times New Roman" panose="02020603050405020304" pitchFamily="18" charset="0"/>
              </a:rPr>
              <a:t>Une information a un </a:t>
            </a:r>
            <a:r>
              <a:rPr lang="fr-FR" sz="2400" b="1" dirty="0">
                <a:latin typeface="Arial" panose="020B0604020202020204" pitchFamily="34" charset="0"/>
                <a:ea typeface="Calibri" panose="020F0502020204030204" pitchFamily="34" charset="0"/>
                <a:cs typeface="Times New Roman" panose="02020603050405020304" pitchFamily="18" charset="0"/>
              </a:rPr>
              <a:t>coût</a:t>
            </a:r>
          </a:p>
          <a:p>
            <a:pPr marL="180340" algn="just">
              <a:spcAft>
                <a:spcPts val="0"/>
              </a:spcAft>
            </a:pPr>
            <a:r>
              <a:rPr lang="fr-FR" dirty="0">
                <a:latin typeface="Arial" panose="020B0604020202020204" pitchFamily="34" charset="0"/>
                <a:ea typeface="Calibri" panose="020F0502020204030204" pitchFamily="34" charset="0"/>
                <a:cs typeface="Times New Roman" panose="02020603050405020304" pitchFamily="18" charset="0"/>
              </a:rPr>
              <a:t> </a:t>
            </a:r>
            <a:endParaRPr lang="fr-FR"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2" name="Diagramme 1"/>
          <p:cNvGraphicFramePr/>
          <p:nvPr/>
        </p:nvGraphicFramePr>
        <p:xfrm>
          <a:off x="566535" y="2592693"/>
          <a:ext cx="11337599" cy="39351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re 1"/>
          <p:cNvSpPr txBox="1">
            <a:spLocks/>
          </p:cNvSpPr>
          <p:nvPr/>
        </p:nvSpPr>
        <p:spPr>
          <a:xfrm>
            <a:off x="0" y="0"/>
            <a:ext cx="11328401" cy="761999"/>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3200" b="1" dirty="0">
                <a:latin typeface="Arial" panose="020B0604020202020204" pitchFamily="34" charset="0"/>
                <a:cs typeface="Arial" panose="020B0604020202020204" pitchFamily="34" charset="0"/>
              </a:rPr>
              <a:t>Chap. 1 - </a:t>
            </a:r>
            <a:r>
              <a:rPr lang="fr-FR" sz="3200" b="1" dirty="0"/>
              <a:t>Le système d’information et son évolution</a:t>
            </a:r>
            <a:endParaRPr lang="fr-FR" sz="5400" b="1" dirty="0"/>
          </a:p>
        </p:txBody>
      </p:sp>
      <p:sp>
        <p:nvSpPr>
          <p:cNvPr id="3" name="Rectangle 2">
            <a:extLst>
              <a:ext uri="{FF2B5EF4-FFF2-40B4-BE49-F238E27FC236}">
                <a16:creationId xmlns:a16="http://schemas.microsoft.com/office/drawing/2014/main" id="{49136A75-A641-E25F-FD06-DD2722AA946D}"/>
              </a:ext>
            </a:extLst>
          </p:cNvPr>
          <p:cNvSpPr/>
          <p:nvPr/>
        </p:nvSpPr>
        <p:spPr>
          <a:xfrm>
            <a:off x="0" y="527446"/>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Tree>
    <p:extLst>
      <p:ext uri="{BB962C8B-B14F-4D97-AF65-F5344CB8AC3E}">
        <p14:creationId xmlns:p14="http://schemas.microsoft.com/office/powerpoint/2010/main" val="40832824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1328401" cy="634999"/>
          </a:xfrm>
        </p:spPr>
        <p:txBody>
          <a:bodyPr>
            <a:normAutofit fontScale="90000"/>
          </a:bodyPr>
          <a:lstStyle/>
          <a:p>
            <a:br>
              <a:rPr lang="fr-FR" sz="2800" b="1" dirty="0"/>
            </a:br>
            <a:r>
              <a:rPr lang="fr-FR" sz="3200" b="1" dirty="0"/>
              <a:t>Chap. 1 - </a:t>
            </a:r>
            <a:r>
              <a:rPr lang="fr-FR" sz="3100" b="1" dirty="0"/>
              <a:t>Le système d’information et son évolution</a:t>
            </a:r>
            <a:endParaRPr lang="fr-FR" sz="4900" b="1" dirty="0"/>
          </a:p>
        </p:txBody>
      </p:sp>
      <p:sp>
        <p:nvSpPr>
          <p:cNvPr id="6" name="Rectangle 2">
            <a:extLst>
              <a:ext uri="{FF2B5EF4-FFF2-40B4-BE49-F238E27FC236}">
                <a16:creationId xmlns:a16="http://schemas.microsoft.com/office/drawing/2014/main" id="{B6030308-F684-49F8-8FA6-774FF428944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Rectangle 2">
            <a:extLst>
              <a:ext uri="{FF2B5EF4-FFF2-40B4-BE49-F238E27FC236}">
                <a16:creationId xmlns:a16="http://schemas.microsoft.com/office/drawing/2014/main" id="{E6755B42-0171-4760-888D-E3BC7B1B80DF}"/>
              </a:ext>
            </a:extLst>
          </p:cNvPr>
          <p:cNvSpPr/>
          <p:nvPr/>
        </p:nvSpPr>
        <p:spPr>
          <a:xfrm>
            <a:off x="296333" y="1921469"/>
            <a:ext cx="11120967" cy="3031599"/>
          </a:xfrm>
          <a:prstGeom prst="rect">
            <a:avLst/>
          </a:prstGeom>
        </p:spPr>
        <p:txBody>
          <a:bodyPr wrap="square">
            <a:spAutoFit/>
          </a:bodyPr>
          <a:lstStyle/>
          <a:p>
            <a:pPr marL="342900" lvl="0" indent="-342900" algn="just">
              <a:spcBef>
                <a:spcPts val="1800"/>
              </a:spcBef>
              <a:spcAft>
                <a:spcPts val="0"/>
              </a:spcAft>
              <a:buFont typeface="Calibri" panose="020F0502020204030204" pitchFamily="34" charset="0"/>
              <a:buChar char="-"/>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Codification</a:t>
            </a:r>
            <a:r>
              <a:rPr lang="fr-FR" sz="2200" b="1" dirty="0">
                <a:latin typeface="Arial" panose="020B0604020202020204" pitchFamily="34" charset="0"/>
                <a:ea typeface="Calibri" panose="020F0502020204030204" pitchFamily="34" charset="0"/>
                <a:cs typeface="Times New Roman" panose="02020603050405020304" pitchFamily="18" charset="0"/>
              </a:rPr>
              <a:t> </a:t>
            </a:r>
            <a:r>
              <a:rPr lang="fr-FR" sz="2200" dirty="0">
                <a:latin typeface="Arial" panose="020B0604020202020204" pitchFamily="34" charset="0"/>
                <a:ea typeface="Calibri" panose="020F0502020204030204" pitchFamily="34" charset="0"/>
                <a:cs typeface="Times New Roman" panose="02020603050405020304" pitchFamily="18" charset="0"/>
              </a:rPr>
              <a:t>: l’information peut être brute ou codée. Dans ce cas elle est le résultat d’une agrégation d’informations </a:t>
            </a:r>
            <a:r>
              <a:rPr lang="fr-FR" sz="2200" i="1" dirty="0">
                <a:latin typeface="Arial" panose="020B0604020202020204" pitchFamily="34" charset="0"/>
                <a:ea typeface="Calibri" panose="020F0502020204030204" pitchFamily="34" charset="0"/>
                <a:cs typeface="Times New Roman" panose="02020603050405020304" pitchFamily="18" charset="0"/>
              </a:rPr>
              <a:t>(exemple : le code client 411DUPO210986 est l’agrégation du préfixe 411 qui désigne un client ; des lettres DUPO qui sont les quatre premières lettres du nom suivi des six chiffres de sa date de naissance).</a:t>
            </a:r>
            <a:endParaRPr lang="fr-FR" sz="22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800"/>
              </a:spcBef>
              <a:spcAft>
                <a:spcPts val="0"/>
              </a:spcAft>
              <a:buFont typeface="Calibri" panose="020F0502020204030204" pitchFamily="34" charset="0"/>
              <a:buChar char="-"/>
            </a:pPr>
            <a:r>
              <a:rPr lang="fr-FR" sz="22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Fiabilité</a:t>
            </a:r>
            <a:r>
              <a:rPr lang="fr-FR" sz="2200" dirty="0">
                <a:latin typeface="Arial" panose="020B0604020202020204" pitchFamily="34" charset="0"/>
                <a:ea typeface="Calibri" panose="020F0502020204030204" pitchFamily="34" charset="0"/>
                <a:cs typeface="Times New Roman" panose="02020603050405020304" pitchFamily="18" charset="0"/>
              </a:rPr>
              <a:t> : </a:t>
            </a:r>
            <a:r>
              <a:rPr lang="fr-FR" sz="2200" b="1" dirty="0">
                <a:latin typeface="Arial" panose="020B0604020202020204" pitchFamily="34" charset="0"/>
                <a:ea typeface="Calibri" panose="020F0502020204030204" pitchFamily="34" charset="0"/>
                <a:cs typeface="Times New Roman" panose="02020603050405020304" pitchFamily="18" charset="0"/>
              </a:rPr>
              <a:t>l’information doit être </a:t>
            </a:r>
            <a:r>
              <a:rPr lang="fr-FR" sz="2200" b="1" dirty="0">
                <a:solidFill>
                  <a:schemeClr val="bg1"/>
                </a:solidFill>
                <a:latin typeface="Arial" panose="020B0604020202020204" pitchFamily="34" charset="0"/>
                <a:ea typeface="Calibri" panose="020F0502020204030204" pitchFamily="34" charset="0"/>
                <a:cs typeface="Times New Roman" panose="02020603050405020304" pitchFamily="18" charset="0"/>
              </a:rPr>
              <a:t>fiable, sûre et pertinente</a:t>
            </a:r>
            <a:r>
              <a:rPr lang="fr-FR" sz="2200" b="1" dirty="0">
                <a:latin typeface="Arial" panose="020B0604020202020204" pitchFamily="34" charset="0"/>
                <a:ea typeface="Calibri" panose="020F0502020204030204" pitchFamily="34" charset="0"/>
                <a:cs typeface="Times New Roman" panose="02020603050405020304" pitchFamily="18" charset="0"/>
              </a:rPr>
              <a:t>. Internet et les réseaux sociaux, par exemple, véhicule de nombreuses informations fausses. Il est impératif de définir des sources sûres et de mettre en place des moyens pour contrôler cette fiabilité.</a:t>
            </a:r>
          </a:p>
        </p:txBody>
      </p:sp>
      <p:sp>
        <p:nvSpPr>
          <p:cNvPr id="4" name="Rectangle 3">
            <a:extLst>
              <a:ext uri="{FF2B5EF4-FFF2-40B4-BE49-F238E27FC236}">
                <a16:creationId xmlns:a16="http://schemas.microsoft.com/office/drawing/2014/main" id="{02B5A1B8-6117-3944-ACE2-B31C5294EE74}"/>
              </a:ext>
            </a:extLst>
          </p:cNvPr>
          <p:cNvSpPr/>
          <p:nvPr/>
        </p:nvSpPr>
        <p:spPr>
          <a:xfrm>
            <a:off x="38423" y="602449"/>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1.1. Gérer la complexité</a:t>
            </a:r>
          </a:p>
        </p:txBody>
      </p:sp>
    </p:spTree>
    <p:extLst>
      <p:ext uri="{BB962C8B-B14F-4D97-AF65-F5344CB8AC3E}">
        <p14:creationId xmlns:p14="http://schemas.microsoft.com/office/powerpoint/2010/main" val="29913882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1328401" cy="634999"/>
          </a:xfrm>
        </p:spPr>
        <p:txBody>
          <a:bodyPr>
            <a:normAutofit fontScale="90000"/>
          </a:bodyPr>
          <a:lstStyle/>
          <a:p>
            <a:br>
              <a:rPr lang="fr-FR" sz="2800" b="1" dirty="0"/>
            </a:br>
            <a:r>
              <a:rPr lang="fr-FR" sz="3200" b="1" dirty="0"/>
              <a:t>Chap. 1 - </a:t>
            </a:r>
            <a:r>
              <a:rPr lang="fr-FR" sz="3100" b="1" dirty="0"/>
              <a:t>Le système d’information et son évolution</a:t>
            </a:r>
            <a:endParaRPr lang="fr-FR" sz="4900" b="1" dirty="0"/>
          </a:p>
        </p:txBody>
      </p:sp>
      <p:sp>
        <p:nvSpPr>
          <p:cNvPr id="6" name="Rectangle 2">
            <a:extLst>
              <a:ext uri="{FF2B5EF4-FFF2-40B4-BE49-F238E27FC236}">
                <a16:creationId xmlns:a16="http://schemas.microsoft.com/office/drawing/2014/main" id="{B6030308-F684-49F8-8FA6-774FF428944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4" name="Rectangle 3">
            <a:extLst>
              <a:ext uri="{FF2B5EF4-FFF2-40B4-BE49-F238E27FC236}">
                <a16:creationId xmlns:a16="http://schemas.microsoft.com/office/drawing/2014/main" id="{02B5A1B8-6117-3944-ACE2-B31C5294EE74}"/>
              </a:ext>
            </a:extLst>
          </p:cNvPr>
          <p:cNvSpPr/>
          <p:nvPr/>
        </p:nvSpPr>
        <p:spPr>
          <a:xfrm>
            <a:off x="38423" y="602449"/>
            <a:ext cx="7471917" cy="969496"/>
          </a:xfrm>
          <a:prstGeom prst="rect">
            <a:avLst/>
          </a:prstGeom>
        </p:spPr>
        <p:txBody>
          <a:bodyPr wrap="none">
            <a:spAutoFit/>
          </a:bodyPr>
          <a:lstStyle/>
          <a:p>
            <a:pPr marL="514350" indent="-514350" algn="just">
              <a:spcBef>
                <a:spcPts val="600"/>
              </a:spcBef>
              <a:spcAft>
                <a:spcPts val="0"/>
              </a:spcAft>
              <a:buAutoNum type="arabicPeriod"/>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rPr>
              <a:t>Identifier l’importance des informations</a:t>
            </a:r>
          </a:p>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400" b="1" dirty="0">
                <a:solidFill>
                  <a:srgbClr val="FFFF00"/>
                </a:solidFill>
                <a:latin typeface="Arial" panose="020B0604020202020204" pitchFamily="34" charset="0"/>
              </a:rPr>
              <a:t>1.2. Gérer la </a:t>
            </a:r>
            <a:r>
              <a:rPr lang="fr-FR" sz="2400" b="1" dirty="0" err="1">
                <a:solidFill>
                  <a:srgbClr val="FFFF00"/>
                </a:solidFill>
                <a:latin typeface="Arial" panose="020B0604020202020204" pitchFamily="34" charset="0"/>
              </a:rPr>
              <a:t>quamlité</a:t>
            </a:r>
            <a:r>
              <a:rPr lang="fr-FR" sz="2400" b="1" dirty="0">
                <a:solidFill>
                  <a:srgbClr val="FFFF00"/>
                </a:solidFill>
                <a:latin typeface="Arial" panose="020B0604020202020204" pitchFamily="34" charset="0"/>
              </a:rPr>
              <a:t> de l’information (</a:t>
            </a:r>
            <a:r>
              <a:rPr lang="fr-FR" sz="2400" b="1" dirty="0" err="1">
                <a:solidFill>
                  <a:srgbClr val="FFFF00"/>
                </a:solidFill>
                <a:latin typeface="Arial" panose="020B0604020202020204" pitchFamily="34" charset="0"/>
              </a:rPr>
              <a:t>GQI</a:t>
            </a:r>
            <a:r>
              <a:rPr lang="fr-FR" sz="2400" b="1" dirty="0">
                <a:solidFill>
                  <a:srgbClr val="FFFF00"/>
                </a:solidFill>
                <a:latin typeface="Arial" panose="020B0604020202020204" pitchFamily="34" charset="0"/>
              </a:rPr>
              <a:t>)</a:t>
            </a:r>
          </a:p>
        </p:txBody>
      </p:sp>
      <p:sp>
        <p:nvSpPr>
          <p:cNvPr id="7" name="ZoneTexte 6">
            <a:extLst>
              <a:ext uri="{FF2B5EF4-FFF2-40B4-BE49-F238E27FC236}">
                <a16:creationId xmlns:a16="http://schemas.microsoft.com/office/drawing/2014/main" id="{39334095-5F52-0C96-0AAD-0D5CE5EBBED3}"/>
              </a:ext>
            </a:extLst>
          </p:cNvPr>
          <p:cNvSpPr txBox="1"/>
          <p:nvPr/>
        </p:nvSpPr>
        <p:spPr>
          <a:xfrm>
            <a:off x="1036391" y="2423098"/>
            <a:ext cx="9487437" cy="2477601"/>
          </a:xfrm>
          <a:prstGeom prst="rect">
            <a:avLst/>
          </a:prstGeom>
          <a:noFill/>
        </p:spPr>
        <p:txBody>
          <a:bodyPr wrap="square">
            <a:spAutoFit/>
          </a:bodyPr>
          <a:lstStyle/>
          <a:p>
            <a:pPr algn="just">
              <a:spcBef>
                <a:spcPts val="600"/>
              </a:spcBef>
            </a:pPr>
            <a:r>
              <a:rPr lang="fr-FR" sz="2600" dirty="0">
                <a:effectLst/>
                <a:latin typeface="Arial" panose="020B0604020202020204" pitchFamily="34" charset="0"/>
                <a:ea typeface="Times New Roman" panose="02020603050405020304" pitchFamily="18" charset="0"/>
                <a:cs typeface="Arial" panose="020B0604020202020204" pitchFamily="34" charset="0"/>
              </a:rPr>
              <a:t>Les informations de qualité sont indispensables pour prendre des décisions éclairées, améliorer l'efficacité des processus et fournir un meilleur service aux clients. </a:t>
            </a:r>
          </a:p>
          <a:p>
            <a:pPr algn="ctr">
              <a:spcBef>
                <a:spcPts val="3000"/>
              </a:spcBef>
            </a:pPr>
            <a:r>
              <a:rPr lang="fr-FR" sz="2600" b="1" dirty="0">
                <a:effectLst/>
                <a:latin typeface="Arial" panose="020B0604020202020204" pitchFamily="34" charset="0"/>
                <a:ea typeface="Times New Roman" panose="02020603050405020304" pitchFamily="18" charset="0"/>
                <a:cs typeface="Arial" panose="020B0604020202020204" pitchFamily="34" charset="0"/>
              </a:rPr>
              <a:t>Afin d’y parvenir l’entreprise doit mettre en place une stratégie globale qui comprend les éléments suivants :</a:t>
            </a:r>
            <a:endParaRPr lang="fr-FR" sz="2600" b="1"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33613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222</TotalTime>
  <Words>977</Words>
  <Application>Microsoft Office PowerPoint</Application>
  <PresentationFormat>Grand écran</PresentationFormat>
  <Paragraphs>92</Paragraphs>
  <Slides>11</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vt:i4>
      </vt:variant>
    </vt:vector>
  </HeadingPairs>
  <TitlesOfParts>
    <vt:vector size="18" baseType="lpstr">
      <vt:lpstr>Arial</vt:lpstr>
      <vt:lpstr>Calibri</vt:lpstr>
      <vt:lpstr>Century Gothic</vt:lpstr>
      <vt:lpstr>Symbol</vt:lpstr>
      <vt:lpstr>Wingdings</vt:lpstr>
      <vt:lpstr>Wingdings 3</vt:lpstr>
      <vt:lpstr>Ion</vt:lpstr>
      <vt:lpstr> Chap. 1 - Le système d’information et son évolution</vt:lpstr>
      <vt:lpstr>Présentation PowerPoint</vt:lpstr>
      <vt:lpstr>Présentation PowerPoint</vt:lpstr>
      <vt:lpstr>Présentation PowerPoint</vt:lpstr>
      <vt:lpstr>Présentation PowerPoint</vt:lpstr>
      <vt:lpstr>Présentation PowerPoint</vt:lpstr>
      <vt:lpstr>Présentation PowerPoint</vt:lpstr>
      <vt:lpstr> Chap. 1 - Le système d’information et son évolution</vt:lpstr>
      <vt:lpstr> Chap. 1 - Le système d’information et son évolution</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41</cp:revision>
  <dcterms:created xsi:type="dcterms:W3CDTF">2014-01-14T07:42:30Z</dcterms:created>
  <dcterms:modified xsi:type="dcterms:W3CDTF">2024-01-02T09:43:16Z</dcterms:modified>
</cp:coreProperties>
</file>