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66B06F-D8B4-4E8A-833C-CD6950433C57}" type="doc">
      <dgm:prSet loTypeId="urn:microsoft.com/office/officeart/2005/8/layout/cycle8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BB5A0C10-DFF0-4A2F-9540-B221976B52FA}">
      <dgm:prSet phldrT="[Texte]"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</a:rPr>
            <a:t>Collecte</a:t>
          </a:r>
          <a:r>
            <a:rPr lang="fr-FR" sz="1600" b="1" dirty="0">
              <a:solidFill>
                <a:srgbClr val="FF0000"/>
              </a:solidFill>
            </a:rPr>
            <a:t> : informations, documents</a:t>
          </a:r>
        </a:p>
      </dgm:t>
    </dgm:pt>
    <dgm:pt modelId="{23FAA000-4027-49EE-9F88-FCAE4A592958}" type="parTrans" cxnId="{A0D6E866-B7C2-4C59-8809-6198B86B6AD3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01131A35-F7E9-4CAC-A7E0-5F4F554F07CE}" type="sibTrans" cxnId="{A0D6E866-B7C2-4C59-8809-6198B86B6AD3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F8464EA1-2BE5-4988-B0A3-5A99D37112B5}">
      <dgm:prSet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</a:rPr>
            <a:t>Traitement</a:t>
          </a:r>
          <a:r>
            <a:rPr lang="fr-FR" sz="1600" b="1" dirty="0">
              <a:solidFill>
                <a:srgbClr val="FF0000"/>
              </a:solidFill>
            </a:rPr>
            <a:t> </a:t>
          </a:r>
          <a:r>
            <a:rPr lang="fr-FR" sz="1600" b="0" dirty="0">
              <a:solidFill>
                <a:srgbClr val="FF0000"/>
              </a:solidFill>
            </a:rPr>
            <a:t>: informations, documents</a:t>
          </a:r>
        </a:p>
      </dgm:t>
    </dgm:pt>
    <dgm:pt modelId="{8B082A99-85D9-4A35-BEB4-B1690FBB01B8}" type="parTrans" cxnId="{1177D647-4568-436F-8C54-2337848BFE41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9215BE74-5C2F-423F-A1B5-A46124ED482D}" type="sibTrans" cxnId="{1177D647-4568-436F-8C54-2337848BFE41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3B23B479-81D7-4F7F-A42C-445C480290BD}">
      <dgm:prSet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</a:rPr>
            <a:t>Stockage</a:t>
          </a:r>
          <a:r>
            <a:rPr lang="fr-FR" sz="1600" b="1" dirty="0">
              <a:solidFill>
                <a:srgbClr val="FF0000"/>
              </a:solidFill>
            </a:rPr>
            <a:t> : </a:t>
          </a:r>
          <a:r>
            <a:rPr lang="fr-FR" sz="1600" b="0" dirty="0">
              <a:solidFill>
                <a:srgbClr val="FF0000"/>
              </a:solidFill>
            </a:rPr>
            <a:t>informations, documents</a:t>
          </a:r>
        </a:p>
      </dgm:t>
    </dgm:pt>
    <dgm:pt modelId="{AE439E8C-75B2-4A82-9FAE-6E6AD6FEB701}" type="parTrans" cxnId="{323B7FAE-CB51-4256-B157-7CB4EAE53343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2D695EDE-80FE-45D5-8F97-DD79288A9FEB}" type="sibTrans" cxnId="{323B7FAE-CB51-4256-B157-7CB4EAE53343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75A8993D-DF06-465B-A812-2D319D90CA7D}">
      <dgm:prSet custT="1"/>
      <dgm:spPr/>
      <dgm:t>
        <a:bodyPr/>
        <a:lstStyle/>
        <a:p>
          <a:r>
            <a:rPr lang="fr-FR" sz="1800" b="1" dirty="0">
              <a:solidFill>
                <a:schemeClr val="bg1"/>
              </a:solidFill>
            </a:rPr>
            <a:t>Diffusion</a:t>
          </a:r>
          <a:r>
            <a:rPr lang="fr-FR" sz="1600" b="1" dirty="0">
              <a:solidFill>
                <a:srgbClr val="FF0000"/>
              </a:solidFill>
            </a:rPr>
            <a:t> : informations, documents</a:t>
          </a:r>
        </a:p>
      </dgm:t>
    </dgm:pt>
    <dgm:pt modelId="{F65C8AE1-5B07-4D04-9EC5-6EE9896F9FEE}" type="parTrans" cxnId="{20E7A052-D2C1-4006-BB6B-ECE54513E736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709784A5-0443-46E7-9CBF-048B435D5316}" type="sibTrans" cxnId="{20E7A052-D2C1-4006-BB6B-ECE54513E736}">
      <dgm:prSet/>
      <dgm:spPr/>
      <dgm:t>
        <a:bodyPr/>
        <a:lstStyle/>
        <a:p>
          <a:endParaRPr lang="fr-FR" sz="1800" b="1">
            <a:solidFill>
              <a:srgbClr val="FF0000"/>
            </a:solidFill>
          </a:endParaRPr>
        </a:p>
      </dgm:t>
    </dgm:pt>
    <dgm:pt modelId="{1808C6CC-4425-48D4-96DE-1374C458C3C7}" type="pres">
      <dgm:prSet presAssocID="{3266B06F-D8B4-4E8A-833C-CD6950433C57}" presName="compositeShape" presStyleCnt="0">
        <dgm:presLayoutVars>
          <dgm:chMax val="7"/>
          <dgm:dir/>
          <dgm:resizeHandles val="exact"/>
        </dgm:presLayoutVars>
      </dgm:prSet>
      <dgm:spPr/>
    </dgm:pt>
    <dgm:pt modelId="{1BE5F88B-0565-4CD4-B77A-7819358E3DEF}" type="pres">
      <dgm:prSet presAssocID="{3266B06F-D8B4-4E8A-833C-CD6950433C57}" presName="wedge1" presStyleLbl="node1" presStyleIdx="0" presStyleCnt="4"/>
      <dgm:spPr/>
    </dgm:pt>
    <dgm:pt modelId="{539AB2FC-538F-4F81-842D-BCE6EF7C5D2F}" type="pres">
      <dgm:prSet presAssocID="{3266B06F-D8B4-4E8A-833C-CD6950433C57}" presName="dummy1a" presStyleCnt="0"/>
      <dgm:spPr/>
    </dgm:pt>
    <dgm:pt modelId="{711B26E8-8DD7-4E40-89F7-0203B1A51AF8}" type="pres">
      <dgm:prSet presAssocID="{3266B06F-D8B4-4E8A-833C-CD6950433C57}" presName="dummy1b" presStyleCnt="0"/>
      <dgm:spPr/>
    </dgm:pt>
    <dgm:pt modelId="{6BD6EFD5-E7CE-46C7-9057-CA4411535689}" type="pres">
      <dgm:prSet presAssocID="{3266B06F-D8B4-4E8A-833C-CD6950433C57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D929FFB-C399-4A6D-9E3C-75E1ECB532D9}" type="pres">
      <dgm:prSet presAssocID="{3266B06F-D8B4-4E8A-833C-CD6950433C57}" presName="wedge2" presStyleLbl="node1" presStyleIdx="1" presStyleCnt="4"/>
      <dgm:spPr/>
    </dgm:pt>
    <dgm:pt modelId="{53DFAE17-51D0-4E61-B987-78EDA90B9449}" type="pres">
      <dgm:prSet presAssocID="{3266B06F-D8B4-4E8A-833C-CD6950433C57}" presName="dummy2a" presStyleCnt="0"/>
      <dgm:spPr/>
    </dgm:pt>
    <dgm:pt modelId="{630FA69F-4CD8-4CB8-8639-A5527003281A}" type="pres">
      <dgm:prSet presAssocID="{3266B06F-D8B4-4E8A-833C-CD6950433C57}" presName="dummy2b" presStyleCnt="0"/>
      <dgm:spPr/>
    </dgm:pt>
    <dgm:pt modelId="{04D528F0-008D-4F46-9AD1-C27375467310}" type="pres">
      <dgm:prSet presAssocID="{3266B06F-D8B4-4E8A-833C-CD6950433C57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4BC993B-CBE8-4E84-9822-10D454BCC828}" type="pres">
      <dgm:prSet presAssocID="{3266B06F-D8B4-4E8A-833C-CD6950433C57}" presName="wedge3" presStyleLbl="node1" presStyleIdx="2" presStyleCnt="4"/>
      <dgm:spPr/>
    </dgm:pt>
    <dgm:pt modelId="{EB40DCCF-D2EA-48F7-B8F0-09F41B277DB0}" type="pres">
      <dgm:prSet presAssocID="{3266B06F-D8B4-4E8A-833C-CD6950433C57}" presName="dummy3a" presStyleCnt="0"/>
      <dgm:spPr/>
    </dgm:pt>
    <dgm:pt modelId="{FB641C66-9E4B-4C0F-9F2C-B7A9025164D7}" type="pres">
      <dgm:prSet presAssocID="{3266B06F-D8B4-4E8A-833C-CD6950433C57}" presName="dummy3b" presStyleCnt="0"/>
      <dgm:spPr/>
    </dgm:pt>
    <dgm:pt modelId="{2815E7D4-8E72-4EFC-8E52-053EC53A6A41}" type="pres">
      <dgm:prSet presAssocID="{3266B06F-D8B4-4E8A-833C-CD6950433C57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CDCB6E9-C8B7-4B27-99BE-66F54F01A4F6}" type="pres">
      <dgm:prSet presAssocID="{3266B06F-D8B4-4E8A-833C-CD6950433C57}" presName="wedge4" presStyleLbl="node1" presStyleIdx="3" presStyleCnt="4"/>
      <dgm:spPr/>
    </dgm:pt>
    <dgm:pt modelId="{6DF6AD27-124A-41AA-A968-2ECB167D109C}" type="pres">
      <dgm:prSet presAssocID="{3266B06F-D8B4-4E8A-833C-CD6950433C57}" presName="dummy4a" presStyleCnt="0"/>
      <dgm:spPr/>
    </dgm:pt>
    <dgm:pt modelId="{CDBE5F7E-2E04-4A76-8CF1-599734C3E16D}" type="pres">
      <dgm:prSet presAssocID="{3266B06F-D8B4-4E8A-833C-CD6950433C57}" presName="dummy4b" presStyleCnt="0"/>
      <dgm:spPr/>
    </dgm:pt>
    <dgm:pt modelId="{9007B0EC-B710-4D53-93DD-C640AD067636}" type="pres">
      <dgm:prSet presAssocID="{3266B06F-D8B4-4E8A-833C-CD6950433C57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01452EE-8945-4728-8F48-9E85ABCB27F0}" type="pres">
      <dgm:prSet presAssocID="{01131A35-F7E9-4CAC-A7E0-5F4F554F07CE}" presName="arrowWedge1" presStyleLbl="fgSibTrans2D1" presStyleIdx="0" presStyleCnt="4"/>
      <dgm:spPr/>
    </dgm:pt>
    <dgm:pt modelId="{B0CF3042-8C96-4CCF-AC10-84486F77C194}" type="pres">
      <dgm:prSet presAssocID="{9215BE74-5C2F-423F-A1B5-A46124ED482D}" presName="arrowWedge2" presStyleLbl="fgSibTrans2D1" presStyleIdx="1" presStyleCnt="4"/>
      <dgm:spPr/>
    </dgm:pt>
    <dgm:pt modelId="{445782CA-0744-480C-BE0A-35CCEFB08051}" type="pres">
      <dgm:prSet presAssocID="{2D695EDE-80FE-45D5-8F97-DD79288A9FEB}" presName="arrowWedge3" presStyleLbl="fgSibTrans2D1" presStyleIdx="2" presStyleCnt="4"/>
      <dgm:spPr/>
    </dgm:pt>
    <dgm:pt modelId="{1D894F2D-CDBE-46C5-8D92-AF32F03F785D}" type="pres">
      <dgm:prSet presAssocID="{709784A5-0443-46E7-9CBF-048B435D5316}" presName="arrowWedge4" presStyleLbl="fgSibTrans2D1" presStyleIdx="3" presStyleCnt="4"/>
      <dgm:spPr/>
    </dgm:pt>
  </dgm:ptLst>
  <dgm:cxnLst>
    <dgm:cxn modelId="{AB8BAB1D-C88C-4F70-B49E-3B8078A62A22}" type="presOf" srcId="{BB5A0C10-DFF0-4A2F-9540-B221976B52FA}" destId="{1BE5F88B-0565-4CD4-B77A-7819358E3DEF}" srcOrd="0" destOrd="0" presId="urn:microsoft.com/office/officeart/2005/8/layout/cycle8"/>
    <dgm:cxn modelId="{7977B82B-DB45-4733-8467-4BF3C64201B4}" type="presOf" srcId="{75A8993D-DF06-465B-A812-2D319D90CA7D}" destId="{9007B0EC-B710-4D53-93DD-C640AD067636}" srcOrd="1" destOrd="0" presId="urn:microsoft.com/office/officeart/2005/8/layout/cycle8"/>
    <dgm:cxn modelId="{EC506A63-52D4-4D20-8934-CFBE54C66A84}" type="presOf" srcId="{3266B06F-D8B4-4E8A-833C-CD6950433C57}" destId="{1808C6CC-4425-48D4-96DE-1374C458C3C7}" srcOrd="0" destOrd="0" presId="urn:microsoft.com/office/officeart/2005/8/layout/cycle8"/>
    <dgm:cxn modelId="{DE04BF63-1E2B-4581-8316-282BFB05404E}" type="presOf" srcId="{F8464EA1-2BE5-4988-B0A3-5A99D37112B5}" destId="{DD929FFB-C399-4A6D-9E3C-75E1ECB532D9}" srcOrd="0" destOrd="0" presId="urn:microsoft.com/office/officeart/2005/8/layout/cycle8"/>
    <dgm:cxn modelId="{A0D6E866-B7C2-4C59-8809-6198B86B6AD3}" srcId="{3266B06F-D8B4-4E8A-833C-CD6950433C57}" destId="{BB5A0C10-DFF0-4A2F-9540-B221976B52FA}" srcOrd="0" destOrd="0" parTransId="{23FAA000-4027-49EE-9F88-FCAE4A592958}" sibTransId="{01131A35-F7E9-4CAC-A7E0-5F4F554F07CE}"/>
    <dgm:cxn modelId="{1177D647-4568-436F-8C54-2337848BFE41}" srcId="{3266B06F-D8B4-4E8A-833C-CD6950433C57}" destId="{F8464EA1-2BE5-4988-B0A3-5A99D37112B5}" srcOrd="1" destOrd="0" parTransId="{8B082A99-85D9-4A35-BEB4-B1690FBB01B8}" sibTransId="{9215BE74-5C2F-423F-A1B5-A46124ED482D}"/>
    <dgm:cxn modelId="{42069B4C-BCA3-45B9-BAEA-F73F3A169309}" type="presOf" srcId="{3B23B479-81D7-4F7F-A42C-445C480290BD}" destId="{2815E7D4-8E72-4EFC-8E52-053EC53A6A41}" srcOrd="1" destOrd="0" presId="urn:microsoft.com/office/officeart/2005/8/layout/cycle8"/>
    <dgm:cxn modelId="{20E7A052-D2C1-4006-BB6B-ECE54513E736}" srcId="{3266B06F-D8B4-4E8A-833C-CD6950433C57}" destId="{75A8993D-DF06-465B-A812-2D319D90CA7D}" srcOrd="3" destOrd="0" parTransId="{F65C8AE1-5B07-4D04-9EC5-6EE9896F9FEE}" sibTransId="{709784A5-0443-46E7-9CBF-048B435D5316}"/>
    <dgm:cxn modelId="{C8404394-A01D-4B73-BD69-73FE22D589D1}" type="presOf" srcId="{BB5A0C10-DFF0-4A2F-9540-B221976B52FA}" destId="{6BD6EFD5-E7CE-46C7-9057-CA4411535689}" srcOrd="1" destOrd="0" presId="urn:microsoft.com/office/officeart/2005/8/layout/cycle8"/>
    <dgm:cxn modelId="{323B7FAE-CB51-4256-B157-7CB4EAE53343}" srcId="{3266B06F-D8B4-4E8A-833C-CD6950433C57}" destId="{3B23B479-81D7-4F7F-A42C-445C480290BD}" srcOrd="2" destOrd="0" parTransId="{AE439E8C-75B2-4A82-9FAE-6E6AD6FEB701}" sibTransId="{2D695EDE-80FE-45D5-8F97-DD79288A9FEB}"/>
    <dgm:cxn modelId="{893AA0C7-ACDE-418E-B234-617B2C75427F}" type="presOf" srcId="{3B23B479-81D7-4F7F-A42C-445C480290BD}" destId="{24BC993B-CBE8-4E84-9822-10D454BCC828}" srcOrd="0" destOrd="0" presId="urn:microsoft.com/office/officeart/2005/8/layout/cycle8"/>
    <dgm:cxn modelId="{5BFE33F4-BD8A-4CE3-9479-4778C629787A}" type="presOf" srcId="{F8464EA1-2BE5-4988-B0A3-5A99D37112B5}" destId="{04D528F0-008D-4F46-9AD1-C27375467310}" srcOrd="1" destOrd="0" presId="urn:microsoft.com/office/officeart/2005/8/layout/cycle8"/>
    <dgm:cxn modelId="{2699BEF9-416F-449A-B2EA-868DB7FF1CD5}" type="presOf" srcId="{75A8993D-DF06-465B-A812-2D319D90CA7D}" destId="{1CDCB6E9-C8B7-4B27-99BE-66F54F01A4F6}" srcOrd="0" destOrd="0" presId="urn:microsoft.com/office/officeart/2005/8/layout/cycle8"/>
    <dgm:cxn modelId="{B41CF558-87D9-4604-B000-0699B01A51A2}" type="presParOf" srcId="{1808C6CC-4425-48D4-96DE-1374C458C3C7}" destId="{1BE5F88B-0565-4CD4-B77A-7819358E3DEF}" srcOrd="0" destOrd="0" presId="urn:microsoft.com/office/officeart/2005/8/layout/cycle8"/>
    <dgm:cxn modelId="{0341A86D-1809-4D59-BE4C-9F95465D5EBF}" type="presParOf" srcId="{1808C6CC-4425-48D4-96DE-1374C458C3C7}" destId="{539AB2FC-538F-4F81-842D-BCE6EF7C5D2F}" srcOrd="1" destOrd="0" presId="urn:microsoft.com/office/officeart/2005/8/layout/cycle8"/>
    <dgm:cxn modelId="{580B3A01-730B-4AC0-873D-ED1BF4447450}" type="presParOf" srcId="{1808C6CC-4425-48D4-96DE-1374C458C3C7}" destId="{711B26E8-8DD7-4E40-89F7-0203B1A51AF8}" srcOrd="2" destOrd="0" presId="urn:microsoft.com/office/officeart/2005/8/layout/cycle8"/>
    <dgm:cxn modelId="{E7296B1B-57DF-4E4C-91C2-E761E17C4423}" type="presParOf" srcId="{1808C6CC-4425-48D4-96DE-1374C458C3C7}" destId="{6BD6EFD5-E7CE-46C7-9057-CA4411535689}" srcOrd="3" destOrd="0" presId="urn:microsoft.com/office/officeart/2005/8/layout/cycle8"/>
    <dgm:cxn modelId="{0EC86411-9258-4796-BD11-36C380740D14}" type="presParOf" srcId="{1808C6CC-4425-48D4-96DE-1374C458C3C7}" destId="{DD929FFB-C399-4A6D-9E3C-75E1ECB532D9}" srcOrd="4" destOrd="0" presId="urn:microsoft.com/office/officeart/2005/8/layout/cycle8"/>
    <dgm:cxn modelId="{42A330C2-99D6-4D61-B3EA-7FA1B5106BEB}" type="presParOf" srcId="{1808C6CC-4425-48D4-96DE-1374C458C3C7}" destId="{53DFAE17-51D0-4E61-B987-78EDA90B9449}" srcOrd="5" destOrd="0" presId="urn:microsoft.com/office/officeart/2005/8/layout/cycle8"/>
    <dgm:cxn modelId="{A2CFA24E-52CC-4BDF-99AA-7A35D2A3049C}" type="presParOf" srcId="{1808C6CC-4425-48D4-96DE-1374C458C3C7}" destId="{630FA69F-4CD8-4CB8-8639-A5527003281A}" srcOrd="6" destOrd="0" presId="urn:microsoft.com/office/officeart/2005/8/layout/cycle8"/>
    <dgm:cxn modelId="{75733FBD-F214-4424-8B32-D85D758ECD79}" type="presParOf" srcId="{1808C6CC-4425-48D4-96DE-1374C458C3C7}" destId="{04D528F0-008D-4F46-9AD1-C27375467310}" srcOrd="7" destOrd="0" presId="urn:microsoft.com/office/officeart/2005/8/layout/cycle8"/>
    <dgm:cxn modelId="{7956B448-C8E3-445C-9BF6-0556FCE83069}" type="presParOf" srcId="{1808C6CC-4425-48D4-96DE-1374C458C3C7}" destId="{24BC993B-CBE8-4E84-9822-10D454BCC828}" srcOrd="8" destOrd="0" presId="urn:microsoft.com/office/officeart/2005/8/layout/cycle8"/>
    <dgm:cxn modelId="{86D11017-08F1-49BD-9F7A-F1C270DC4EE2}" type="presParOf" srcId="{1808C6CC-4425-48D4-96DE-1374C458C3C7}" destId="{EB40DCCF-D2EA-48F7-B8F0-09F41B277DB0}" srcOrd="9" destOrd="0" presId="urn:microsoft.com/office/officeart/2005/8/layout/cycle8"/>
    <dgm:cxn modelId="{B4E7AF01-06DE-4BCD-A39C-0A51602C7031}" type="presParOf" srcId="{1808C6CC-4425-48D4-96DE-1374C458C3C7}" destId="{FB641C66-9E4B-4C0F-9F2C-B7A9025164D7}" srcOrd="10" destOrd="0" presId="urn:microsoft.com/office/officeart/2005/8/layout/cycle8"/>
    <dgm:cxn modelId="{D628BE16-2CBE-41B5-9E7C-0CF343D4B80F}" type="presParOf" srcId="{1808C6CC-4425-48D4-96DE-1374C458C3C7}" destId="{2815E7D4-8E72-4EFC-8E52-053EC53A6A41}" srcOrd="11" destOrd="0" presId="urn:microsoft.com/office/officeart/2005/8/layout/cycle8"/>
    <dgm:cxn modelId="{156339CD-1C1A-46C7-9A4E-19CB93EF9868}" type="presParOf" srcId="{1808C6CC-4425-48D4-96DE-1374C458C3C7}" destId="{1CDCB6E9-C8B7-4B27-99BE-66F54F01A4F6}" srcOrd="12" destOrd="0" presId="urn:microsoft.com/office/officeart/2005/8/layout/cycle8"/>
    <dgm:cxn modelId="{D7FCA96C-8CDB-432E-B0DC-1BCEF5BFE3DC}" type="presParOf" srcId="{1808C6CC-4425-48D4-96DE-1374C458C3C7}" destId="{6DF6AD27-124A-41AA-A968-2ECB167D109C}" srcOrd="13" destOrd="0" presId="urn:microsoft.com/office/officeart/2005/8/layout/cycle8"/>
    <dgm:cxn modelId="{54CC029D-A900-4D64-B665-9A0D7E5A1EB3}" type="presParOf" srcId="{1808C6CC-4425-48D4-96DE-1374C458C3C7}" destId="{CDBE5F7E-2E04-4A76-8CF1-599734C3E16D}" srcOrd="14" destOrd="0" presId="urn:microsoft.com/office/officeart/2005/8/layout/cycle8"/>
    <dgm:cxn modelId="{A4FCED0F-9AF2-46CA-81ED-52AFB147E3BC}" type="presParOf" srcId="{1808C6CC-4425-48D4-96DE-1374C458C3C7}" destId="{9007B0EC-B710-4D53-93DD-C640AD067636}" srcOrd="15" destOrd="0" presId="urn:microsoft.com/office/officeart/2005/8/layout/cycle8"/>
    <dgm:cxn modelId="{6AEFB7D2-1030-4575-A072-8B13A40B7552}" type="presParOf" srcId="{1808C6CC-4425-48D4-96DE-1374C458C3C7}" destId="{B01452EE-8945-4728-8F48-9E85ABCB27F0}" srcOrd="16" destOrd="0" presId="urn:microsoft.com/office/officeart/2005/8/layout/cycle8"/>
    <dgm:cxn modelId="{97FE1D80-5CB0-4A64-B15D-49A8498A9AE3}" type="presParOf" srcId="{1808C6CC-4425-48D4-96DE-1374C458C3C7}" destId="{B0CF3042-8C96-4CCF-AC10-84486F77C194}" srcOrd="17" destOrd="0" presId="urn:microsoft.com/office/officeart/2005/8/layout/cycle8"/>
    <dgm:cxn modelId="{6DAF50DF-30FC-45C9-95F2-FADC362FA80E}" type="presParOf" srcId="{1808C6CC-4425-48D4-96DE-1374C458C3C7}" destId="{445782CA-0744-480C-BE0A-35CCEFB08051}" srcOrd="18" destOrd="0" presId="urn:microsoft.com/office/officeart/2005/8/layout/cycle8"/>
    <dgm:cxn modelId="{57FD0BC1-F68B-4A78-A110-1ED3D9A82DF0}" type="presParOf" srcId="{1808C6CC-4425-48D4-96DE-1374C458C3C7}" destId="{1D894F2D-CDBE-46C5-8D92-AF32F03F785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66B06F-D8B4-4E8A-833C-CD6950433C57}" type="doc">
      <dgm:prSet loTypeId="urn:microsoft.com/office/officeart/2005/8/layout/cycle8" loCatId="cycle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BB5A0C10-DFF0-4A2F-9540-B221976B52FA}">
      <dgm:prSet phldrT="[Texte]" custT="1"/>
      <dgm:spPr/>
      <dgm:t>
        <a:bodyPr/>
        <a:lstStyle/>
        <a:p>
          <a:r>
            <a:rPr lang="fr-FR" sz="1200" b="1" dirty="0">
              <a:solidFill>
                <a:schemeClr val="bg1"/>
              </a:solidFill>
            </a:rPr>
            <a:t>Collecte</a:t>
          </a:r>
          <a:r>
            <a:rPr lang="fr-FR" sz="1200" b="1" dirty="0">
              <a:solidFill>
                <a:srgbClr val="FF0000"/>
              </a:solidFill>
            </a:rPr>
            <a:t> : informations, documents</a:t>
          </a:r>
        </a:p>
      </dgm:t>
    </dgm:pt>
    <dgm:pt modelId="{23FAA000-4027-49EE-9F88-FCAE4A592958}" type="parTrans" cxnId="{A0D6E866-B7C2-4C59-8809-6198B86B6AD3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01131A35-F7E9-4CAC-A7E0-5F4F554F07CE}" type="sibTrans" cxnId="{A0D6E866-B7C2-4C59-8809-6198B86B6AD3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F8464EA1-2BE5-4988-B0A3-5A99D37112B5}">
      <dgm:prSet custT="1"/>
      <dgm:spPr/>
      <dgm:t>
        <a:bodyPr/>
        <a:lstStyle/>
        <a:p>
          <a:r>
            <a:rPr lang="fr-FR" sz="1200" b="1" dirty="0">
              <a:solidFill>
                <a:schemeClr val="bg1"/>
              </a:solidFill>
            </a:rPr>
            <a:t>Traitement</a:t>
          </a:r>
          <a:r>
            <a:rPr lang="fr-FR" sz="1200" b="1" dirty="0">
              <a:solidFill>
                <a:srgbClr val="FF0000"/>
              </a:solidFill>
            </a:rPr>
            <a:t> </a:t>
          </a:r>
          <a:r>
            <a:rPr lang="fr-FR" sz="1200" b="0" dirty="0">
              <a:solidFill>
                <a:srgbClr val="FF0000"/>
              </a:solidFill>
            </a:rPr>
            <a:t>: informations, documents</a:t>
          </a:r>
        </a:p>
      </dgm:t>
    </dgm:pt>
    <dgm:pt modelId="{8B082A99-85D9-4A35-BEB4-B1690FBB01B8}" type="parTrans" cxnId="{1177D647-4568-436F-8C54-2337848BFE41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9215BE74-5C2F-423F-A1B5-A46124ED482D}" type="sibTrans" cxnId="{1177D647-4568-436F-8C54-2337848BFE41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3B23B479-81D7-4F7F-A42C-445C480290BD}">
      <dgm:prSet custT="1"/>
      <dgm:spPr/>
      <dgm:t>
        <a:bodyPr/>
        <a:lstStyle/>
        <a:p>
          <a:r>
            <a:rPr lang="fr-FR" sz="1200" b="1" dirty="0">
              <a:solidFill>
                <a:schemeClr val="bg1"/>
              </a:solidFill>
            </a:rPr>
            <a:t>Stockage</a:t>
          </a:r>
          <a:r>
            <a:rPr lang="fr-FR" sz="1200" b="1" dirty="0">
              <a:solidFill>
                <a:srgbClr val="FF0000"/>
              </a:solidFill>
            </a:rPr>
            <a:t> : </a:t>
          </a:r>
          <a:r>
            <a:rPr lang="fr-FR" sz="1200" b="0" dirty="0">
              <a:solidFill>
                <a:srgbClr val="FF0000"/>
              </a:solidFill>
            </a:rPr>
            <a:t>informations, documents</a:t>
          </a:r>
        </a:p>
      </dgm:t>
    </dgm:pt>
    <dgm:pt modelId="{AE439E8C-75B2-4A82-9FAE-6E6AD6FEB701}" type="parTrans" cxnId="{323B7FAE-CB51-4256-B157-7CB4EAE53343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2D695EDE-80FE-45D5-8F97-DD79288A9FEB}" type="sibTrans" cxnId="{323B7FAE-CB51-4256-B157-7CB4EAE53343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75A8993D-DF06-465B-A812-2D319D90CA7D}">
      <dgm:prSet custT="1"/>
      <dgm:spPr/>
      <dgm:t>
        <a:bodyPr/>
        <a:lstStyle/>
        <a:p>
          <a:r>
            <a:rPr lang="fr-FR" sz="1200" b="1" dirty="0">
              <a:solidFill>
                <a:schemeClr val="bg1"/>
              </a:solidFill>
            </a:rPr>
            <a:t>Diffusion</a:t>
          </a:r>
          <a:r>
            <a:rPr lang="fr-FR" sz="1200" b="1" dirty="0">
              <a:solidFill>
                <a:srgbClr val="FF0000"/>
              </a:solidFill>
            </a:rPr>
            <a:t> : informations, documents</a:t>
          </a:r>
        </a:p>
      </dgm:t>
    </dgm:pt>
    <dgm:pt modelId="{F65C8AE1-5B07-4D04-9EC5-6EE9896F9FEE}" type="parTrans" cxnId="{20E7A052-D2C1-4006-BB6B-ECE54513E736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709784A5-0443-46E7-9CBF-048B435D5316}" type="sibTrans" cxnId="{20E7A052-D2C1-4006-BB6B-ECE54513E736}">
      <dgm:prSet/>
      <dgm:spPr/>
      <dgm:t>
        <a:bodyPr/>
        <a:lstStyle/>
        <a:p>
          <a:endParaRPr lang="fr-FR" sz="1200" b="1">
            <a:solidFill>
              <a:srgbClr val="FF0000"/>
            </a:solidFill>
          </a:endParaRPr>
        </a:p>
      </dgm:t>
    </dgm:pt>
    <dgm:pt modelId="{1808C6CC-4425-48D4-96DE-1374C458C3C7}" type="pres">
      <dgm:prSet presAssocID="{3266B06F-D8B4-4E8A-833C-CD6950433C57}" presName="compositeShape" presStyleCnt="0">
        <dgm:presLayoutVars>
          <dgm:chMax val="7"/>
          <dgm:dir/>
          <dgm:resizeHandles val="exact"/>
        </dgm:presLayoutVars>
      </dgm:prSet>
      <dgm:spPr/>
    </dgm:pt>
    <dgm:pt modelId="{1BE5F88B-0565-4CD4-B77A-7819358E3DEF}" type="pres">
      <dgm:prSet presAssocID="{3266B06F-D8B4-4E8A-833C-CD6950433C57}" presName="wedge1" presStyleLbl="node1" presStyleIdx="0" presStyleCnt="4"/>
      <dgm:spPr/>
    </dgm:pt>
    <dgm:pt modelId="{539AB2FC-538F-4F81-842D-BCE6EF7C5D2F}" type="pres">
      <dgm:prSet presAssocID="{3266B06F-D8B4-4E8A-833C-CD6950433C57}" presName="dummy1a" presStyleCnt="0"/>
      <dgm:spPr/>
    </dgm:pt>
    <dgm:pt modelId="{711B26E8-8DD7-4E40-89F7-0203B1A51AF8}" type="pres">
      <dgm:prSet presAssocID="{3266B06F-D8B4-4E8A-833C-CD6950433C57}" presName="dummy1b" presStyleCnt="0"/>
      <dgm:spPr/>
    </dgm:pt>
    <dgm:pt modelId="{6BD6EFD5-E7CE-46C7-9057-CA4411535689}" type="pres">
      <dgm:prSet presAssocID="{3266B06F-D8B4-4E8A-833C-CD6950433C57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D929FFB-C399-4A6D-9E3C-75E1ECB532D9}" type="pres">
      <dgm:prSet presAssocID="{3266B06F-D8B4-4E8A-833C-CD6950433C57}" presName="wedge2" presStyleLbl="node1" presStyleIdx="1" presStyleCnt="4"/>
      <dgm:spPr/>
    </dgm:pt>
    <dgm:pt modelId="{53DFAE17-51D0-4E61-B987-78EDA90B9449}" type="pres">
      <dgm:prSet presAssocID="{3266B06F-D8B4-4E8A-833C-CD6950433C57}" presName="dummy2a" presStyleCnt="0"/>
      <dgm:spPr/>
    </dgm:pt>
    <dgm:pt modelId="{630FA69F-4CD8-4CB8-8639-A5527003281A}" type="pres">
      <dgm:prSet presAssocID="{3266B06F-D8B4-4E8A-833C-CD6950433C57}" presName="dummy2b" presStyleCnt="0"/>
      <dgm:spPr/>
    </dgm:pt>
    <dgm:pt modelId="{04D528F0-008D-4F46-9AD1-C27375467310}" type="pres">
      <dgm:prSet presAssocID="{3266B06F-D8B4-4E8A-833C-CD6950433C57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4BC993B-CBE8-4E84-9822-10D454BCC828}" type="pres">
      <dgm:prSet presAssocID="{3266B06F-D8B4-4E8A-833C-CD6950433C57}" presName="wedge3" presStyleLbl="node1" presStyleIdx="2" presStyleCnt="4"/>
      <dgm:spPr/>
    </dgm:pt>
    <dgm:pt modelId="{EB40DCCF-D2EA-48F7-B8F0-09F41B277DB0}" type="pres">
      <dgm:prSet presAssocID="{3266B06F-D8B4-4E8A-833C-CD6950433C57}" presName="dummy3a" presStyleCnt="0"/>
      <dgm:spPr/>
    </dgm:pt>
    <dgm:pt modelId="{FB641C66-9E4B-4C0F-9F2C-B7A9025164D7}" type="pres">
      <dgm:prSet presAssocID="{3266B06F-D8B4-4E8A-833C-CD6950433C57}" presName="dummy3b" presStyleCnt="0"/>
      <dgm:spPr/>
    </dgm:pt>
    <dgm:pt modelId="{2815E7D4-8E72-4EFC-8E52-053EC53A6A41}" type="pres">
      <dgm:prSet presAssocID="{3266B06F-D8B4-4E8A-833C-CD6950433C57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1CDCB6E9-C8B7-4B27-99BE-66F54F01A4F6}" type="pres">
      <dgm:prSet presAssocID="{3266B06F-D8B4-4E8A-833C-CD6950433C57}" presName="wedge4" presStyleLbl="node1" presStyleIdx="3" presStyleCnt="4"/>
      <dgm:spPr/>
    </dgm:pt>
    <dgm:pt modelId="{6DF6AD27-124A-41AA-A968-2ECB167D109C}" type="pres">
      <dgm:prSet presAssocID="{3266B06F-D8B4-4E8A-833C-CD6950433C57}" presName="dummy4a" presStyleCnt="0"/>
      <dgm:spPr/>
    </dgm:pt>
    <dgm:pt modelId="{CDBE5F7E-2E04-4A76-8CF1-599734C3E16D}" type="pres">
      <dgm:prSet presAssocID="{3266B06F-D8B4-4E8A-833C-CD6950433C57}" presName="dummy4b" presStyleCnt="0"/>
      <dgm:spPr/>
    </dgm:pt>
    <dgm:pt modelId="{9007B0EC-B710-4D53-93DD-C640AD067636}" type="pres">
      <dgm:prSet presAssocID="{3266B06F-D8B4-4E8A-833C-CD6950433C57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01452EE-8945-4728-8F48-9E85ABCB27F0}" type="pres">
      <dgm:prSet presAssocID="{01131A35-F7E9-4CAC-A7E0-5F4F554F07CE}" presName="arrowWedge1" presStyleLbl="fgSibTrans2D1" presStyleIdx="0" presStyleCnt="4"/>
      <dgm:spPr/>
    </dgm:pt>
    <dgm:pt modelId="{B0CF3042-8C96-4CCF-AC10-84486F77C194}" type="pres">
      <dgm:prSet presAssocID="{9215BE74-5C2F-423F-A1B5-A46124ED482D}" presName="arrowWedge2" presStyleLbl="fgSibTrans2D1" presStyleIdx="1" presStyleCnt="4"/>
      <dgm:spPr/>
    </dgm:pt>
    <dgm:pt modelId="{445782CA-0744-480C-BE0A-35CCEFB08051}" type="pres">
      <dgm:prSet presAssocID="{2D695EDE-80FE-45D5-8F97-DD79288A9FEB}" presName="arrowWedge3" presStyleLbl="fgSibTrans2D1" presStyleIdx="2" presStyleCnt="4"/>
      <dgm:spPr/>
    </dgm:pt>
    <dgm:pt modelId="{1D894F2D-CDBE-46C5-8D92-AF32F03F785D}" type="pres">
      <dgm:prSet presAssocID="{709784A5-0443-46E7-9CBF-048B435D5316}" presName="arrowWedge4" presStyleLbl="fgSibTrans2D1" presStyleIdx="3" presStyleCnt="4"/>
      <dgm:spPr/>
    </dgm:pt>
  </dgm:ptLst>
  <dgm:cxnLst>
    <dgm:cxn modelId="{AB8BAB1D-C88C-4F70-B49E-3B8078A62A22}" type="presOf" srcId="{BB5A0C10-DFF0-4A2F-9540-B221976B52FA}" destId="{1BE5F88B-0565-4CD4-B77A-7819358E3DEF}" srcOrd="0" destOrd="0" presId="urn:microsoft.com/office/officeart/2005/8/layout/cycle8"/>
    <dgm:cxn modelId="{7977B82B-DB45-4733-8467-4BF3C64201B4}" type="presOf" srcId="{75A8993D-DF06-465B-A812-2D319D90CA7D}" destId="{9007B0EC-B710-4D53-93DD-C640AD067636}" srcOrd="1" destOrd="0" presId="urn:microsoft.com/office/officeart/2005/8/layout/cycle8"/>
    <dgm:cxn modelId="{EC506A63-52D4-4D20-8934-CFBE54C66A84}" type="presOf" srcId="{3266B06F-D8B4-4E8A-833C-CD6950433C57}" destId="{1808C6CC-4425-48D4-96DE-1374C458C3C7}" srcOrd="0" destOrd="0" presId="urn:microsoft.com/office/officeart/2005/8/layout/cycle8"/>
    <dgm:cxn modelId="{DE04BF63-1E2B-4581-8316-282BFB05404E}" type="presOf" srcId="{F8464EA1-2BE5-4988-B0A3-5A99D37112B5}" destId="{DD929FFB-C399-4A6D-9E3C-75E1ECB532D9}" srcOrd="0" destOrd="0" presId="urn:microsoft.com/office/officeart/2005/8/layout/cycle8"/>
    <dgm:cxn modelId="{A0D6E866-B7C2-4C59-8809-6198B86B6AD3}" srcId="{3266B06F-D8B4-4E8A-833C-CD6950433C57}" destId="{BB5A0C10-DFF0-4A2F-9540-B221976B52FA}" srcOrd="0" destOrd="0" parTransId="{23FAA000-4027-49EE-9F88-FCAE4A592958}" sibTransId="{01131A35-F7E9-4CAC-A7E0-5F4F554F07CE}"/>
    <dgm:cxn modelId="{1177D647-4568-436F-8C54-2337848BFE41}" srcId="{3266B06F-D8B4-4E8A-833C-CD6950433C57}" destId="{F8464EA1-2BE5-4988-B0A3-5A99D37112B5}" srcOrd="1" destOrd="0" parTransId="{8B082A99-85D9-4A35-BEB4-B1690FBB01B8}" sibTransId="{9215BE74-5C2F-423F-A1B5-A46124ED482D}"/>
    <dgm:cxn modelId="{42069B4C-BCA3-45B9-BAEA-F73F3A169309}" type="presOf" srcId="{3B23B479-81D7-4F7F-A42C-445C480290BD}" destId="{2815E7D4-8E72-4EFC-8E52-053EC53A6A41}" srcOrd="1" destOrd="0" presId="urn:microsoft.com/office/officeart/2005/8/layout/cycle8"/>
    <dgm:cxn modelId="{20E7A052-D2C1-4006-BB6B-ECE54513E736}" srcId="{3266B06F-D8B4-4E8A-833C-CD6950433C57}" destId="{75A8993D-DF06-465B-A812-2D319D90CA7D}" srcOrd="3" destOrd="0" parTransId="{F65C8AE1-5B07-4D04-9EC5-6EE9896F9FEE}" sibTransId="{709784A5-0443-46E7-9CBF-048B435D5316}"/>
    <dgm:cxn modelId="{C8404394-A01D-4B73-BD69-73FE22D589D1}" type="presOf" srcId="{BB5A0C10-DFF0-4A2F-9540-B221976B52FA}" destId="{6BD6EFD5-E7CE-46C7-9057-CA4411535689}" srcOrd="1" destOrd="0" presId="urn:microsoft.com/office/officeart/2005/8/layout/cycle8"/>
    <dgm:cxn modelId="{323B7FAE-CB51-4256-B157-7CB4EAE53343}" srcId="{3266B06F-D8B4-4E8A-833C-CD6950433C57}" destId="{3B23B479-81D7-4F7F-A42C-445C480290BD}" srcOrd="2" destOrd="0" parTransId="{AE439E8C-75B2-4A82-9FAE-6E6AD6FEB701}" sibTransId="{2D695EDE-80FE-45D5-8F97-DD79288A9FEB}"/>
    <dgm:cxn modelId="{893AA0C7-ACDE-418E-B234-617B2C75427F}" type="presOf" srcId="{3B23B479-81D7-4F7F-A42C-445C480290BD}" destId="{24BC993B-CBE8-4E84-9822-10D454BCC828}" srcOrd="0" destOrd="0" presId="urn:microsoft.com/office/officeart/2005/8/layout/cycle8"/>
    <dgm:cxn modelId="{5BFE33F4-BD8A-4CE3-9479-4778C629787A}" type="presOf" srcId="{F8464EA1-2BE5-4988-B0A3-5A99D37112B5}" destId="{04D528F0-008D-4F46-9AD1-C27375467310}" srcOrd="1" destOrd="0" presId="urn:microsoft.com/office/officeart/2005/8/layout/cycle8"/>
    <dgm:cxn modelId="{2699BEF9-416F-449A-B2EA-868DB7FF1CD5}" type="presOf" srcId="{75A8993D-DF06-465B-A812-2D319D90CA7D}" destId="{1CDCB6E9-C8B7-4B27-99BE-66F54F01A4F6}" srcOrd="0" destOrd="0" presId="urn:microsoft.com/office/officeart/2005/8/layout/cycle8"/>
    <dgm:cxn modelId="{B41CF558-87D9-4604-B000-0699B01A51A2}" type="presParOf" srcId="{1808C6CC-4425-48D4-96DE-1374C458C3C7}" destId="{1BE5F88B-0565-4CD4-B77A-7819358E3DEF}" srcOrd="0" destOrd="0" presId="urn:microsoft.com/office/officeart/2005/8/layout/cycle8"/>
    <dgm:cxn modelId="{0341A86D-1809-4D59-BE4C-9F95465D5EBF}" type="presParOf" srcId="{1808C6CC-4425-48D4-96DE-1374C458C3C7}" destId="{539AB2FC-538F-4F81-842D-BCE6EF7C5D2F}" srcOrd="1" destOrd="0" presId="urn:microsoft.com/office/officeart/2005/8/layout/cycle8"/>
    <dgm:cxn modelId="{580B3A01-730B-4AC0-873D-ED1BF4447450}" type="presParOf" srcId="{1808C6CC-4425-48D4-96DE-1374C458C3C7}" destId="{711B26E8-8DD7-4E40-89F7-0203B1A51AF8}" srcOrd="2" destOrd="0" presId="urn:microsoft.com/office/officeart/2005/8/layout/cycle8"/>
    <dgm:cxn modelId="{E7296B1B-57DF-4E4C-91C2-E761E17C4423}" type="presParOf" srcId="{1808C6CC-4425-48D4-96DE-1374C458C3C7}" destId="{6BD6EFD5-E7CE-46C7-9057-CA4411535689}" srcOrd="3" destOrd="0" presId="urn:microsoft.com/office/officeart/2005/8/layout/cycle8"/>
    <dgm:cxn modelId="{0EC86411-9258-4796-BD11-36C380740D14}" type="presParOf" srcId="{1808C6CC-4425-48D4-96DE-1374C458C3C7}" destId="{DD929FFB-C399-4A6D-9E3C-75E1ECB532D9}" srcOrd="4" destOrd="0" presId="urn:microsoft.com/office/officeart/2005/8/layout/cycle8"/>
    <dgm:cxn modelId="{42A330C2-99D6-4D61-B3EA-7FA1B5106BEB}" type="presParOf" srcId="{1808C6CC-4425-48D4-96DE-1374C458C3C7}" destId="{53DFAE17-51D0-4E61-B987-78EDA90B9449}" srcOrd="5" destOrd="0" presId="urn:microsoft.com/office/officeart/2005/8/layout/cycle8"/>
    <dgm:cxn modelId="{A2CFA24E-52CC-4BDF-99AA-7A35D2A3049C}" type="presParOf" srcId="{1808C6CC-4425-48D4-96DE-1374C458C3C7}" destId="{630FA69F-4CD8-4CB8-8639-A5527003281A}" srcOrd="6" destOrd="0" presId="urn:microsoft.com/office/officeart/2005/8/layout/cycle8"/>
    <dgm:cxn modelId="{75733FBD-F214-4424-8B32-D85D758ECD79}" type="presParOf" srcId="{1808C6CC-4425-48D4-96DE-1374C458C3C7}" destId="{04D528F0-008D-4F46-9AD1-C27375467310}" srcOrd="7" destOrd="0" presId="urn:microsoft.com/office/officeart/2005/8/layout/cycle8"/>
    <dgm:cxn modelId="{7956B448-C8E3-445C-9BF6-0556FCE83069}" type="presParOf" srcId="{1808C6CC-4425-48D4-96DE-1374C458C3C7}" destId="{24BC993B-CBE8-4E84-9822-10D454BCC828}" srcOrd="8" destOrd="0" presId="urn:microsoft.com/office/officeart/2005/8/layout/cycle8"/>
    <dgm:cxn modelId="{86D11017-08F1-49BD-9F7A-F1C270DC4EE2}" type="presParOf" srcId="{1808C6CC-4425-48D4-96DE-1374C458C3C7}" destId="{EB40DCCF-D2EA-48F7-B8F0-09F41B277DB0}" srcOrd="9" destOrd="0" presId="urn:microsoft.com/office/officeart/2005/8/layout/cycle8"/>
    <dgm:cxn modelId="{B4E7AF01-06DE-4BCD-A39C-0A51602C7031}" type="presParOf" srcId="{1808C6CC-4425-48D4-96DE-1374C458C3C7}" destId="{FB641C66-9E4B-4C0F-9F2C-B7A9025164D7}" srcOrd="10" destOrd="0" presId="urn:microsoft.com/office/officeart/2005/8/layout/cycle8"/>
    <dgm:cxn modelId="{D628BE16-2CBE-41B5-9E7C-0CF343D4B80F}" type="presParOf" srcId="{1808C6CC-4425-48D4-96DE-1374C458C3C7}" destId="{2815E7D4-8E72-4EFC-8E52-053EC53A6A41}" srcOrd="11" destOrd="0" presId="urn:microsoft.com/office/officeart/2005/8/layout/cycle8"/>
    <dgm:cxn modelId="{156339CD-1C1A-46C7-9A4E-19CB93EF9868}" type="presParOf" srcId="{1808C6CC-4425-48D4-96DE-1374C458C3C7}" destId="{1CDCB6E9-C8B7-4B27-99BE-66F54F01A4F6}" srcOrd="12" destOrd="0" presId="urn:microsoft.com/office/officeart/2005/8/layout/cycle8"/>
    <dgm:cxn modelId="{D7FCA96C-8CDB-432E-B0DC-1BCEF5BFE3DC}" type="presParOf" srcId="{1808C6CC-4425-48D4-96DE-1374C458C3C7}" destId="{6DF6AD27-124A-41AA-A968-2ECB167D109C}" srcOrd="13" destOrd="0" presId="urn:microsoft.com/office/officeart/2005/8/layout/cycle8"/>
    <dgm:cxn modelId="{54CC029D-A900-4D64-B665-9A0D7E5A1EB3}" type="presParOf" srcId="{1808C6CC-4425-48D4-96DE-1374C458C3C7}" destId="{CDBE5F7E-2E04-4A76-8CF1-599734C3E16D}" srcOrd="14" destOrd="0" presId="urn:microsoft.com/office/officeart/2005/8/layout/cycle8"/>
    <dgm:cxn modelId="{A4FCED0F-9AF2-46CA-81ED-52AFB147E3BC}" type="presParOf" srcId="{1808C6CC-4425-48D4-96DE-1374C458C3C7}" destId="{9007B0EC-B710-4D53-93DD-C640AD067636}" srcOrd="15" destOrd="0" presId="urn:microsoft.com/office/officeart/2005/8/layout/cycle8"/>
    <dgm:cxn modelId="{6AEFB7D2-1030-4575-A072-8B13A40B7552}" type="presParOf" srcId="{1808C6CC-4425-48D4-96DE-1374C458C3C7}" destId="{B01452EE-8945-4728-8F48-9E85ABCB27F0}" srcOrd="16" destOrd="0" presId="urn:microsoft.com/office/officeart/2005/8/layout/cycle8"/>
    <dgm:cxn modelId="{97FE1D80-5CB0-4A64-B15D-49A8498A9AE3}" type="presParOf" srcId="{1808C6CC-4425-48D4-96DE-1374C458C3C7}" destId="{B0CF3042-8C96-4CCF-AC10-84486F77C194}" srcOrd="17" destOrd="0" presId="urn:microsoft.com/office/officeart/2005/8/layout/cycle8"/>
    <dgm:cxn modelId="{6DAF50DF-30FC-45C9-95F2-FADC362FA80E}" type="presParOf" srcId="{1808C6CC-4425-48D4-96DE-1374C458C3C7}" destId="{445782CA-0744-480C-BE0A-35CCEFB08051}" srcOrd="18" destOrd="0" presId="urn:microsoft.com/office/officeart/2005/8/layout/cycle8"/>
    <dgm:cxn modelId="{57FD0BC1-F68B-4A78-A110-1ED3D9A82DF0}" type="presParOf" srcId="{1808C6CC-4425-48D4-96DE-1374C458C3C7}" destId="{1D894F2D-CDBE-46C5-8D92-AF32F03F785D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5F88B-0565-4CD4-B77A-7819358E3DEF}">
      <dsp:nvSpPr>
        <dsp:cNvPr id="0" name=""/>
        <dsp:cNvSpPr/>
      </dsp:nvSpPr>
      <dsp:spPr>
        <a:xfrm>
          <a:off x="557455" y="278273"/>
          <a:ext cx="3776472" cy="3776472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Collecte</a:t>
          </a:r>
          <a:r>
            <a:rPr lang="fr-FR" sz="1600" b="1" kern="1200" dirty="0">
              <a:solidFill>
                <a:srgbClr val="FF0000"/>
              </a:solidFill>
            </a:rPr>
            <a:t> : informations, documents</a:t>
          </a:r>
        </a:p>
      </dsp:txBody>
      <dsp:txXfrm>
        <a:off x="2562132" y="1060992"/>
        <a:ext cx="1393698" cy="1034034"/>
      </dsp:txXfrm>
    </dsp:sp>
    <dsp:sp modelId="{DD929FFB-C399-4A6D-9E3C-75E1ECB532D9}">
      <dsp:nvSpPr>
        <dsp:cNvPr id="0" name=""/>
        <dsp:cNvSpPr/>
      </dsp:nvSpPr>
      <dsp:spPr>
        <a:xfrm>
          <a:off x="557455" y="405054"/>
          <a:ext cx="3776472" cy="3776472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Traitement</a:t>
          </a:r>
          <a:r>
            <a:rPr lang="fr-FR" sz="1600" b="1" kern="1200" dirty="0">
              <a:solidFill>
                <a:srgbClr val="FF0000"/>
              </a:solidFill>
            </a:rPr>
            <a:t> </a:t>
          </a:r>
          <a:r>
            <a:rPr lang="fr-FR" sz="1600" b="0" kern="1200" dirty="0">
              <a:solidFill>
                <a:srgbClr val="FF0000"/>
              </a:solidFill>
            </a:rPr>
            <a:t>: informations, documents</a:t>
          </a:r>
        </a:p>
      </dsp:txBody>
      <dsp:txXfrm>
        <a:off x="2562132" y="2364774"/>
        <a:ext cx="1393698" cy="1034034"/>
      </dsp:txXfrm>
    </dsp:sp>
    <dsp:sp modelId="{24BC993B-CBE8-4E84-9822-10D454BCC828}">
      <dsp:nvSpPr>
        <dsp:cNvPr id="0" name=""/>
        <dsp:cNvSpPr/>
      </dsp:nvSpPr>
      <dsp:spPr>
        <a:xfrm>
          <a:off x="430673" y="405054"/>
          <a:ext cx="3776472" cy="3776472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Stockage</a:t>
          </a:r>
          <a:r>
            <a:rPr lang="fr-FR" sz="1600" b="1" kern="1200" dirty="0">
              <a:solidFill>
                <a:srgbClr val="FF0000"/>
              </a:solidFill>
            </a:rPr>
            <a:t> : </a:t>
          </a:r>
          <a:r>
            <a:rPr lang="fr-FR" sz="1600" b="0" kern="1200" dirty="0">
              <a:solidFill>
                <a:srgbClr val="FF0000"/>
              </a:solidFill>
            </a:rPr>
            <a:t>informations, documents</a:t>
          </a:r>
        </a:p>
      </dsp:txBody>
      <dsp:txXfrm>
        <a:off x="808770" y="2364774"/>
        <a:ext cx="1393698" cy="1034034"/>
      </dsp:txXfrm>
    </dsp:sp>
    <dsp:sp modelId="{1CDCB6E9-C8B7-4B27-99BE-66F54F01A4F6}">
      <dsp:nvSpPr>
        <dsp:cNvPr id="0" name=""/>
        <dsp:cNvSpPr/>
      </dsp:nvSpPr>
      <dsp:spPr>
        <a:xfrm>
          <a:off x="430673" y="278273"/>
          <a:ext cx="3776472" cy="3776472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solidFill>
                <a:schemeClr val="bg1"/>
              </a:solidFill>
            </a:rPr>
            <a:t>Diffusion</a:t>
          </a:r>
          <a:r>
            <a:rPr lang="fr-FR" sz="1600" b="1" kern="1200" dirty="0">
              <a:solidFill>
                <a:srgbClr val="FF0000"/>
              </a:solidFill>
            </a:rPr>
            <a:t> : informations, documents</a:t>
          </a:r>
        </a:p>
      </dsp:txBody>
      <dsp:txXfrm>
        <a:off x="808770" y="1060992"/>
        <a:ext cx="1393698" cy="1034034"/>
      </dsp:txXfrm>
    </dsp:sp>
    <dsp:sp modelId="{B01452EE-8945-4728-8F48-9E85ABCB27F0}">
      <dsp:nvSpPr>
        <dsp:cNvPr id="0" name=""/>
        <dsp:cNvSpPr/>
      </dsp:nvSpPr>
      <dsp:spPr>
        <a:xfrm>
          <a:off x="323673" y="44491"/>
          <a:ext cx="4244035" cy="4244035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CF3042-8C96-4CCF-AC10-84486F77C194}">
      <dsp:nvSpPr>
        <dsp:cNvPr id="0" name=""/>
        <dsp:cNvSpPr/>
      </dsp:nvSpPr>
      <dsp:spPr>
        <a:xfrm>
          <a:off x="323673" y="171273"/>
          <a:ext cx="4244035" cy="4244035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45782CA-0744-480C-BE0A-35CCEFB08051}">
      <dsp:nvSpPr>
        <dsp:cNvPr id="0" name=""/>
        <dsp:cNvSpPr/>
      </dsp:nvSpPr>
      <dsp:spPr>
        <a:xfrm>
          <a:off x="196892" y="171273"/>
          <a:ext cx="4244035" cy="4244035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894F2D-CDBE-46C5-8D92-AF32F03F785D}">
      <dsp:nvSpPr>
        <dsp:cNvPr id="0" name=""/>
        <dsp:cNvSpPr/>
      </dsp:nvSpPr>
      <dsp:spPr>
        <a:xfrm>
          <a:off x="196892" y="44491"/>
          <a:ext cx="4244035" cy="4244035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E5F88B-0565-4CD4-B77A-7819358E3DEF}">
      <dsp:nvSpPr>
        <dsp:cNvPr id="0" name=""/>
        <dsp:cNvSpPr/>
      </dsp:nvSpPr>
      <dsp:spPr>
        <a:xfrm>
          <a:off x="472242" y="217094"/>
          <a:ext cx="2996656" cy="2996656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Collecte</a:t>
          </a:r>
          <a:r>
            <a:rPr lang="fr-FR" sz="1200" b="1" kern="1200" dirty="0">
              <a:solidFill>
                <a:srgbClr val="FF0000"/>
              </a:solidFill>
            </a:rPr>
            <a:t> : informations, documents</a:t>
          </a:r>
        </a:p>
      </dsp:txBody>
      <dsp:txXfrm>
        <a:off x="2062967" y="838187"/>
        <a:ext cx="1105908" cy="820513"/>
      </dsp:txXfrm>
    </dsp:sp>
    <dsp:sp modelId="{DD929FFB-C399-4A6D-9E3C-75E1ECB532D9}">
      <dsp:nvSpPr>
        <dsp:cNvPr id="0" name=""/>
        <dsp:cNvSpPr/>
      </dsp:nvSpPr>
      <dsp:spPr>
        <a:xfrm>
          <a:off x="472242" y="317696"/>
          <a:ext cx="2996656" cy="2996656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Traitement</a:t>
          </a:r>
          <a:r>
            <a:rPr lang="fr-FR" sz="1200" b="1" kern="1200" dirty="0">
              <a:solidFill>
                <a:srgbClr val="FF0000"/>
              </a:solidFill>
            </a:rPr>
            <a:t> </a:t>
          </a:r>
          <a:r>
            <a:rPr lang="fr-FR" sz="1200" b="0" kern="1200" dirty="0">
              <a:solidFill>
                <a:srgbClr val="FF0000"/>
              </a:solidFill>
            </a:rPr>
            <a:t>: informations, documents</a:t>
          </a:r>
        </a:p>
      </dsp:txBody>
      <dsp:txXfrm>
        <a:off x="2062967" y="1872747"/>
        <a:ext cx="1105908" cy="820513"/>
      </dsp:txXfrm>
    </dsp:sp>
    <dsp:sp modelId="{24BC993B-CBE8-4E84-9822-10D454BCC828}">
      <dsp:nvSpPr>
        <dsp:cNvPr id="0" name=""/>
        <dsp:cNvSpPr/>
      </dsp:nvSpPr>
      <dsp:spPr>
        <a:xfrm>
          <a:off x="371640" y="317696"/>
          <a:ext cx="2996656" cy="2996656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Stockage</a:t>
          </a:r>
          <a:r>
            <a:rPr lang="fr-FR" sz="1200" b="1" kern="1200" dirty="0">
              <a:solidFill>
                <a:srgbClr val="FF0000"/>
              </a:solidFill>
            </a:rPr>
            <a:t> : </a:t>
          </a:r>
          <a:r>
            <a:rPr lang="fr-FR" sz="1200" b="0" kern="1200" dirty="0">
              <a:solidFill>
                <a:srgbClr val="FF0000"/>
              </a:solidFill>
            </a:rPr>
            <a:t>informations, documents</a:t>
          </a:r>
        </a:p>
      </dsp:txBody>
      <dsp:txXfrm>
        <a:off x="671663" y="1872747"/>
        <a:ext cx="1105908" cy="820513"/>
      </dsp:txXfrm>
    </dsp:sp>
    <dsp:sp modelId="{1CDCB6E9-C8B7-4B27-99BE-66F54F01A4F6}">
      <dsp:nvSpPr>
        <dsp:cNvPr id="0" name=""/>
        <dsp:cNvSpPr/>
      </dsp:nvSpPr>
      <dsp:spPr>
        <a:xfrm>
          <a:off x="371640" y="217094"/>
          <a:ext cx="2996656" cy="2996656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200" b="1" kern="1200" dirty="0">
              <a:solidFill>
                <a:schemeClr val="bg1"/>
              </a:solidFill>
            </a:rPr>
            <a:t>Diffusion</a:t>
          </a:r>
          <a:r>
            <a:rPr lang="fr-FR" sz="1200" b="1" kern="1200" dirty="0">
              <a:solidFill>
                <a:srgbClr val="FF0000"/>
              </a:solidFill>
            </a:rPr>
            <a:t> : informations, documents</a:t>
          </a:r>
        </a:p>
      </dsp:txBody>
      <dsp:txXfrm>
        <a:off x="671663" y="838187"/>
        <a:ext cx="1105908" cy="820513"/>
      </dsp:txXfrm>
    </dsp:sp>
    <dsp:sp modelId="{B01452EE-8945-4728-8F48-9E85ABCB27F0}">
      <dsp:nvSpPr>
        <dsp:cNvPr id="0" name=""/>
        <dsp:cNvSpPr/>
      </dsp:nvSpPr>
      <dsp:spPr>
        <a:xfrm>
          <a:off x="286735" y="31587"/>
          <a:ext cx="3367670" cy="3367670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lumMod val="11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0CF3042-8C96-4CCF-AC10-84486F77C194}">
      <dsp:nvSpPr>
        <dsp:cNvPr id="0" name=""/>
        <dsp:cNvSpPr/>
      </dsp:nvSpPr>
      <dsp:spPr>
        <a:xfrm>
          <a:off x="286735" y="132189"/>
          <a:ext cx="3367670" cy="3367670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3">
                <a:hueOff val="3749681"/>
                <a:satOff val="730"/>
                <a:lumOff val="3922"/>
                <a:alphaOff val="0"/>
                <a:tint val="98000"/>
                <a:lumMod val="114000"/>
              </a:schemeClr>
            </a:gs>
            <a:gs pos="100000">
              <a:schemeClr val="accent3">
                <a:hueOff val="3749681"/>
                <a:satOff val="730"/>
                <a:lumOff val="3922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45782CA-0744-480C-BE0A-35CCEFB08051}">
      <dsp:nvSpPr>
        <dsp:cNvPr id="0" name=""/>
        <dsp:cNvSpPr/>
      </dsp:nvSpPr>
      <dsp:spPr>
        <a:xfrm>
          <a:off x="186133" y="132189"/>
          <a:ext cx="3367670" cy="3367670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3">
                <a:hueOff val="7499362"/>
                <a:satOff val="1459"/>
                <a:lumOff val="7843"/>
                <a:alphaOff val="0"/>
                <a:tint val="98000"/>
                <a:lumMod val="114000"/>
              </a:schemeClr>
            </a:gs>
            <a:gs pos="100000">
              <a:schemeClr val="accent3">
                <a:hueOff val="7499362"/>
                <a:satOff val="1459"/>
                <a:lumOff val="7843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D894F2D-CDBE-46C5-8D92-AF32F03F785D}">
      <dsp:nvSpPr>
        <dsp:cNvPr id="0" name=""/>
        <dsp:cNvSpPr/>
      </dsp:nvSpPr>
      <dsp:spPr>
        <a:xfrm>
          <a:off x="186133" y="31587"/>
          <a:ext cx="3367670" cy="3367670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0">
          <a:gsLst>
            <a:gs pos="0">
              <a:schemeClr val="accent3">
                <a:hueOff val="11249043"/>
                <a:satOff val="2189"/>
                <a:lumOff val="11765"/>
                <a:alphaOff val="0"/>
                <a:tint val="98000"/>
                <a:lumMod val="114000"/>
              </a:schemeClr>
            </a:gs>
            <a:gs pos="100000">
              <a:schemeClr val="accent3">
                <a:hueOff val="11249043"/>
                <a:satOff val="2189"/>
                <a:lumOff val="11765"/>
                <a:alphaOff val="0"/>
                <a:shade val="90000"/>
                <a:lumMod val="84000"/>
              </a:schemeClr>
            </a:gs>
          </a:gsLst>
          <a:lin ang="5400000" scaled="0"/>
        </a:gradFill>
        <a:ln>
          <a:noFill/>
        </a:ln>
        <a:effectLst>
          <a:outerShdw blurRad="63500" dist="38100" dir="540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04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77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940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251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262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183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7329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947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5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181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06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14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90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3922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269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1660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815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02/01/2024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22049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328401" cy="643466"/>
          </a:xfrm>
        </p:spPr>
        <p:txBody>
          <a:bodyPr>
            <a:noAutofit/>
          </a:bodyPr>
          <a:lstStyle/>
          <a:p>
            <a:br>
              <a:rPr lang="fr-FR" sz="2400" b="1" dirty="0"/>
            </a:br>
            <a:r>
              <a:rPr lang="fr-FR" sz="2800" b="1" dirty="0"/>
              <a:t>Chap. 1 - Le système d’information et son évolution</a:t>
            </a:r>
            <a:endParaRPr lang="fr-FR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4656422" y="86977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095" y="1685330"/>
            <a:ext cx="7292837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L’entreprise est au cœur d’un système d’information complexe qu’elle doit contrôler et gérer. Ce travail est matérialisé par des suites de </a:t>
            </a:r>
            <a:r>
              <a:rPr lang="fr-FR" sz="2400" b="1" dirty="0">
                <a:solidFill>
                  <a:srgbClr val="FFC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tâches et de procédures </a:t>
            </a: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qui font intervenir des hommes, des machines, et des applications informatiques. </a:t>
            </a:r>
          </a:p>
          <a:p>
            <a:pPr>
              <a:spcBef>
                <a:spcPts val="2400"/>
              </a:spcBef>
            </a:pP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Ces tâches consistent à </a:t>
            </a:r>
            <a:r>
              <a:rPr lang="fr-FR" sz="2400" b="1" dirty="0">
                <a:solidFill>
                  <a:srgbClr val="FFC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collecter, sélectionner, traiter, stocker et diffuser </a:t>
            </a:r>
            <a:r>
              <a:rPr lang="fr-FR" sz="2400" dirty="0">
                <a:latin typeface="Arial" panose="020B0604020202020204" pitchFamily="34" charset="0"/>
                <a:cs typeface="Times New Roman" panose="02020603050405020304" pitchFamily="18" charset="0"/>
              </a:rPr>
              <a:t>des informations ou de documents. </a:t>
            </a: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4120478606"/>
              </p:ext>
            </p:extLst>
          </p:nvPr>
        </p:nvGraphicFramePr>
        <p:xfrm>
          <a:off x="7289800" y="1619309"/>
          <a:ext cx="4800601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1328401" cy="643466"/>
          </a:xfrm>
        </p:spPr>
        <p:txBody>
          <a:bodyPr>
            <a:noAutofit/>
          </a:bodyPr>
          <a:lstStyle/>
          <a:p>
            <a:br>
              <a:rPr lang="fr-FR" sz="2400" b="1" dirty="0"/>
            </a:br>
            <a:r>
              <a:rPr lang="fr-FR" sz="2800" b="1" dirty="0"/>
              <a:t>Chap. 1 - Le système d’information et son évolution</a:t>
            </a:r>
            <a:endParaRPr lang="fr-FR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4656422" y="869778"/>
            <a:ext cx="26805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spcAft>
                <a:spcPts val="0"/>
              </a:spcAft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217095" y="1685330"/>
            <a:ext cx="779785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</a:pP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Ces processus sont parfois difficiles à analyser est peuvent être schématisés pour les rendre plus compréhensibles selon la règle : « </a:t>
            </a:r>
            <a:r>
              <a:rPr lang="fr-FR" sz="2200" b="1" dirty="0">
                <a:solidFill>
                  <a:srgbClr val="FFFF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Dire ce que l’on fait et faire ce que l’on dit. </a:t>
            </a: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»</a:t>
            </a:r>
          </a:p>
          <a:p>
            <a:pPr>
              <a:spcBef>
                <a:spcPts val="2400"/>
              </a:spcBef>
            </a:pP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Ce travail est indispensable lorsque la société s’informatise à l’aide de </a:t>
            </a:r>
            <a:r>
              <a:rPr lang="fr-FR" sz="2200" b="1" dirty="0">
                <a:solidFill>
                  <a:srgbClr val="FFC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PGI</a:t>
            </a:r>
            <a:r>
              <a:rPr lang="fr-FR" sz="2200" dirty="0">
                <a:latin typeface="Arial" panose="020B0604020202020204" pitchFamily="34" charset="0"/>
                <a:cs typeface="Times New Roman" panose="02020603050405020304" pitchFamily="18" charset="0"/>
              </a:rPr>
              <a:t> qui a vocation à prendre en charge tous les flux et les traitements d’information de l’entreprise.</a:t>
            </a:r>
          </a:p>
          <a:p>
            <a:pPr>
              <a:spcBef>
                <a:spcPts val="24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Enfin la qualité d’un système d’information est indissociable de la </a:t>
            </a:r>
            <a:r>
              <a:rPr lang="fr-FR" sz="2200" b="1" dirty="0">
                <a:solidFill>
                  <a:srgbClr val="FFC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 des informations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sont gérées. Ces dernières doivent être </a:t>
            </a:r>
            <a:r>
              <a:rPr lang="fr-FR" sz="2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fiables et pertinentes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1200"/>
              </a:spcBef>
            </a:pPr>
            <a:endParaRPr lang="fr-FR" sz="2200" dirty="0">
              <a:latin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Diagramme 7"/>
          <p:cNvGraphicFramePr/>
          <p:nvPr>
            <p:extLst>
              <p:ext uri="{D42A27DB-BD31-4B8C-83A1-F6EECF244321}">
                <p14:modId xmlns:p14="http://schemas.microsoft.com/office/powerpoint/2010/main" val="2249912702"/>
              </p:ext>
            </p:extLst>
          </p:nvPr>
        </p:nvGraphicFramePr>
        <p:xfrm>
          <a:off x="8160914" y="1438141"/>
          <a:ext cx="3876540" cy="3567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6094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183</TotalTime>
  <Words>211</Words>
  <Application>Microsoft Office PowerPoint</Application>
  <PresentationFormat>Grand écran</PresentationFormat>
  <Paragraphs>17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 Chap. 1 - Le système d’information et son évolution</vt:lpstr>
      <vt:lpstr> Chap. 1 - Le système d’information et son évolution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2024-01-02T09:25:32Z</dcterms:modified>
</cp:coreProperties>
</file>