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62" r:id="rId2"/>
    <p:sldId id="26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032CDB-C2F1-4281-8EC2-3176725F41D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525754C-D9E8-421E-93AB-25ECD19FA691}">
      <dgm:prSet phldrT="[Texte]"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fr-FR" altLang="fr-FR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dialogue peut être établi</a:t>
          </a:r>
          <a:endParaRPr lang="fr-FR" sz="24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4D0BC5-5C2F-4567-A348-48F4100A64A5}" type="parTrans" cxnId="{9C2E5506-6BF3-4B97-9374-1ACE72AB9C8D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7309BE-9DD5-437C-8979-48D65FFD8DE0}" type="sibTrans" cxnId="{9C2E5506-6BF3-4B97-9374-1ACE72AB9C8D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29DD8D-D6E4-491B-9FCA-5C9B158F8B66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descendante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du manager vers ses employés : </a:t>
          </a:r>
          <a:r>
            <a:rPr kumimoji="0" lang="fr-FR" altLang="fr-FR" sz="20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note de service, les instructions professionnelles…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9839D0-44C3-4E67-B3BA-4F100F5CCA1E}" type="parTrans" cxnId="{805B26A1-28AA-4BD6-A760-5B755A260AC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2FB4B5-3BB9-476A-A058-45996376CA68}" type="sibTrans" cxnId="{805B26A1-28AA-4BD6-A760-5B755A260ACE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00EDE7-E25A-487C-86FE-D34E16470177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ascendante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des salariés vers le directeur : compte rendu, note de synthèse, boîte à idées, etc.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28F5D9-1C9E-4044-8D43-D5B073DD7E23}" type="parTrans" cxnId="{687D0BAC-FD30-4D67-A9C9-3CB0E631314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328B9-E053-40CC-8235-FA423D036BE3}" type="sibTrans" cxnId="{687D0BAC-FD30-4D67-A9C9-3CB0E6313147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476F2D-826E-44E5-B7EF-2229BA88A38A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transversale</a:t>
          </a:r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 salarié à salarié : courriers, méls, demandes d’informations, etc.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F97F0D-813F-45F5-A3B8-8FCFAFDE1CD2}" type="parTrans" cxnId="{CC15ABAD-0439-41C4-881A-4DA4B945D66B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30B483-ADBD-4B22-902E-D92D10F26585}" type="sibTrans" cxnId="{CC15ABAD-0439-41C4-881A-4DA4B945D66B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50DA3B-B3B1-417B-9312-DD604AF08AF4}">
      <dgm:prSet custT="1"/>
      <dgm:spPr/>
      <dgm:t>
        <a:bodyPr/>
        <a:lstStyle/>
        <a:p>
          <a:r>
            <a:rPr kumimoji="0" lang="fr-FR" altLang="fr-FR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circulation de l’information doit être organisée et des règles doivent être respectées</a:t>
          </a:r>
          <a:endParaRPr kumimoji="0" lang="fr-FR" altLang="fr-FR" sz="20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A9D8FD-B4FB-48CC-BB6A-6596B392B292}" type="parTrans" cxnId="{F5B79230-B714-4A86-8C60-3FE0FA6AE03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3B5EC9-9419-418E-A092-1DB1EA4178BB}" type="sibTrans" cxnId="{F5B79230-B714-4A86-8C60-3FE0FA6AE03F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87C08A-92D7-44F9-A42A-3D52D61DAC23}" type="pres">
      <dgm:prSet presAssocID="{12032CDB-C2F1-4281-8EC2-3176725F41D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E6A1A8-DC9A-4994-966E-1E7524897679}" type="pres">
      <dgm:prSet presAssocID="{3525754C-D9E8-421E-93AB-25ECD19FA691}" presName="root" presStyleCnt="0"/>
      <dgm:spPr/>
    </dgm:pt>
    <dgm:pt modelId="{92B74D27-B187-4152-BAB6-603E22019A41}" type="pres">
      <dgm:prSet presAssocID="{3525754C-D9E8-421E-93AB-25ECD19FA691}" presName="rootComposite" presStyleCnt="0"/>
      <dgm:spPr/>
    </dgm:pt>
    <dgm:pt modelId="{9F36432F-1207-4B5A-A1B7-551F70753729}" type="pres">
      <dgm:prSet presAssocID="{3525754C-D9E8-421E-93AB-25ECD19FA691}" presName="rootText" presStyleLbl="node1" presStyleIdx="0" presStyleCnt="1" custScaleX="328018" custScaleY="49839" custLinFactNeighborX="2583" custLinFactNeighborY="1291"/>
      <dgm:spPr/>
    </dgm:pt>
    <dgm:pt modelId="{6AB25A0A-1B35-4567-8430-BCC38BE3A9F7}" type="pres">
      <dgm:prSet presAssocID="{3525754C-D9E8-421E-93AB-25ECD19FA691}" presName="rootConnector" presStyleLbl="node1" presStyleIdx="0" presStyleCnt="1"/>
      <dgm:spPr/>
    </dgm:pt>
    <dgm:pt modelId="{F419063C-CB5C-461C-A032-E47ECC2CF80B}" type="pres">
      <dgm:prSet presAssocID="{3525754C-D9E8-421E-93AB-25ECD19FA691}" presName="childShape" presStyleCnt="0"/>
      <dgm:spPr/>
    </dgm:pt>
    <dgm:pt modelId="{6433AF74-18B4-48CE-99A7-711DCC949F4F}" type="pres">
      <dgm:prSet presAssocID="{B69839D0-44C3-4E67-B3BA-4F100F5CCA1E}" presName="Name13" presStyleLbl="parChTrans1D2" presStyleIdx="0" presStyleCnt="4"/>
      <dgm:spPr/>
    </dgm:pt>
    <dgm:pt modelId="{DEF15C15-81FE-4A7D-8C5A-79752AF656AE}" type="pres">
      <dgm:prSet presAssocID="{F229DD8D-D6E4-491B-9FCA-5C9B158F8B66}" presName="childText" presStyleLbl="bgAcc1" presStyleIdx="0" presStyleCnt="4" custScaleX="507008" custScaleY="78445">
        <dgm:presLayoutVars>
          <dgm:bulletEnabled val="1"/>
        </dgm:presLayoutVars>
      </dgm:prSet>
      <dgm:spPr/>
    </dgm:pt>
    <dgm:pt modelId="{6D13B421-7EDB-491F-BC8E-4A6E82833DB0}" type="pres">
      <dgm:prSet presAssocID="{FB28F5D9-1C9E-4044-8D43-D5B073DD7E23}" presName="Name13" presStyleLbl="parChTrans1D2" presStyleIdx="1" presStyleCnt="4"/>
      <dgm:spPr/>
    </dgm:pt>
    <dgm:pt modelId="{437EB6C5-B69A-4B6D-8802-BE0624526B92}" type="pres">
      <dgm:prSet presAssocID="{A700EDE7-E25A-487C-86FE-D34E16470177}" presName="childText" presStyleLbl="bgAcc1" presStyleIdx="1" presStyleCnt="4" custScaleX="507008" custScaleY="78445">
        <dgm:presLayoutVars>
          <dgm:bulletEnabled val="1"/>
        </dgm:presLayoutVars>
      </dgm:prSet>
      <dgm:spPr/>
    </dgm:pt>
    <dgm:pt modelId="{6C27AA7A-6DC2-46AE-A3E4-9253F6AC50D4}" type="pres">
      <dgm:prSet presAssocID="{B1F97F0D-813F-45F5-A3B8-8FCFAFDE1CD2}" presName="Name13" presStyleLbl="parChTrans1D2" presStyleIdx="2" presStyleCnt="4"/>
      <dgm:spPr/>
    </dgm:pt>
    <dgm:pt modelId="{E6C88330-A7C9-44E7-970B-5A73B4765BD5}" type="pres">
      <dgm:prSet presAssocID="{0E476F2D-826E-44E5-B7EF-2229BA88A38A}" presName="childText" presStyleLbl="bgAcc1" presStyleIdx="2" presStyleCnt="4" custScaleX="507008" custScaleY="78445">
        <dgm:presLayoutVars>
          <dgm:bulletEnabled val="1"/>
        </dgm:presLayoutVars>
      </dgm:prSet>
      <dgm:spPr/>
    </dgm:pt>
    <dgm:pt modelId="{840AE057-F085-4223-93A2-FC72BA39C1FD}" type="pres">
      <dgm:prSet presAssocID="{6BA9D8FD-B4FB-48CC-BB6A-6596B392B292}" presName="Name13" presStyleLbl="parChTrans1D2" presStyleIdx="3" presStyleCnt="4"/>
      <dgm:spPr/>
    </dgm:pt>
    <dgm:pt modelId="{0871E9D8-4578-409E-B433-6A09B7694D06}" type="pres">
      <dgm:prSet presAssocID="{4750DA3B-B3B1-417B-9312-DD604AF08AF4}" presName="childText" presStyleLbl="bgAcc1" presStyleIdx="3" presStyleCnt="4" custScaleX="507008" custScaleY="78445">
        <dgm:presLayoutVars>
          <dgm:bulletEnabled val="1"/>
        </dgm:presLayoutVars>
      </dgm:prSet>
      <dgm:spPr/>
    </dgm:pt>
  </dgm:ptLst>
  <dgm:cxnLst>
    <dgm:cxn modelId="{9C2E5506-6BF3-4B97-9374-1ACE72AB9C8D}" srcId="{12032CDB-C2F1-4281-8EC2-3176725F41DD}" destId="{3525754C-D9E8-421E-93AB-25ECD19FA691}" srcOrd="0" destOrd="0" parTransId="{574D0BC5-5C2F-4567-A348-48F4100A64A5}" sibTransId="{627309BE-9DD5-437C-8979-48D65FFD8DE0}"/>
    <dgm:cxn modelId="{18C4030E-8B47-44BE-ABE7-F93F0A7D1FAC}" type="presOf" srcId="{A700EDE7-E25A-487C-86FE-D34E16470177}" destId="{437EB6C5-B69A-4B6D-8802-BE0624526B92}" srcOrd="0" destOrd="0" presId="urn:microsoft.com/office/officeart/2005/8/layout/hierarchy3"/>
    <dgm:cxn modelId="{4940AD2C-E989-4EAD-9629-BD5195FAF575}" type="presOf" srcId="{0E476F2D-826E-44E5-B7EF-2229BA88A38A}" destId="{E6C88330-A7C9-44E7-970B-5A73B4765BD5}" srcOrd="0" destOrd="0" presId="urn:microsoft.com/office/officeart/2005/8/layout/hierarchy3"/>
    <dgm:cxn modelId="{8F2D8330-DE57-4EF9-AA1B-9F479057906E}" type="presOf" srcId="{B69839D0-44C3-4E67-B3BA-4F100F5CCA1E}" destId="{6433AF74-18B4-48CE-99A7-711DCC949F4F}" srcOrd="0" destOrd="0" presId="urn:microsoft.com/office/officeart/2005/8/layout/hierarchy3"/>
    <dgm:cxn modelId="{F5B79230-B714-4A86-8C60-3FE0FA6AE03F}" srcId="{3525754C-D9E8-421E-93AB-25ECD19FA691}" destId="{4750DA3B-B3B1-417B-9312-DD604AF08AF4}" srcOrd="3" destOrd="0" parTransId="{6BA9D8FD-B4FB-48CC-BB6A-6596B392B292}" sibTransId="{133B5EC9-9419-418E-A092-1DB1EA4178BB}"/>
    <dgm:cxn modelId="{8E642F42-2F4C-4DB6-8021-4B7DD9FF9169}" type="presOf" srcId="{F229DD8D-D6E4-491B-9FCA-5C9B158F8B66}" destId="{DEF15C15-81FE-4A7D-8C5A-79752AF656AE}" srcOrd="0" destOrd="0" presId="urn:microsoft.com/office/officeart/2005/8/layout/hierarchy3"/>
    <dgm:cxn modelId="{5C1E1C82-EA20-4D28-89EB-25F54BA49289}" type="presOf" srcId="{3525754C-D9E8-421E-93AB-25ECD19FA691}" destId="{6AB25A0A-1B35-4567-8430-BCC38BE3A9F7}" srcOrd="1" destOrd="0" presId="urn:microsoft.com/office/officeart/2005/8/layout/hierarchy3"/>
    <dgm:cxn modelId="{DDB2718D-F32C-4038-AF0E-4822B0F032F5}" type="presOf" srcId="{FB28F5D9-1C9E-4044-8D43-D5B073DD7E23}" destId="{6D13B421-7EDB-491F-BC8E-4A6E82833DB0}" srcOrd="0" destOrd="0" presId="urn:microsoft.com/office/officeart/2005/8/layout/hierarchy3"/>
    <dgm:cxn modelId="{55321495-AB5B-4619-87CF-D305420FC034}" type="presOf" srcId="{3525754C-D9E8-421E-93AB-25ECD19FA691}" destId="{9F36432F-1207-4B5A-A1B7-551F70753729}" srcOrd="0" destOrd="0" presId="urn:microsoft.com/office/officeart/2005/8/layout/hierarchy3"/>
    <dgm:cxn modelId="{805B26A1-28AA-4BD6-A760-5B755A260ACE}" srcId="{3525754C-D9E8-421E-93AB-25ECD19FA691}" destId="{F229DD8D-D6E4-491B-9FCA-5C9B158F8B66}" srcOrd="0" destOrd="0" parTransId="{B69839D0-44C3-4E67-B3BA-4F100F5CCA1E}" sibTransId="{692FB4B5-3BB9-476A-A058-45996376CA68}"/>
    <dgm:cxn modelId="{9B47FFA1-E992-4FBB-A128-673C75320E70}" type="presOf" srcId="{B1F97F0D-813F-45F5-A3B8-8FCFAFDE1CD2}" destId="{6C27AA7A-6DC2-46AE-A3E4-9253F6AC50D4}" srcOrd="0" destOrd="0" presId="urn:microsoft.com/office/officeart/2005/8/layout/hierarchy3"/>
    <dgm:cxn modelId="{687D0BAC-FD30-4D67-A9C9-3CB0E6313147}" srcId="{3525754C-D9E8-421E-93AB-25ECD19FA691}" destId="{A700EDE7-E25A-487C-86FE-D34E16470177}" srcOrd="1" destOrd="0" parTransId="{FB28F5D9-1C9E-4044-8D43-D5B073DD7E23}" sibTransId="{F2D328B9-E053-40CC-8235-FA423D036BE3}"/>
    <dgm:cxn modelId="{CC15ABAD-0439-41C4-881A-4DA4B945D66B}" srcId="{3525754C-D9E8-421E-93AB-25ECD19FA691}" destId="{0E476F2D-826E-44E5-B7EF-2229BA88A38A}" srcOrd="2" destOrd="0" parTransId="{B1F97F0D-813F-45F5-A3B8-8FCFAFDE1CD2}" sibTransId="{9630B483-ADBD-4B22-902E-D92D10F26585}"/>
    <dgm:cxn modelId="{37B781D5-8EA4-4830-8644-A19ECBF43461}" type="presOf" srcId="{4750DA3B-B3B1-417B-9312-DD604AF08AF4}" destId="{0871E9D8-4578-409E-B433-6A09B7694D06}" srcOrd="0" destOrd="0" presId="urn:microsoft.com/office/officeart/2005/8/layout/hierarchy3"/>
    <dgm:cxn modelId="{64269DDC-D125-4A3B-9D3F-58090D07D5D4}" type="presOf" srcId="{12032CDB-C2F1-4281-8EC2-3176725F41DD}" destId="{6087C08A-92D7-44F9-A42A-3D52D61DAC23}" srcOrd="0" destOrd="0" presId="urn:microsoft.com/office/officeart/2005/8/layout/hierarchy3"/>
    <dgm:cxn modelId="{A800AAF8-C332-4A14-B980-A321D0539466}" type="presOf" srcId="{6BA9D8FD-B4FB-48CC-BB6A-6596B392B292}" destId="{840AE057-F085-4223-93A2-FC72BA39C1FD}" srcOrd="0" destOrd="0" presId="urn:microsoft.com/office/officeart/2005/8/layout/hierarchy3"/>
    <dgm:cxn modelId="{68778735-808C-4BB4-9879-1356841A2556}" type="presParOf" srcId="{6087C08A-92D7-44F9-A42A-3D52D61DAC23}" destId="{C3E6A1A8-DC9A-4994-966E-1E7524897679}" srcOrd="0" destOrd="0" presId="urn:microsoft.com/office/officeart/2005/8/layout/hierarchy3"/>
    <dgm:cxn modelId="{773114F3-A9F2-47A8-9E38-611F8485423C}" type="presParOf" srcId="{C3E6A1A8-DC9A-4994-966E-1E7524897679}" destId="{92B74D27-B187-4152-BAB6-603E22019A41}" srcOrd="0" destOrd="0" presId="urn:microsoft.com/office/officeart/2005/8/layout/hierarchy3"/>
    <dgm:cxn modelId="{48CD068D-CF4E-4EAA-BDED-650E262FDB5A}" type="presParOf" srcId="{92B74D27-B187-4152-BAB6-603E22019A41}" destId="{9F36432F-1207-4B5A-A1B7-551F70753729}" srcOrd="0" destOrd="0" presId="urn:microsoft.com/office/officeart/2005/8/layout/hierarchy3"/>
    <dgm:cxn modelId="{B9FE4CAC-6F7B-42C4-9852-B0E957600C6C}" type="presParOf" srcId="{92B74D27-B187-4152-BAB6-603E22019A41}" destId="{6AB25A0A-1B35-4567-8430-BCC38BE3A9F7}" srcOrd="1" destOrd="0" presId="urn:microsoft.com/office/officeart/2005/8/layout/hierarchy3"/>
    <dgm:cxn modelId="{C4F06F1B-C609-4BAC-B472-1511007BFE84}" type="presParOf" srcId="{C3E6A1A8-DC9A-4994-966E-1E7524897679}" destId="{F419063C-CB5C-461C-A032-E47ECC2CF80B}" srcOrd="1" destOrd="0" presId="urn:microsoft.com/office/officeart/2005/8/layout/hierarchy3"/>
    <dgm:cxn modelId="{E261B8F4-C849-4236-B126-B1222FD2D8F9}" type="presParOf" srcId="{F419063C-CB5C-461C-A032-E47ECC2CF80B}" destId="{6433AF74-18B4-48CE-99A7-711DCC949F4F}" srcOrd="0" destOrd="0" presId="urn:microsoft.com/office/officeart/2005/8/layout/hierarchy3"/>
    <dgm:cxn modelId="{B72BD74D-495D-4DD4-9C2D-842048BDE0CE}" type="presParOf" srcId="{F419063C-CB5C-461C-A032-E47ECC2CF80B}" destId="{DEF15C15-81FE-4A7D-8C5A-79752AF656AE}" srcOrd="1" destOrd="0" presId="urn:microsoft.com/office/officeart/2005/8/layout/hierarchy3"/>
    <dgm:cxn modelId="{86A16E02-6526-4341-862F-FED517110605}" type="presParOf" srcId="{F419063C-CB5C-461C-A032-E47ECC2CF80B}" destId="{6D13B421-7EDB-491F-BC8E-4A6E82833DB0}" srcOrd="2" destOrd="0" presId="urn:microsoft.com/office/officeart/2005/8/layout/hierarchy3"/>
    <dgm:cxn modelId="{1DE111AB-68B3-4137-898A-5DD1239DD6F2}" type="presParOf" srcId="{F419063C-CB5C-461C-A032-E47ECC2CF80B}" destId="{437EB6C5-B69A-4B6D-8802-BE0624526B92}" srcOrd="3" destOrd="0" presId="urn:microsoft.com/office/officeart/2005/8/layout/hierarchy3"/>
    <dgm:cxn modelId="{CECA7A57-6A68-46BA-8043-CF31B5D92C38}" type="presParOf" srcId="{F419063C-CB5C-461C-A032-E47ECC2CF80B}" destId="{6C27AA7A-6DC2-46AE-A3E4-9253F6AC50D4}" srcOrd="4" destOrd="0" presId="urn:microsoft.com/office/officeart/2005/8/layout/hierarchy3"/>
    <dgm:cxn modelId="{66C7CB48-136A-4F2B-B34E-52C252316D27}" type="presParOf" srcId="{F419063C-CB5C-461C-A032-E47ECC2CF80B}" destId="{E6C88330-A7C9-44E7-970B-5A73B4765BD5}" srcOrd="5" destOrd="0" presId="urn:microsoft.com/office/officeart/2005/8/layout/hierarchy3"/>
    <dgm:cxn modelId="{D137FD68-406B-4E5A-A5BB-131B732869EF}" type="presParOf" srcId="{F419063C-CB5C-461C-A032-E47ECC2CF80B}" destId="{840AE057-F085-4223-93A2-FC72BA39C1FD}" srcOrd="6" destOrd="0" presId="urn:microsoft.com/office/officeart/2005/8/layout/hierarchy3"/>
    <dgm:cxn modelId="{C89BC5BB-8DBE-4F54-A1F3-0A28D562EBC8}" type="presParOf" srcId="{F419063C-CB5C-461C-A032-E47ECC2CF80B}" destId="{0871E9D8-4578-409E-B433-6A09B7694D0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6432F-1207-4B5A-A1B7-551F70753729}">
      <dsp:nvSpPr>
        <dsp:cNvPr id="0" name=""/>
        <dsp:cNvSpPr/>
      </dsp:nvSpPr>
      <dsp:spPr>
        <a:xfrm>
          <a:off x="55880" y="79802"/>
          <a:ext cx="6913863" cy="525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fr-FR" altLang="fr-FR" sz="2400" b="1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Le dialogue peut être établi</a:t>
          </a:r>
          <a:endParaRPr lang="fr-FR" sz="24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264" y="95186"/>
        <a:ext cx="6883095" cy="494477"/>
      </dsp:txXfrm>
    </dsp:sp>
    <dsp:sp modelId="{6433AF74-18B4-48CE-99A7-711DCC949F4F}">
      <dsp:nvSpPr>
        <dsp:cNvPr id="0" name=""/>
        <dsp:cNvSpPr/>
      </dsp:nvSpPr>
      <dsp:spPr>
        <a:xfrm>
          <a:off x="747267" y="605048"/>
          <a:ext cx="636942" cy="663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225"/>
              </a:lnTo>
              <a:lnTo>
                <a:pt x="636942" y="6632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15C15-81FE-4A7D-8C5A-79752AF656AE}">
      <dsp:nvSpPr>
        <dsp:cNvPr id="0" name=""/>
        <dsp:cNvSpPr/>
      </dsp:nvSpPr>
      <dsp:spPr>
        <a:xfrm>
          <a:off x="1384209" y="854913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descendante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du manager vers ses employés : </a:t>
          </a:r>
          <a:r>
            <a:rPr kumimoji="0" lang="fr-FR" altLang="fr-FR" sz="2000" b="0" i="1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note de service, les instructions professionnelles…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879127"/>
        <a:ext cx="8500819" cy="778291"/>
      </dsp:txXfrm>
    </dsp:sp>
    <dsp:sp modelId="{6D13B421-7EDB-491F-BC8E-4A6E82833DB0}">
      <dsp:nvSpPr>
        <dsp:cNvPr id="0" name=""/>
        <dsp:cNvSpPr/>
      </dsp:nvSpPr>
      <dsp:spPr>
        <a:xfrm>
          <a:off x="747267" y="605048"/>
          <a:ext cx="636942" cy="1753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3416"/>
              </a:lnTo>
              <a:lnTo>
                <a:pt x="636942" y="17534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EB6C5-B69A-4B6D-8802-BE0624526B92}">
      <dsp:nvSpPr>
        <dsp:cNvPr id="0" name=""/>
        <dsp:cNvSpPr/>
      </dsp:nvSpPr>
      <dsp:spPr>
        <a:xfrm>
          <a:off x="1384209" y="1945104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ascendante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des salariés vers le directeur : compte rendu, note de synthèse, boîte à idées, etc.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1969318"/>
        <a:ext cx="8500819" cy="778291"/>
      </dsp:txXfrm>
    </dsp:sp>
    <dsp:sp modelId="{6C27AA7A-6DC2-46AE-A3E4-9253F6AC50D4}">
      <dsp:nvSpPr>
        <dsp:cNvPr id="0" name=""/>
        <dsp:cNvSpPr/>
      </dsp:nvSpPr>
      <dsp:spPr>
        <a:xfrm>
          <a:off x="747267" y="605048"/>
          <a:ext cx="636942" cy="2843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3607"/>
              </a:lnTo>
              <a:lnTo>
                <a:pt x="636942" y="28436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C88330-A7C9-44E7-970B-5A73B4765BD5}">
      <dsp:nvSpPr>
        <dsp:cNvPr id="0" name=""/>
        <dsp:cNvSpPr/>
      </dsp:nvSpPr>
      <dsp:spPr>
        <a:xfrm>
          <a:off x="1384209" y="3035295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façon </a:t>
          </a:r>
          <a:r>
            <a:rPr kumimoji="0" lang="fr-FR" altLang="fr-FR" sz="20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transversale</a:t>
          </a: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, de salarié à salarié : courriers, méls, demandes d’informations, etc.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3059509"/>
        <a:ext cx="8500819" cy="778291"/>
      </dsp:txXfrm>
    </dsp:sp>
    <dsp:sp modelId="{840AE057-F085-4223-93A2-FC72BA39C1FD}">
      <dsp:nvSpPr>
        <dsp:cNvPr id="0" name=""/>
        <dsp:cNvSpPr/>
      </dsp:nvSpPr>
      <dsp:spPr>
        <a:xfrm>
          <a:off x="747267" y="605048"/>
          <a:ext cx="636942" cy="3933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33798"/>
              </a:lnTo>
              <a:lnTo>
                <a:pt x="636942" y="393379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1E9D8-4578-409E-B433-6A09B7694D06}">
      <dsp:nvSpPr>
        <dsp:cNvPr id="0" name=""/>
        <dsp:cNvSpPr/>
      </dsp:nvSpPr>
      <dsp:spPr>
        <a:xfrm>
          <a:off x="1384209" y="4125487"/>
          <a:ext cx="8549247" cy="826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fr-FR" altLang="fr-FR" sz="2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La circulation de l’information doit être organisée et des règles doivent être respectées</a:t>
          </a:r>
          <a:endParaRPr kumimoji="0" lang="fr-FR" altLang="fr-FR" sz="20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8423" y="4149701"/>
        <a:ext cx="8500819" cy="778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F1E62-1A75-564A-AB28-F0DAF5C73A6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1736E-3BF5-D84C-8EFC-DB85682A33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2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87001" cy="924419"/>
          </a:xfrm>
        </p:spPr>
        <p:txBody>
          <a:bodyPr>
            <a:no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11 – Contribuer à la mise en place d’un travail collaboratif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 Respecter les règles de la communication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A914F6A4-75C5-4E51-A1FC-6A2C2B4CC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18637"/>
              </p:ext>
            </p:extLst>
          </p:nvPr>
        </p:nvGraphicFramePr>
        <p:xfrm>
          <a:off x="1188906" y="1449509"/>
          <a:ext cx="9934895" cy="5018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29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87001" cy="924419"/>
          </a:xfrm>
        </p:spPr>
        <p:txBody>
          <a:bodyPr>
            <a:normAutofit fontScale="90000"/>
          </a:bodyPr>
          <a:lstStyle/>
          <a:p>
            <a:r>
              <a:rPr lang="fr-FR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11 – Contribuer à la mise en place d’un travail collaboratif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3. Respecter les règles de la communication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C22D451B-3BCE-4E3B-817B-2ACEC2718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88105"/>
              </p:ext>
            </p:extLst>
          </p:nvPr>
        </p:nvGraphicFramePr>
        <p:xfrm>
          <a:off x="465952" y="1397532"/>
          <a:ext cx="11232357" cy="497751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1232357">
                  <a:extLst>
                    <a:ext uri="{9D8B030D-6E8A-4147-A177-3AD203B41FA5}">
                      <a16:colId xmlns:a16="http://schemas.microsoft.com/office/drawing/2014/main" val="1745349696"/>
                    </a:ext>
                  </a:extLst>
                </a:gridCol>
              </a:tblGrid>
              <a:tr h="33183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Règles à respecter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2455137"/>
                  </a:ext>
                </a:extLst>
              </a:tr>
              <a:tr h="464567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avoir plusieurs objets,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Faire un plan même s’il n’est pas numéroté,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Faire un rapide historique, s’il y a un antécédent avec le destinataire,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 choisir les mots utilisés, éviter les sigles spécifiques au domaine ou à l’entreprise,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Faire des phrases courtes et claires,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Utiliser un ton courtois et juste,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faire preuve de familiarité,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Utiliser des mots positifs, des formes affirmatives,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Vérifier l’orthographe, la ponctuation et respecter les normes,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 pas écrire de phrases en majuscules, seuls les noms propres ou les noms communs qui suscitent de la considération auront la première lettre en majuscule,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Faire attention au contenu du message car il porte l’image de son auteur.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Donner envie au destinataire de lire le document. Il doit être attractif et intéressant.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51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1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386</TotalTime>
  <Words>268</Words>
  <Application>Microsoft Office PowerPoint</Application>
  <PresentationFormat>Grand écran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11 – Contribuer à la mise en place d’un travail collaboratif 3. Respecter les règles de la communication</vt:lpstr>
      <vt:lpstr>Chap. 11 – Contribuer à la mise en place d’un travail collaboratif 3. Respecter les règles de la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2023-09-19T21:52:27Z</dcterms:modified>
</cp:coreProperties>
</file>