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66" r:id="rId2"/>
    <p:sldId id="275" r:id="rId3"/>
    <p:sldId id="274" r:id="rId4"/>
    <p:sldId id="267" r:id="rId5"/>
    <p:sldId id="276" r:id="rId6"/>
    <p:sldId id="268" r:id="rId7"/>
    <p:sldId id="277" r:id="rId8"/>
    <p:sldId id="269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8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C1A74-D565-4AD9-AB39-14464D89028B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</dgm:pt>
    <dgm:pt modelId="{B786BB1D-01A3-4E78-93BE-E1B5A396E6AE}">
      <dgm:prSet phldrT="[Texte]"/>
      <dgm:spPr/>
      <dgm:t>
        <a:bodyPr/>
        <a:lstStyle/>
        <a:p>
          <a:r>
            <a:rPr lang="fr-FR" b="1">
              <a:latin typeface="Arial" panose="020B0604020202020204" pitchFamily="34" charset="0"/>
              <a:cs typeface="Arial" panose="020B0604020202020204" pitchFamily="34" charset="0"/>
            </a:rPr>
            <a:t>Fonctions collaboratives</a:t>
          </a:r>
        </a:p>
      </dgm:t>
    </dgm:pt>
    <dgm:pt modelId="{D5479BBF-49EB-491A-9456-AF4195E91A31}" type="parTrans" cxnId="{A118C18F-AE01-4143-91CB-81EA0D6D6AF8}">
      <dgm:prSet/>
      <dgm:spPr/>
      <dgm:t>
        <a:bodyPr/>
        <a:lstStyle/>
        <a:p>
          <a:endParaRPr lang="fr-F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FE227-F3B6-4C75-9D38-2BF8CBE9ADF0}" type="sibTrans" cxnId="{A118C18F-AE01-4143-91CB-81EA0D6D6AF8}">
      <dgm:prSet/>
      <dgm:spPr/>
      <dgm:t>
        <a:bodyPr/>
        <a:lstStyle/>
        <a:p>
          <a:endParaRPr lang="fr-F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E9C2C7-E667-4D8E-BA1A-87C81B46C833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Plateformes collaboratives</a:t>
          </a:r>
        </a:p>
      </dgm:t>
    </dgm:pt>
    <dgm:pt modelId="{79281162-21B8-4145-A71B-E14EEA6EA53C}" type="parTrans" cxnId="{EA481F11-9DC8-426D-8237-3AF1C7C52692}">
      <dgm:prSet/>
      <dgm:spPr/>
      <dgm:t>
        <a:bodyPr/>
        <a:lstStyle/>
        <a:p>
          <a:endParaRPr lang="fr-F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1CA6A-787A-4678-8BDE-A4807B5FEF9F}" type="sibTrans" cxnId="{EA481F11-9DC8-426D-8237-3AF1C7C52692}">
      <dgm:prSet/>
      <dgm:spPr/>
      <dgm:t>
        <a:bodyPr/>
        <a:lstStyle/>
        <a:p>
          <a:endParaRPr lang="fr-F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5A0D4-15E2-47EF-8D1F-CC1867BD630C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Espaces collaboratifs</a:t>
          </a:r>
        </a:p>
      </dgm:t>
    </dgm:pt>
    <dgm:pt modelId="{662701E4-567F-4FAD-A7A4-C1CD18D3EE8B}" type="parTrans" cxnId="{E920639E-713D-43B9-AC74-198E583531DD}">
      <dgm:prSet/>
      <dgm:spPr/>
      <dgm:t>
        <a:bodyPr/>
        <a:lstStyle/>
        <a:p>
          <a:endParaRPr lang="fr-F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C73D6-4414-4E9F-AB07-5FB28AC9AD45}" type="sibTrans" cxnId="{E920639E-713D-43B9-AC74-198E583531DD}">
      <dgm:prSet/>
      <dgm:spPr/>
      <dgm:t>
        <a:bodyPr/>
        <a:lstStyle/>
        <a:p>
          <a:endParaRPr lang="fr-F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1C6ED-2F6F-497B-8A1A-AB9339AE1B14}" type="pres">
      <dgm:prSet presAssocID="{63CC1A74-D565-4AD9-AB39-14464D89028B}" presName="Name0" presStyleCnt="0">
        <dgm:presLayoutVars>
          <dgm:dir/>
          <dgm:resizeHandles val="exact"/>
        </dgm:presLayoutVars>
      </dgm:prSet>
      <dgm:spPr/>
    </dgm:pt>
    <dgm:pt modelId="{74C7A22F-E00A-4656-A855-1A5FAE56F769}" type="pres">
      <dgm:prSet presAssocID="{63CC1A74-D565-4AD9-AB39-14464D89028B}" presName="arrow" presStyleLbl="bgShp" presStyleIdx="0" presStyleCnt="1"/>
      <dgm:spPr/>
    </dgm:pt>
    <dgm:pt modelId="{3049E38F-383E-4A4E-AA91-D685066AABFC}" type="pres">
      <dgm:prSet presAssocID="{63CC1A74-D565-4AD9-AB39-14464D89028B}" presName="points" presStyleCnt="0"/>
      <dgm:spPr/>
    </dgm:pt>
    <dgm:pt modelId="{82868FB6-CAD7-4BBB-9D8D-5BA974A58151}" type="pres">
      <dgm:prSet presAssocID="{B786BB1D-01A3-4E78-93BE-E1B5A396E6AE}" presName="compositeA" presStyleCnt="0"/>
      <dgm:spPr/>
    </dgm:pt>
    <dgm:pt modelId="{361B13FF-5577-46C1-908C-9B9B6062C96E}" type="pres">
      <dgm:prSet presAssocID="{B786BB1D-01A3-4E78-93BE-E1B5A396E6AE}" presName="textA" presStyleLbl="revTx" presStyleIdx="0" presStyleCnt="3">
        <dgm:presLayoutVars>
          <dgm:bulletEnabled val="1"/>
        </dgm:presLayoutVars>
      </dgm:prSet>
      <dgm:spPr/>
    </dgm:pt>
    <dgm:pt modelId="{41A2E832-CDE6-43E0-8698-D8119F26E614}" type="pres">
      <dgm:prSet presAssocID="{B786BB1D-01A3-4E78-93BE-E1B5A396E6AE}" presName="circleA" presStyleLbl="node1" presStyleIdx="0" presStyleCnt="3"/>
      <dgm:spPr/>
    </dgm:pt>
    <dgm:pt modelId="{F6432A1A-4741-4E09-B202-456718AF1274}" type="pres">
      <dgm:prSet presAssocID="{B786BB1D-01A3-4E78-93BE-E1B5A396E6AE}" presName="spaceA" presStyleCnt="0"/>
      <dgm:spPr/>
    </dgm:pt>
    <dgm:pt modelId="{A4B4879A-5C98-4D3F-887B-331C96105CDE}" type="pres">
      <dgm:prSet presAssocID="{804FE227-F3B6-4C75-9D38-2BF8CBE9ADF0}" presName="space" presStyleCnt="0"/>
      <dgm:spPr/>
    </dgm:pt>
    <dgm:pt modelId="{E9338ECC-36D4-4136-B68E-0AAD953CD2C2}" type="pres">
      <dgm:prSet presAssocID="{18C5A0D4-15E2-47EF-8D1F-CC1867BD630C}" presName="compositeB" presStyleCnt="0"/>
      <dgm:spPr/>
    </dgm:pt>
    <dgm:pt modelId="{5659CAD5-B576-41DB-A080-50AC2C0F05D2}" type="pres">
      <dgm:prSet presAssocID="{18C5A0D4-15E2-47EF-8D1F-CC1867BD630C}" presName="textB" presStyleLbl="revTx" presStyleIdx="1" presStyleCnt="3">
        <dgm:presLayoutVars>
          <dgm:bulletEnabled val="1"/>
        </dgm:presLayoutVars>
      </dgm:prSet>
      <dgm:spPr/>
    </dgm:pt>
    <dgm:pt modelId="{2C04A6D2-D95E-4D24-9421-ADC86B1A6775}" type="pres">
      <dgm:prSet presAssocID="{18C5A0D4-15E2-47EF-8D1F-CC1867BD630C}" presName="circleB" presStyleLbl="node1" presStyleIdx="1" presStyleCnt="3"/>
      <dgm:spPr/>
    </dgm:pt>
    <dgm:pt modelId="{2B2FB047-41DF-4873-A87E-D98D77CA6809}" type="pres">
      <dgm:prSet presAssocID="{18C5A0D4-15E2-47EF-8D1F-CC1867BD630C}" presName="spaceB" presStyleCnt="0"/>
      <dgm:spPr/>
    </dgm:pt>
    <dgm:pt modelId="{BCBE8EB6-133F-429F-BBC5-3D3388A38FB8}" type="pres">
      <dgm:prSet presAssocID="{1AAC73D6-4414-4E9F-AB07-5FB28AC9AD45}" presName="space" presStyleCnt="0"/>
      <dgm:spPr/>
    </dgm:pt>
    <dgm:pt modelId="{AD651BCC-481A-439A-BB76-02D8D71432DB}" type="pres">
      <dgm:prSet presAssocID="{74E9C2C7-E667-4D8E-BA1A-87C81B46C833}" presName="compositeA" presStyleCnt="0"/>
      <dgm:spPr/>
    </dgm:pt>
    <dgm:pt modelId="{D04DE0C8-F0DC-45B7-B969-AC7A25028AA1}" type="pres">
      <dgm:prSet presAssocID="{74E9C2C7-E667-4D8E-BA1A-87C81B46C833}" presName="textA" presStyleLbl="revTx" presStyleIdx="2" presStyleCnt="3">
        <dgm:presLayoutVars>
          <dgm:bulletEnabled val="1"/>
        </dgm:presLayoutVars>
      </dgm:prSet>
      <dgm:spPr/>
    </dgm:pt>
    <dgm:pt modelId="{C277CC8A-FD56-43F0-936A-644C8AFA2196}" type="pres">
      <dgm:prSet presAssocID="{74E9C2C7-E667-4D8E-BA1A-87C81B46C833}" presName="circleA" presStyleLbl="node1" presStyleIdx="2" presStyleCnt="3"/>
      <dgm:spPr/>
    </dgm:pt>
    <dgm:pt modelId="{3F223E7E-EEC1-43AA-9201-B218BDF79455}" type="pres">
      <dgm:prSet presAssocID="{74E9C2C7-E667-4D8E-BA1A-87C81B46C833}" presName="spaceA" presStyleCnt="0"/>
      <dgm:spPr/>
    </dgm:pt>
  </dgm:ptLst>
  <dgm:cxnLst>
    <dgm:cxn modelId="{EA481F11-9DC8-426D-8237-3AF1C7C52692}" srcId="{63CC1A74-D565-4AD9-AB39-14464D89028B}" destId="{74E9C2C7-E667-4D8E-BA1A-87C81B46C833}" srcOrd="2" destOrd="0" parTransId="{79281162-21B8-4145-A71B-E14EEA6EA53C}" sibTransId="{2C01CA6A-787A-4678-8BDE-A4807B5FEF9F}"/>
    <dgm:cxn modelId="{E4387050-A4BE-40D1-A23B-69DEAD3AFADC}" type="presOf" srcId="{63CC1A74-D565-4AD9-AB39-14464D89028B}" destId="{D731C6ED-2F6F-497B-8A1A-AB9339AE1B14}" srcOrd="0" destOrd="0" presId="urn:microsoft.com/office/officeart/2005/8/layout/hProcess11"/>
    <dgm:cxn modelId="{A517795A-E92A-4395-A22E-68CEC0AD487D}" type="presOf" srcId="{18C5A0D4-15E2-47EF-8D1F-CC1867BD630C}" destId="{5659CAD5-B576-41DB-A080-50AC2C0F05D2}" srcOrd="0" destOrd="0" presId="urn:microsoft.com/office/officeart/2005/8/layout/hProcess11"/>
    <dgm:cxn modelId="{D7D77882-0DAC-432D-9C61-ED1D007E98C1}" type="presOf" srcId="{74E9C2C7-E667-4D8E-BA1A-87C81B46C833}" destId="{D04DE0C8-F0DC-45B7-B969-AC7A25028AA1}" srcOrd="0" destOrd="0" presId="urn:microsoft.com/office/officeart/2005/8/layout/hProcess11"/>
    <dgm:cxn modelId="{A118C18F-AE01-4143-91CB-81EA0D6D6AF8}" srcId="{63CC1A74-D565-4AD9-AB39-14464D89028B}" destId="{B786BB1D-01A3-4E78-93BE-E1B5A396E6AE}" srcOrd="0" destOrd="0" parTransId="{D5479BBF-49EB-491A-9456-AF4195E91A31}" sibTransId="{804FE227-F3B6-4C75-9D38-2BF8CBE9ADF0}"/>
    <dgm:cxn modelId="{E920639E-713D-43B9-AC74-198E583531DD}" srcId="{63CC1A74-D565-4AD9-AB39-14464D89028B}" destId="{18C5A0D4-15E2-47EF-8D1F-CC1867BD630C}" srcOrd="1" destOrd="0" parTransId="{662701E4-567F-4FAD-A7A4-C1CD18D3EE8B}" sibTransId="{1AAC73D6-4414-4E9F-AB07-5FB28AC9AD45}"/>
    <dgm:cxn modelId="{A7C77DD3-B522-48D3-8B06-9C204C89FFC1}" type="presOf" srcId="{B786BB1D-01A3-4E78-93BE-E1B5A396E6AE}" destId="{361B13FF-5577-46C1-908C-9B9B6062C96E}" srcOrd="0" destOrd="0" presId="urn:microsoft.com/office/officeart/2005/8/layout/hProcess11"/>
    <dgm:cxn modelId="{5AD5E5AD-FBFD-496C-AB7A-F79C5B880A4F}" type="presParOf" srcId="{D731C6ED-2F6F-497B-8A1A-AB9339AE1B14}" destId="{74C7A22F-E00A-4656-A855-1A5FAE56F769}" srcOrd="0" destOrd="0" presId="urn:microsoft.com/office/officeart/2005/8/layout/hProcess11"/>
    <dgm:cxn modelId="{B8279D6B-A5A9-43F2-AEF8-FC72F528EF20}" type="presParOf" srcId="{D731C6ED-2F6F-497B-8A1A-AB9339AE1B14}" destId="{3049E38F-383E-4A4E-AA91-D685066AABFC}" srcOrd="1" destOrd="0" presId="urn:microsoft.com/office/officeart/2005/8/layout/hProcess11"/>
    <dgm:cxn modelId="{49E46317-31D2-4105-894E-1D37E89C2C70}" type="presParOf" srcId="{3049E38F-383E-4A4E-AA91-D685066AABFC}" destId="{82868FB6-CAD7-4BBB-9D8D-5BA974A58151}" srcOrd="0" destOrd="0" presId="urn:microsoft.com/office/officeart/2005/8/layout/hProcess11"/>
    <dgm:cxn modelId="{FF1E8DFD-F9EB-4737-81A1-0DE66B3DBB64}" type="presParOf" srcId="{82868FB6-CAD7-4BBB-9D8D-5BA974A58151}" destId="{361B13FF-5577-46C1-908C-9B9B6062C96E}" srcOrd="0" destOrd="0" presId="urn:microsoft.com/office/officeart/2005/8/layout/hProcess11"/>
    <dgm:cxn modelId="{8966BD34-AB07-40BB-90D9-FC8381CA17A4}" type="presParOf" srcId="{82868FB6-CAD7-4BBB-9D8D-5BA974A58151}" destId="{41A2E832-CDE6-43E0-8698-D8119F26E614}" srcOrd="1" destOrd="0" presId="urn:microsoft.com/office/officeart/2005/8/layout/hProcess11"/>
    <dgm:cxn modelId="{E49ADDF5-44C2-4559-A428-6D1D62E70784}" type="presParOf" srcId="{82868FB6-CAD7-4BBB-9D8D-5BA974A58151}" destId="{F6432A1A-4741-4E09-B202-456718AF1274}" srcOrd="2" destOrd="0" presId="urn:microsoft.com/office/officeart/2005/8/layout/hProcess11"/>
    <dgm:cxn modelId="{877695E0-3AEE-4472-95D1-0A8BB165EF2C}" type="presParOf" srcId="{3049E38F-383E-4A4E-AA91-D685066AABFC}" destId="{A4B4879A-5C98-4D3F-887B-331C96105CDE}" srcOrd="1" destOrd="0" presId="urn:microsoft.com/office/officeart/2005/8/layout/hProcess11"/>
    <dgm:cxn modelId="{A48E06C9-3B87-4B2C-B953-EC37E4B0FFC4}" type="presParOf" srcId="{3049E38F-383E-4A4E-AA91-D685066AABFC}" destId="{E9338ECC-36D4-4136-B68E-0AAD953CD2C2}" srcOrd="2" destOrd="0" presId="urn:microsoft.com/office/officeart/2005/8/layout/hProcess11"/>
    <dgm:cxn modelId="{28F62305-0345-4220-9B5B-57CD22BAA7FC}" type="presParOf" srcId="{E9338ECC-36D4-4136-B68E-0AAD953CD2C2}" destId="{5659CAD5-B576-41DB-A080-50AC2C0F05D2}" srcOrd="0" destOrd="0" presId="urn:microsoft.com/office/officeart/2005/8/layout/hProcess11"/>
    <dgm:cxn modelId="{BD81BC68-28F1-40EC-88A7-EF9EC2BDACB6}" type="presParOf" srcId="{E9338ECC-36D4-4136-B68E-0AAD953CD2C2}" destId="{2C04A6D2-D95E-4D24-9421-ADC86B1A6775}" srcOrd="1" destOrd="0" presId="urn:microsoft.com/office/officeart/2005/8/layout/hProcess11"/>
    <dgm:cxn modelId="{B39E1A6A-F9A2-48EC-94C5-A25FF8442DE1}" type="presParOf" srcId="{E9338ECC-36D4-4136-B68E-0AAD953CD2C2}" destId="{2B2FB047-41DF-4873-A87E-D98D77CA6809}" srcOrd="2" destOrd="0" presId="urn:microsoft.com/office/officeart/2005/8/layout/hProcess11"/>
    <dgm:cxn modelId="{CBF28E3E-0025-4B4C-996B-CBE2B2E18D16}" type="presParOf" srcId="{3049E38F-383E-4A4E-AA91-D685066AABFC}" destId="{BCBE8EB6-133F-429F-BBC5-3D3388A38FB8}" srcOrd="3" destOrd="0" presId="urn:microsoft.com/office/officeart/2005/8/layout/hProcess11"/>
    <dgm:cxn modelId="{A4A97617-3F58-4AA0-A08B-C1B505509F80}" type="presParOf" srcId="{3049E38F-383E-4A4E-AA91-D685066AABFC}" destId="{AD651BCC-481A-439A-BB76-02D8D71432DB}" srcOrd="4" destOrd="0" presId="urn:microsoft.com/office/officeart/2005/8/layout/hProcess11"/>
    <dgm:cxn modelId="{BF8D5CAD-6B38-4445-B5CF-680A8008B385}" type="presParOf" srcId="{AD651BCC-481A-439A-BB76-02D8D71432DB}" destId="{D04DE0C8-F0DC-45B7-B969-AC7A25028AA1}" srcOrd="0" destOrd="0" presId="urn:microsoft.com/office/officeart/2005/8/layout/hProcess11"/>
    <dgm:cxn modelId="{E6681203-FFFF-4266-9909-FA41E4B28498}" type="presParOf" srcId="{AD651BCC-481A-439A-BB76-02D8D71432DB}" destId="{C277CC8A-FD56-43F0-936A-644C8AFA2196}" srcOrd="1" destOrd="0" presId="urn:microsoft.com/office/officeart/2005/8/layout/hProcess11"/>
    <dgm:cxn modelId="{829A858F-12EB-4510-984D-24C83AF25FDC}" type="presParOf" srcId="{AD651BCC-481A-439A-BB76-02D8D71432DB}" destId="{3F223E7E-EEC1-43AA-9201-B218BDF79455}" srcOrd="2" destOrd="0" presId="urn:microsoft.com/office/officeart/2005/8/layout/hProcess1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6F057-E48C-4748-9701-405F6D22DD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86593B-9A48-493A-B96A-5DDBCAFE8B2E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permet une</a:t>
          </a:r>
          <a:r>
            <a:rPr lang="fr-F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accessibilité universelle</a:t>
          </a:r>
          <a:r>
            <a:rPr lang="fr-F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 Les données et les applications sont constamment disponibles en tout lieu et à tout moment, dès lors que le collaborateur bénéficie d’une connexion internet. </a:t>
          </a:r>
          <a:endParaRPr lang="fr-FR" dirty="0">
            <a:solidFill>
              <a:schemeClr val="bg1"/>
            </a:solidFill>
          </a:endParaRPr>
        </a:p>
      </dgm:t>
    </dgm:pt>
    <dgm:pt modelId="{6B898135-4CFC-4992-A668-D1E090379E6C}" type="parTrans" cxnId="{855C2060-E7F5-4A0D-B7C9-A4FCC9AF3CD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3A9DE82-B694-4B68-BDE8-CF55191903D3}" type="sibTrans" cxnId="{855C2060-E7F5-4A0D-B7C9-A4FCC9AF3CD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1A9B69E-F4C1-42C6-975B-3C208D478A61}">
      <dgm:prSet/>
      <dgm:spPr/>
      <dgm:t>
        <a:bodyPr/>
        <a:lstStyle/>
        <a:p>
          <a:r>
            <a:rPr lang="fr-FR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ressources sont constamment ajustables</a:t>
          </a:r>
          <a:r>
            <a:rPr lang="fr-F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en fonction des besoins, ce qui évite les investissements initiaux dans des infrastructures coûteuses. </a:t>
          </a:r>
          <a:endParaRPr lang="fr-FR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17A0A03-F4CA-487E-9C06-E32E4C5EAC55}" type="parTrans" cxnId="{13FE07D0-F088-4DE9-B5A4-6ACACC94363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C810E2A-EE88-4B7F-AD45-C6C7569D67F7}" type="sibTrans" cxnId="{13FE07D0-F088-4DE9-B5A4-6ACACC94363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CE2E106B-5430-4615-B5DB-174E46095308}">
      <dgm:prSet/>
      <dgm:spPr/>
      <dgm:t>
        <a:bodyPr/>
        <a:lstStyle/>
        <a:p>
          <a:r>
            <a:rPr lang="fr-FR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garantit une</a:t>
          </a:r>
          <a:r>
            <a:rPr lang="fr-F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réduction des coûts</a:t>
          </a:r>
          <a:r>
            <a:rPr lang="fr-F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car il fonctionne sur un modèle de paiement à l’usage qui limite les dépenses inutiles notamment en infrastructures matériels et logiciels.</a:t>
          </a:r>
          <a:endParaRPr lang="fr-FR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C87A2E2-ECE8-4938-9A64-6B4D8B25604E}" type="parTrans" cxnId="{E3E9E32E-7D73-4DDD-8447-5ED92DCF7E8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6D915F0-FD9C-4897-AA58-2249BA428192}" type="sibTrans" cxnId="{E3E9E32E-7D73-4DDD-8447-5ED92DCF7E8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E70A2B9-F649-4A56-B36E-F1CC4DBCC79D}" type="pres">
      <dgm:prSet presAssocID="{D9E6F057-E48C-4748-9701-405F6D22DD43}" presName="Name0" presStyleCnt="0">
        <dgm:presLayoutVars>
          <dgm:chMax val="7"/>
          <dgm:chPref val="7"/>
          <dgm:dir/>
        </dgm:presLayoutVars>
      </dgm:prSet>
      <dgm:spPr/>
    </dgm:pt>
    <dgm:pt modelId="{5D97924E-4F69-4F92-9F05-106D4012CA23}" type="pres">
      <dgm:prSet presAssocID="{D9E6F057-E48C-4748-9701-405F6D22DD43}" presName="Name1" presStyleCnt="0"/>
      <dgm:spPr/>
    </dgm:pt>
    <dgm:pt modelId="{FD79E979-2E86-4379-B216-86BCEC10A960}" type="pres">
      <dgm:prSet presAssocID="{D9E6F057-E48C-4748-9701-405F6D22DD43}" presName="cycle" presStyleCnt="0"/>
      <dgm:spPr/>
    </dgm:pt>
    <dgm:pt modelId="{39207FB8-BBD2-4717-AB85-399DBE01C808}" type="pres">
      <dgm:prSet presAssocID="{D9E6F057-E48C-4748-9701-405F6D22DD43}" presName="srcNode" presStyleLbl="node1" presStyleIdx="0" presStyleCnt="3"/>
      <dgm:spPr/>
    </dgm:pt>
    <dgm:pt modelId="{FF5B057C-9A92-437C-85E2-A42FCAE29340}" type="pres">
      <dgm:prSet presAssocID="{D9E6F057-E48C-4748-9701-405F6D22DD43}" presName="conn" presStyleLbl="parChTrans1D2" presStyleIdx="0" presStyleCnt="1"/>
      <dgm:spPr/>
    </dgm:pt>
    <dgm:pt modelId="{0AFE6171-5122-4085-A13D-1E950D30E585}" type="pres">
      <dgm:prSet presAssocID="{D9E6F057-E48C-4748-9701-405F6D22DD43}" presName="extraNode" presStyleLbl="node1" presStyleIdx="0" presStyleCnt="3"/>
      <dgm:spPr/>
    </dgm:pt>
    <dgm:pt modelId="{C9628792-9101-4F49-A0C8-1C34F557EB1D}" type="pres">
      <dgm:prSet presAssocID="{D9E6F057-E48C-4748-9701-405F6D22DD43}" presName="dstNode" presStyleLbl="node1" presStyleIdx="0" presStyleCnt="3"/>
      <dgm:spPr/>
    </dgm:pt>
    <dgm:pt modelId="{3F62F648-5E5E-46D3-8F8F-A3D242A34ED6}" type="pres">
      <dgm:prSet presAssocID="{D486593B-9A48-493A-B96A-5DDBCAFE8B2E}" presName="text_1" presStyleLbl="node1" presStyleIdx="0" presStyleCnt="3">
        <dgm:presLayoutVars>
          <dgm:bulletEnabled val="1"/>
        </dgm:presLayoutVars>
      </dgm:prSet>
      <dgm:spPr/>
    </dgm:pt>
    <dgm:pt modelId="{565C92AE-9A65-499E-BD01-E646FF6AEBD7}" type="pres">
      <dgm:prSet presAssocID="{D486593B-9A48-493A-B96A-5DDBCAFE8B2E}" presName="accent_1" presStyleCnt="0"/>
      <dgm:spPr/>
    </dgm:pt>
    <dgm:pt modelId="{16614928-4577-45F1-9D15-73D93E8AC574}" type="pres">
      <dgm:prSet presAssocID="{D486593B-9A48-493A-B96A-5DDBCAFE8B2E}" presName="accentRepeatNode" presStyleLbl="solidFgAcc1" presStyleIdx="0" presStyleCnt="3"/>
      <dgm:spPr/>
    </dgm:pt>
    <dgm:pt modelId="{1E3D0603-3C41-4C34-909C-19A11EA33911}" type="pres">
      <dgm:prSet presAssocID="{81A9B69E-F4C1-42C6-975B-3C208D478A61}" presName="text_2" presStyleLbl="node1" presStyleIdx="1" presStyleCnt="3">
        <dgm:presLayoutVars>
          <dgm:bulletEnabled val="1"/>
        </dgm:presLayoutVars>
      </dgm:prSet>
      <dgm:spPr/>
    </dgm:pt>
    <dgm:pt modelId="{1763F7CB-FA77-472C-8478-7E4BD2CBE727}" type="pres">
      <dgm:prSet presAssocID="{81A9B69E-F4C1-42C6-975B-3C208D478A61}" presName="accent_2" presStyleCnt="0"/>
      <dgm:spPr/>
    </dgm:pt>
    <dgm:pt modelId="{F281B431-D356-418E-A5B9-B80898B92941}" type="pres">
      <dgm:prSet presAssocID="{81A9B69E-F4C1-42C6-975B-3C208D478A61}" presName="accentRepeatNode" presStyleLbl="solidFgAcc1" presStyleIdx="1" presStyleCnt="3"/>
      <dgm:spPr/>
    </dgm:pt>
    <dgm:pt modelId="{36B966DA-82E7-488B-9094-25DB2F10EB5E}" type="pres">
      <dgm:prSet presAssocID="{CE2E106B-5430-4615-B5DB-174E46095308}" presName="text_3" presStyleLbl="node1" presStyleIdx="2" presStyleCnt="3">
        <dgm:presLayoutVars>
          <dgm:bulletEnabled val="1"/>
        </dgm:presLayoutVars>
      </dgm:prSet>
      <dgm:spPr/>
    </dgm:pt>
    <dgm:pt modelId="{A1DB65E3-C144-4792-8045-EA752101C347}" type="pres">
      <dgm:prSet presAssocID="{CE2E106B-5430-4615-B5DB-174E46095308}" presName="accent_3" presStyleCnt="0"/>
      <dgm:spPr/>
    </dgm:pt>
    <dgm:pt modelId="{7C860D99-A7A7-4D17-9E58-4DBF145E83F3}" type="pres">
      <dgm:prSet presAssocID="{CE2E106B-5430-4615-B5DB-174E46095308}" presName="accentRepeatNode" presStyleLbl="solidFgAcc1" presStyleIdx="2" presStyleCnt="3"/>
      <dgm:spPr/>
    </dgm:pt>
  </dgm:ptLst>
  <dgm:cxnLst>
    <dgm:cxn modelId="{FF239112-58ED-46D6-B670-3DC495287F64}" type="presOf" srcId="{CE2E106B-5430-4615-B5DB-174E46095308}" destId="{36B966DA-82E7-488B-9094-25DB2F10EB5E}" srcOrd="0" destOrd="0" presId="urn:microsoft.com/office/officeart/2008/layout/VerticalCurvedList"/>
    <dgm:cxn modelId="{E3E9E32E-7D73-4DDD-8447-5ED92DCF7E89}" srcId="{D9E6F057-E48C-4748-9701-405F6D22DD43}" destId="{CE2E106B-5430-4615-B5DB-174E46095308}" srcOrd="2" destOrd="0" parTransId="{1C87A2E2-ECE8-4938-9A64-6B4D8B25604E}" sibTransId="{76D915F0-FD9C-4897-AA58-2249BA428192}"/>
    <dgm:cxn modelId="{855C2060-E7F5-4A0D-B7C9-A4FCC9AF3CD9}" srcId="{D9E6F057-E48C-4748-9701-405F6D22DD43}" destId="{D486593B-9A48-493A-B96A-5DDBCAFE8B2E}" srcOrd="0" destOrd="0" parTransId="{6B898135-4CFC-4992-A668-D1E090379E6C}" sibTransId="{D3A9DE82-B694-4B68-BDE8-CF55191903D3}"/>
    <dgm:cxn modelId="{AFDCC899-2A6D-4EC1-8D68-9F0A3343639F}" type="presOf" srcId="{81A9B69E-F4C1-42C6-975B-3C208D478A61}" destId="{1E3D0603-3C41-4C34-909C-19A11EA33911}" srcOrd="0" destOrd="0" presId="urn:microsoft.com/office/officeart/2008/layout/VerticalCurvedList"/>
    <dgm:cxn modelId="{2415C09D-405A-4FE0-BC91-1E66BD43A925}" type="presOf" srcId="{D486593B-9A48-493A-B96A-5DDBCAFE8B2E}" destId="{3F62F648-5E5E-46D3-8F8F-A3D242A34ED6}" srcOrd="0" destOrd="0" presId="urn:microsoft.com/office/officeart/2008/layout/VerticalCurvedList"/>
    <dgm:cxn modelId="{1717C79F-8CBA-4A35-9316-EA50D7D3E23D}" type="presOf" srcId="{D9E6F057-E48C-4748-9701-405F6D22DD43}" destId="{6E70A2B9-F649-4A56-B36E-F1CC4DBCC79D}" srcOrd="0" destOrd="0" presId="urn:microsoft.com/office/officeart/2008/layout/VerticalCurvedList"/>
    <dgm:cxn modelId="{662BB5B1-B3F4-432D-97BA-7B0D28FC68B8}" type="presOf" srcId="{D3A9DE82-B694-4B68-BDE8-CF55191903D3}" destId="{FF5B057C-9A92-437C-85E2-A42FCAE29340}" srcOrd="0" destOrd="0" presId="urn:microsoft.com/office/officeart/2008/layout/VerticalCurvedList"/>
    <dgm:cxn modelId="{13FE07D0-F088-4DE9-B5A4-6ACACC943634}" srcId="{D9E6F057-E48C-4748-9701-405F6D22DD43}" destId="{81A9B69E-F4C1-42C6-975B-3C208D478A61}" srcOrd="1" destOrd="0" parTransId="{317A0A03-F4CA-487E-9C06-E32E4C5EAC55}" sibTransId="{5C810E2A-EE88-4B7F-AD45-C6C7569D67F7}"/>
    <dgm:cxn modelId="{F1428C02-86B1-4E4A-996B-2E7BA9729BCA}" type="presParOf" srcId="{6E70A2B9-F649-4A56-B36E-F1CC4DBCC79D}" destId="{5D97924E-4F69-4F92-9F05-106D4012CA23}" srcOrd="0" destOrd="0" presId="urn:microsoft.com/office/officeart/2008/layout/VerticalCurvedList"/>
    <dgm:cxn modelId="{996E8F0C-1CB4-4B81-877F-B2B7DEF7842B}" type="presParOf" srcId="{5D97924E-4F69-4F92-9F05-106D4012CA23}" destId="{FD79E979-2E86-4379-B216-86BCEC10A960}" srcOrd="0" destOrd="0" presId="urn:microsoft.com/office/officeart/2008/layout/VerticalCurvedList"/>
    <dgm:cxn modelId="{1C648083-74CB-45E1-9BC6-DE53CC6A8813}" type="presParOf" srcId="{FD79E979-2E86-4379-B216-86BCEC10A960}" destId="{39207FB8-BBD2-4717-AB85-399DBE01C808}" srcOrd="0" destOrd="0" presId="urn:microsoft.com/office/officeart/2008/layout/VerticalCurvedList"/>
    <dgm:cxn modelId="{B5664554-4AB8-40E9-847C-B9CEE30727FE}" type="presParOf" srcId="{FD79E979-2E86-4379-B216-86BCEC10A960}" destId="{FF5B057C-9A92-437C-85E2-A42FCAE29340}" srcOrd="1" destOrd="0" presId="urn:microsoft.com/office/officeart/2008/layout/VerticalCurvedList"/>
    <dgm:cxn modelId="{E3FA9750-AFAE-41A7-B373-15CC27CECBCE}" type="presParOf" srcId="{FD79E979-2E86-4379-B216-86BCEC10A960}" destId="{0AFE6171-5122-4085-A13D-1E950D30E585}" srcOrd="2" destOrd="0" presId="urn:microsoft.com/office/officeart/2008/layout/VerticalCurvedList"/>
    <dgm:cxn modelId="{BDBAEEEF-2DFA-4BAB-8471-7628FA2D2539}" type="presParOf" srcId="{FD79E979-2E86-4379-B216-86BCEC10A960}" destId="{C9628792-9101-4F49-A0C8-1C34F557EB1D}" srcOrd="3" destOrd="0" presId="urn:microsoft.com/office/officeart/2008/layout/VerticalCurvedList"/>
    <dgm:cxn modelId="{405919CB-52B0-4256-AF6A-A36EE233C6F1}" type="presParOf" srcId="{5D97924E-4F69-4F92-9F05-106D4012CA23}" destId="{3F62F648-5E5E-46D3-8F8F-A3D242A34ED6}" srcOrd="1" destOrd="0" presId="urn:microsoft.com/office/officeart/2008/layout/VerticalCurvedList"/>
    <dgm:cxn modelId="{E786320B-047E-45D0-BF49-EC0162371A99}" type="presParOf" srcId="{5D97924E-4F69-4F92-9F05-106D4012CA23}" destId="{565C92AE-9A65-499E-BD01-E646FF6AEBD7}" srcOrd="2" destOrd="0" presId="urn:microsoft.com/office/officeart/2008/layout/VerticalCurvedList"/>
    <dgm:cxn modelId="{0194E7C2-830B-4DF1-B0B3-CEC9D3ABBA09}" type="presParOf" srcId="{565C92AE-9A65-499E-BD01-E646FF6AEBD7}" destId="{16614928-4577-45F1-9D15-73D93E8AC574}" srcOrd="0" destOrd="0" presId="urn:microsoft.com/office/officeart/2008/layout/VerticalCurvedList"/>
    <dgm:cxn modelId="{38E079A3-FAD1-4201-8B81-EE63E5C9F307}" type="presParOf" srcId="{5D97924E-4F69-4F92-9F05-106D4012CA23}" destId="{1E3D0603-3C41-4C34-909C-19A11EA33911}" srcOrd="3" destOrd="0" presId="urn:microsoft.com/office/officeart/2008/layout/VerticalCurvedList"/>
    <dgm:cxn modelId="{906F5C45-F476-424C-AF5B-75A8617D3011}" type="presParOf" srcId="{5D97924E-4F69-4F92-9F05-106D4012CA23}" destId="{1763F7CB-FA77-472C-8478-7E4BD2CBE727}" srcOrd="4" destOrd="0" presId="urn:microsoft.com/office/officeart/2008/layout/VerticalCurvedList"/>
    <dgm:cxn modelId="{C107DADF-A444-41BA-A9C3-2E361FFD5952}" type="presParOf" srcId="{1763F7CB-FA77-472C-8478-7E4BD2CBE727}" destId="{F281B431-D356-418E-A5B9-B80898B92941}" srcOrd="0" destOrd="0" presId="urn:microsoft.com/office/officeart/2008/layout/VerticalCurvedList"/>
    <dgm:cxn modelId="{6E15D3CE-5E1A-415C-B8C8-39B05C048ABB}" type="presParOf" srcId="{5D97924E-4F69-4F92-9F05-106D4012CA23}" destId="{36B966DA-82E7-488B-9094-25DB2F10EB5E}" srcOrd="5" destOrd="0" presId="urn:microsoft.com/office/officeart/2008/layout/VerticalCurvedList"/>
    <dgm:cxn modelId="{642F448B-7232-4327-BD3D-7051BE179420}" type="presParOf" srcId="{5D97924E-4F69-4F92-9F05-106D4012CA23}" destId="{A1DB65E3-C144-4792-8045-EA752101C347}" srcOrd="6" destOrd="0" presId="urn:microsoft.com/office/officeart/2008/layout/VerticalCurvedList"/>
    <dgm:cxn modelId="{ECB7A2E2-B081-4148-94AD-FB2F9156AFA5}" type="presParOf" srcId="{A1DB65E3-C144-4792-8045-EA752101C347}" destId="{7C860D99-A7A7-4D17-9E58-4DBF145E83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959AB-7754-43F4-87CA-6F7495BF9E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E7E2DA-DEB9-44EF-8C6E-4AE63AE0CD5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fr-FR" sz="19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propose une puissance informatique avancée et des mises à jour automatiques</a:t>
          </a:r>
          <a:r>
            <a:rPr lang="fr-FR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qui assurent un accès aux dernières technologies. </a:t>
          </a:r>
          <a:endParaRPr lang="fr-FR" sz="1900" dirty="0">
            <a:solidFill>
              <a:schemeClr val="bg1"/>
            </a:solidFill>
          </a:endParaRPr>
        </a:p>
      </dgm:t>
    </dgm:pt>
    <dgm:pt modelId="{628435CA-3FFF-43E2-9364-BDC5C81213F1}" type="parTrans" cxnId="{1E99B37A-C68A-4DDD-95FE-4E04611D34AC}">
      <dgm:prSet/>
      <dgm:spPr/>
      <dgm:t>
        <a:bodyPr/>
        <a:lstStyle/>
        <a:p>
          <a:endParaRPr lang="fr-FR" sz="1900">
            <a:solidFill>
              <a:schemeClr val="bg1"/>
            </a:solidFill>
          </a:endParaRPr>
        </a:p>
      </dgm:t>
    </dgm:pt>
    <dgm:pt modelId="{F1F71777-A173-4D64-8255-1B8F88CCE80E}" type="sibTrans" cxnId="{1E99B37A-C68A-4DDD-95FE-4E04611D34AC}">
      <dgm:prSet/>
      <dgm:spPr/>
      <dgm:t>
        <a:bodyPr/>
        <a:lstStyle/>
        <a:p>
          <a:endParaRPr lang="fr-FR" sz="1900">
            <a:solidFill>
              <a:schemeClr val="bg1"/>
            </a:solidFill>
          </a:endParaRPr>
        </a:p>
      </dgm:t>
    </dgm:pt>
    <dgm:pt modelId="{3ABA7119-9148-40C3-B0BE-6954E8D43951}">
      <dgm:prSet custT="1"/>
      <dgm:spPr/>
      <dgm:t>
        <a:bodyPr/>
        <a:lstStyle/>
        <a:p>
          <a:r>
            <a:rPr lang="fr-FR" sz="19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En matière de sécurité,</a:t>
          </a:r>
          <a:r>
            <a:rPr lang="fr-FR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les fournisseurs Cloud offrent souvent une protection robuste avec des sauvegardes régulières et des protocoles de sécurité avancés qui garantissent une continuité d’activité en cas de panne.</a:t>
          </a:r>
          <a:endParaRPr lang="fr-FR" sz="19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88C6353-4C5D-4924-8A3C-23877AF13839}" type="parTrans" cxnId="{30ED5005-2B30-4921-8497-EF91801AEBCC}">
      <dgm:prSet/>
      <dgm:spPr/>
      <dgm:t>
        <a:bodyPr/>
        <a:lstStyle/>
        <a:p>
          <a:endParaRPr lang="fr-FR" sz="1900">
            <a:solidFill>
              <a:schemeClr val="bg1"/>
            </a:solidFill>
          </a:endParaRPr>
        </a:p>
      </dgm:t>
    </dgm:pt>
    <dgm:pt modelId="{E442580D-028A-4A2E-A0A9-D233C4A114E4}" type="sibTrans" cxnId="{30ED5005-2B30-4921-8497-EF91801AEBCC}">
      <dgm:prSet/>
      <dgm:spPr/>
      <dgm:t>
        <a:bodyPr/>
        <a:lstStyle/>
        <a:p>
          <a:endParaRPr lang="fr-FR" sz="1900">
            <a:solidFill>
              <a:schemeClr val="bg1"/>
            </a:solidFill>
          </a:endParaRPr>
        </a:p>
      </dgm:t>
    </dgm:pt>
    <dgm:pt modelId="{82247754-64DB-4430-9620-1FBCDBC7D362}">
      <dgm:prSet custT="1"/>
      <dgm:spPr/>
      <dgm:t>
        <a:bodyPr/>
        <a:lstStyle/>
        <a:p>
          <a:r>
            <a:rPr lang="fr-FR" sz="1900" b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 Cloud favorise aussi une collaboration simplifiée</a:t>
          </a:r>
          <a:r>
            <a:rPr lang="fr-FR" sz="19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permettant à plusieurs utilisateurs de travailler simultanément sur les mêmes fichiers. </a:t>
          </a:r>
          <a:endParaRPr lang="fr-FR" sz="19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5794DC2-EAC0-4996-8794-5362AFA2E49F}" type="parTrans" cxnId="{115A06E0-D5A6-4ADE-9C94-BCF512394E81}">
      <dgm:prSet/>
      <dgm:spPr/>
      <dgm:t>
        <a:bodyPr/>
        <a:lstStyle/>
        <a:p>
          <a:endParaRPr lang="fr-FR" sz="1900">
            <a:solidFill>
              <a:schemeClr val="bg1"/>
            </a:solidFill>
          </a:endParaRPr>
        </a:p>
      </dgm:t>
    </dgm:pt>
    <dgm:pt modelId="{BC9E7662-8EA6-4F28-85EB-AE2F42011A58}" type="sibTrans" cxnId="{115A06E0-D5A6-4ADE-9C94-BCF512394E81}">
      <dgm:prSet/>
      <dgm:spPr/>
      <dgm:t>
        <a:bodyPr/>
        <a:lstStyle/>
        <a:p>
          <a:endParaRPr lang="fr-FR" sz="1900">
            <a:solidFill>
              <a:schemeClr val="bg1"/>
            </a:solidFill>
          </a:endParaRPr>
        </a:p>
      </dgm:t>
    </dgm:pt>
    <dgm:pt modelId="{12953C2F-2ECA-4AE3-861A-D84EB11F5659}" type="pres">
      <dgm:prSet presAssocID="{BF6959AB-7754-43F4-87CA-6F7495BF9EE1}" presName="Name0" presStyleCnt="0">
        <dgm:presLayoutVars>
          <dgm:chMax val="7"/>
          <dgm:chPref val="7"/>
          <dgm:dir/>
        </dgm:presLayoutVars>
      </dgm:prSet>
      <dgm:spPr/>
    </dgm:pt>
    <dgm:pt modelId="{265B0759-1AE6-4197-82ED-9F49365A13E1}" type="pres">
      <dgm:prSet presAssocID="{BF6959AB-7754-43F4-87CA-6F7495BF9EE1}" presName="Name1" presStyleCnt="0"/>
      <dgm:spPr/>
    </dgm:pt>
    <dgm:pt modelId="{5B81FD8C-B62C-4709-9226-6ECD4D26A714}" type="pres">
      <dgm:prSet presAssocID="{BF6959AB-7754-43F4-87CA-6F7495BF9EE1}" presName="cycle" presStyleCnt="0"/>
      <dgm:spPr/>
    </dgm:pt>
    <dgm:pt modelId="{5091BA22-71ED-45AA-A771-D33259D7B779}" type="pres">
      <dgm:prSet presAssocID="{BF6959AB-7754-43F4-87CA-6F7495BF9EE1}" presName="srcNode" presStyleLbl="node1" presStyleIdx="0" presStyleCnt="3"/>
      <dgm:spPr/>
    </dgm:pt>
    <dgm:pt modelId="{D7B48497-154A-4326-8E97-3272236A10AB}" type="pres">
      <dgm:prSet presAssocID="{BF6959AB-7754-43F4-87CA-6F7495BF9EE1}" presName="conn" presStyleLbl="parChTrans1D2" presStyleIdx="0" presStyleCnt="1"/>
      <dgm:spPr/>
    </dgm:pt>
    <dgm:pt modelId="{375A7F44-FB52-4B45-847B-5CBFEEA529CC}" type="pres">
      <dgm:prSet presAssocID="{BF6959AB-7754-43F4-87CA-6F7495BF9EE1}" presName="extraNode" presStyleLbl="node1" presStyleIdx="0" presStyleCnt="3"/>
      <dgm:spPr/>
    </dgm:pt>
    <dgm:pt modelId="{AADCD64B-4B09-48E5-8B1F-D423B84F97C0}" type="pres">
      <dgm:prSet presAssocID="{BF6959AB-7754-43F4-87CA-6F7495BF9EE1}" presName="dstNode" presStyleLbl="node1" presStyleIdx="0" presStyleCnt="3"/>
      <dgm:spPr/>
    </dgm:pt>
    <dgm:pt modelId="{9B85DD03-A909-4E32-BAEB-D0607A2A69BC}" type="pres">
      <dgm:prSet presAssocID="{EAE7E2DA-DEB9-44EF-8C6E-4AE63AE0CD5A}" presName="text_1" presStyleLbl="node1" presStyleIdx="0" presStyleCnt="3">
        <dgm:presLayoutVars>
          <dgm:bulletEnabled val="1"/>
        </dgm:presLayoutVars>
      </dgm:prSet>
      <dgm:spPr/>
    </dgm:pt>
    <dgm:pt modelId="{E970FF38-A965-4BD0-AEA9-80F7C048AF57}" type="pres">
      <dgm:prSet presAssocID="{EAE7E2DA-DEB9-44EF-8C6E-4AE63AE0CD5A}" presName="accent_1" presStyleCnt="0"/>
      <dgm:spPr/>
    </dgm:pt>
    <dgm:pt modelId="{6C4DA377-55F2-401C-9272-ED587C59188B}" type="pres">
      <dgm:prSet presAssocID="{EAE7E2DA-DEB9-44EF-8C6E-4AE63AE0CD5A}" presName="accentRepeatNode" presStyleLbl="solidFgAcc1" presStyleIdx="0" presStyleCnt="3"/>
      <dgm:spPr/>
    </dgm:pt>
    <dgm:pt modelId="{C70E5507-5728-4358-ADD6-4AC3B80C31F7}" type="pres">
      <dgm:prSet presAssocID="{3ABA7119-9148-40C3-B0BE-6954E8D43951}" presName="text_2" presStyleLbl="node1" presStyleIdx="1" presStyleCnt="3" custScaleY="113921">
        <dgm:presLayoutVars>
          <dgm:bulletEnabled val="1"/>
        </dgm:presLayoutVars>
      </dgm:prSet>
      <dgm:spPr/>
    </dgm:pt>
    <dgm:pt modelId="{A1C85957-4712-43C1-A088-2B6091A4819E}" type="pres">
      <dgm:prSet presAssocID="{3ABA7119-9148-40C3-B0BE-6954E8D43951}" presName="accent_2" presStyleCnt="0"/>
      <dgm:spPr/>
    </dgm:pt>
    <dgm:pt modelId="{F78B3D14-AE36-4C41-AB57-CED6A1937C3C}" type="pres">
      <dgm:prSet presAssocID="{3ABA7119-9148-40C3-B0BE-6954E8D43951}" presName="accentRepeatNode" presStyleLbl="solidFgAcc1" presStyleIdx="1" presStyleCnt="3"/>
      <dgm:spPr/>
    </dgm:pt>
    <dgm:pt modelId="{0738170F-DF19-41BE-A3CA-8186EDCCD65E}" type="pres">
      <dgm:prSet presAssocID="{82247754-64DB-4430-9620-1FBCDBC7D362}" presName="text_3" presStyleLbl="node1" presStyleIdx="2" presStyleCnt="3">
        <dgm:presLayoutVars>
          <dgm:bulletEnabled val="1"/>
        </dgm:presLayoutVars>
      </dgm:prSet>
      <dgm:spPr/>
    </dgm:pt>
    <dgm:pt modelId="{A14C3DBE-5C0E-42A4-969F-E634FEF65BFD}" type="pres">
      <dgm:prSet presAssocID="{82247754-64DB-4430-9620-1FBCDBC7D362}" presName="accent_3" presStyleCnt="0"/>
      <dgm:spPr/>
    </dgm:pt>
    <dgm:pt modelId="{81AFDC3C-B9BC-45F6-924E-478370B960CD}" type="pres">
      <dgm:prSet presAssocID="{82247754-64DB-4430-9620-1FBCDBC7D362}" presName="accentRepeatNode" presStyleLbl="solidFgAcc1" presStyleIdx="2" presStyleCnt="3"/>
      <dgm:spPr/>
    </dgm:pt>
  </dgm:ptLst>
  <dgm:cxnLst>
    <dgm:cxn modelId="{30ED5005-2B30-4921-8497-EF91801AEBCC}" srcId="{BF6959AB-7754-43F4-87CA-6F7495BF9EE1}" destId="{3ABA7119-9148-40C3-B0BE-6954E8D43951}" srcOrd="1" destOrd="0" parTransId="{288C6353-4C5D-4924-8A3C-23877AF13839}" sibTransId="{E442580D-028A-4A2E-A0A9-D233C4A114E4}"/>
    <dgm:cxn modelId="{E4C73307-88AC-41DC-8CD5-4CC6846B752B}" type="presOf" srcId="{BF6959AB-7754-43F4-87CA-6F7495BF9EE1}" destId="{12953C2F-2ECA-4AE3-861A-D84EB11F5659}" srcOrd="0" destOrd="0" presId="urn:microsoft.com/office/officeart/2008/layout/VerticalCurvedList"/>
    <dgm:cxn modelId="{020FD238-4DF7-4C9B-9323-29FA689F1B50}" type="presOf" srcId="{F1F71777-A173-4D64-8255-1B8F88CCE80E}" destId="{D7B48497-154A-4326-8E97-3272236A10AB}" srcOrd="0" destOrd="0" presId="urn:microsoft.com/office/officeart/2008/layout/VerticalCurvedList"/>
    <dgm:cxn modelId="{4DCE7369-6F7A-474E-9E07-BBEFB3C1C112}" type="presOf" srcId="{3ABA7119-9148-40C3-B0BE-6954E8D43951}" destId="{C70E5507-5728-4358-ADD6-4AC3B80C31F7}" srcOrd="0" destOrd="0" presId="urn:microsoft.com/office/officeart/2008/layout/VerticalCurvedList"/>
    <dgm:cxn modelId="{1E99B37A-C68A-4DDD-95FE-4E04611D34AC}" srcId="{BF6959AB-7754-43F4-87CA-6F7495BF9EE1}" destId="{EAE7E2DA-DEB9-44EF-8C6E-4AE63AE0CD5A}" srcOrd="0" destOrd="0" parTransId="{628435CA-3FFF-43E2-9364-BDC5C81213F1}" sibTransId="{F1F71777-A173-4D64-8255-1B8F88CCE80E}"/>
    <dgm:cxn modelId="{115A06E0-D5A6-4ADE-9C94-BCF512394E81}" srcId="{BF6959AB-7754-43F4-87CA-6F7495BF9EE1}" destId="{82247754-64DB-4430-9620-1FBCDBC7D362}" srcOrd="2" destOrd="0" parTransId="{75794DC2-EAC0-4996-8794-5362AFA2E49F}" sibTransId="{BC9E7662-8EA6-4F28-85EB-AE2F42011A58}"/>
    <dgm:cxn modelId="{23496BE8-5E53-404B-BA58-28A67BE52152}" type="presOf" srcId="{EAE7E2DA-DEB9-44EF-8C6E-4AE63AE0CD5A}" destId="{9B85DD03-A909-4E32-BAEB-D0607A2A69BC}" srcOrd="0" destOrd="0" presId="urn:microsoft.com/office/officeart/2008/layout/VerticalCurvedList"/>
    <dgm:cxn modelId="{BC3F81E8-A90C-44D2-BF11-FEACB50D0408}" type="presOf" srcId="{82247754-64DB-4430-9620-1FBCDBC7D362}" destId="{0738170F-DF19-41BE-A3CA-8186EDCCD65E}" srcOrd="0" destOrd="0" presId="urn:microsoft.com/office/officeart/2008/layout/VerticalCurvedList"/>
    <dgm:cxn modelId="{8CA47546-402A-4122-AE98-2CB301C8B915}" type="presParOf" srcId="{12953C2F-2ECA-4AE3-861A-D84EB11F5659}" destId="{265B0759-1AE6-4197-82ED-9F49365A13E1}" srcOrd="0" destOrd="0" presId="urn:microsoft.com/office/officeart/2008/layout/VerticalCurvedList"/>
    <dgm:cxn modelId="{ED7493D2-1C19-4CA4-8BCB-04541E8DE28C}" type="presParOf" srcId="{265B0759-1AE6-4197-82ED-9F49365A13E1}" destId="{5B81FD8C-B62C-4709-9226-6ECD4D26A714}" srcOrd="0" destOrd="0" presId="urn:microsoft.com/office/officeart/2008/layout/VerticalCurvedList"/>
    <dgm:cxn modelId="{697F86B2-FB8C-4490-ADAF-2A927945DEC4}" type="presParOf" srcId="{5B81FD8C-B62C-4709-9226-6ECD4D26A714}" destId="{5091BA22-71ED-45AA-A771-D33259D7B779}" srcOrd="0" destOrd="0" presId="urn:microsoft.com/office/officeart/2008/layout/VerticalCurvedList"/>
    <dgm:cxn modelId="{D4265DFB-292C-4021-93D6-BF11FA0B7D5C}" type="presParOf" srcId="{5B81FD8C-B62C-4709-9226-6ECD4D26A714}" destId="{D7B48497-154A-4326-8E97-3272236A10AB}" srcOrd="1" destOrd="0" presId="urn:microsoft.com/office/officeart/2008/layout/VerticalCurvedList"/>
    <dgm:cxn modelId="{8A4AE08E-365B-410C-A856-09A0CFD1CEE6}" type="presParOf" srcId="{5B81FD8C-B62C-4709-9226-6ECD4D26A714}" destId="{375A7F44-FB52-4B45-847B-5CBFEEA529CC}" srcOrd="2" destOrd="0" presId="urn:microsoft.com/office/officeart/2008/layout/VerticalCurvedList"/>
    <dgm:cxn modelId="{483BCD95-EACD-486C-AAE6-5103C4385F38}" type="presParOf" srcId="{5B81FD8C-B62C-4709-9226-6ECD4D26A714}" destId="{AADCD64B-4B09-48E5-8B1F-D423B84F97C0}" srcOrd="3" destOrd="0" presId="urn:microsoft.com/office/officeart/2008/layout/VerticalCurvedList"/>
    <dgm:cxn modelId="{EF0E30BB-CDAD-4AB1-91B3-3BAFB5578863}" type="presParOf" srcId="{265B0759-1AE6-4197-82ED-9F49365A13E1}" destId="{9B85DD03-A909-4E32-BAEB-D0607A2A69BC}" srcOrd="1" destOrd="0" presId="urn:microsoft.com/office/officeart/2008/layout/VerticalCurvedList"/>
    <dgm:cxn modelId="{BF40829F-9D0E-4850-9074-B82E13420D43}" type="presParOf" srcId="{265B0759-1AE6-4197-82ED-9F49365A13E1}" destId="{E970FF38-A965-4BD0-AEA9-80F7C048AF57}" srcOrd="2" destOrd="0" presId="urn:microsoft.com/office/officeart/2008/layout/VerticalCurvedList"/>
    <dgm:cxn modelId="{D9C85030-FF6C-4B89-B438-CD0E63625F92}" type="presParOf" srcId="{E970FF38-A965-4BD0-AEA9-80F7C048AF57}" destId="{6C4DA377-55F2-401C-9272-ED587C59188B}" srcOrd="0" destOrd="0" presId="urn:microsoft.com/office/officeart/2008/layout/VerticalCurvedList"/>
    <dgm:cxn modelId="{F56E3D20-2DF7-4BB2-B055-BDF4D8813B71}" type="presParOf" srcId="{265B0759-1AE6-4197-82ED-9F49365A13E1}" destId="{C70E5507-5728-4358-ADD6-4AC3B80C31F7}" srcOrd="3" destOrd="0" presId="urn:microsoft.com/office/officeart/2008/layout/VerticalCurvedList"/>
    <dgm:cxn modelId="{65FDA1CC-0095-4A48-B85F-97F927D756FF}" type="presParOf" srcId="{265B0759-1AE6-4197-82ED-9F49365A13E1}" destId="{A1C85957-4712-43C1-A088-2B6091A4819E}" srcOrd="4" destOrd="0" presId="urn:microsoft.com/office/officeart/2008/layout/VerticalCurvedList"/>
    <dgm:cxn modelId="{95B0E348-955C-4451-B1AB-A9389996C036}" type="presParOf" srcId="{A1C85957-4712-43C1-A088-2B6091A4819E}" destId="{F78B3D14-AE36-4C41-AB57-CED6A1937C3C}" srcOrd="0" destOrd="0" presId="urn:microsoft.com/office/officeart/2008/layout/VerticalCurvedList"/>
    <dgm:cxn modelId="{E427FDD8-ACC4-41B1-BB79-A065B7507A25}" type="presParOf" srcId="{265B0759-1AE6-4197-82ED-9F49365A13E1}" destId="{0738170F-DF19-41BE-A3CA-8186EDCCD65E}" srcOrd="5" destOrd="0" presId="urn:microsoft.com/office/officeart/2008/layout/VerticalCurvedList"/>
    <dgm:cxn modelId="{45003712-F291-4AED-BA34-A7F82B01E49B}" type="presParOf" srcId="{265B0759-1AE6-4197-82ED-9F49365A13E1}" destId="{A14C3DBE-5C0E-42A4-969F-E634FEF65BFD}" srcOrd="6" destOrd="0" presId="urn:microsoft.com/office/officeart/2008/layout/VerticalCurvedList"/>
    <dgm:cxn modelId="{48647693-ACEF-4AEE-BB21-8A7C68C27BF6}" type="presParOf" srcId="{A14C3DBE-5C0E-42A4-969F-E634FEF65BFD}" destId="{81AFDC3C-B9BC-45F6-924E-478370B960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FA41C-4F67-4825-A196-92773F8D9DD3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343DEE2-14C3-4A3E-81D7-1B96B0C8524E}">
      <dgm:prSet phldrT="[Texte]" custT="1"/>
      <dgm:spPr/>
      <dgm:t>
        <a:bodyPr/>
        <a:lstStyle/>
        <a:p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Plateforme professionnelle sécurisée</a:t>
          </a:r>
        </a:p>
      </dgm:t>
    </dgm:pt>
    <dgm:pt modelId="{6E25AE06-A7F5-4399-B6A7-7932DE9E06BA}" type="parTrans" cxnId="{A265C9C3-FC7E-4EE1-A2D5-1E1B944AC9E8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F8D95-98B9-4C35-A358-89F416DA5C7E}" type="sibTrans" cxnId="{A265C9C3-FC7E-4EE1-A2D5-1E1B944AC9E8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8591A-5C48-4B78-B0B6-9707D19C8D4A}">
      <dgm:prSet phldrT="[Texte]" custT="1"/>
      <dgm:spPr/>
      <dgm:t>
        <a:bodyPr/>
        <a:lstStyle/>
        <a:p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Sauvegarde et partage de fichiers et dossiers</a:t>
          </a:r>
        </a:p>
      </dgm:t>
    </dgm:pt>
    <dgm:pt modelId="{84158B39-8A42-4BD2-8ED2-C6ABD9EB69E1}" type="parTrans" cxnId="{5209B15D-531E-4F08-8949-F8C91B0016C1}">
      <dgm:prSet custT="1"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2ED0B-ED7A-41EA-BF5C-3F9A2DE825E3}" type="sibTrans" cxnId="{5209B15D-531E-4F08-8949-F8C91B0016C1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30DC3-D275-4A08-A5E4-6D3CA80B567C}">
      <dgm:prSet phldrT="[Texte]" custT="1"/>
      <dgm:spPr/>
      <dgm:t>
        <a:bodyPr/>
        <a:lstStyle/>
        <a:p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Messagerie, communication  textuelle, audio et vidéo</a:t>
          </a:r>
        </a:p>
      </dgm:t>
    </dgm:pt>
    <dgm:pt modelId="{5598F5A1-3279-44D2-A90C-392E2122F89E}" type="parTrans" cxnId="{9DC4E4DF-F160-47AA-8405-4028E15778F7}">
      <dgm:prSet custT="1"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2A0EF4-F547-4E19-BBE9-F63E75EFD0AE}" type="sibTrans" cxnId="{9DC4E4DF-F160-47AA-8405-4028E15778F7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B98E6B-1FE8-4D51-B09A-31B089504A7F}">
      <dgm:prSet phldrT="[Texte]" custT="1"/>
      <dgm:spPr/>
      <dgm:t>
        <a:bodyPr/>
        <a:lstStyle/>
        <a:p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Gestion de projets Gestion d’agendas</a:t>
          </a:r>
        </a:p>
        <a:p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Planification de réunions</a:t>
          </a:r>
        </a:p>
      </dgm:t>
    </dgm:pt>
    <dgm:pt modelId="{B7AB38B3-07FA-46D7-8326-5F81484C9172}" type="parTrans" cxnId="{99DED684-BAAE-4A2C-BC8D-6D3A869DCF75}">
      <dgm:prSet custT="1"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84733-CB85-499E-BDC1-29003ACDFCC7}" type="sibTrans" cxnId="{99DED684-BAAE-4A2C-BC8D-6D3A869DCF75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7333E-9D7A-4A8A-B2CD-B625C7CD0121}">
      <dgm:prSet phldrT="[Texte]" custT="1"/>
      <dgm:spPr/>
      <dgm:t>
        <a:bodyPr/>
        <a:lstStyle/>
        <a:p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>Gestion de groupes et d'équipes de travail</a:t>
          </a:r>
        </a:p>
      </dgm:t>
    </dgm:pt>
    <dgm:pt modelId="{6D5159CC-A3FA-4D55-8F40-4B06B6F56E64}" type="parTrans" cxnId="{399E2956-4136-4240-87C0-6BF5F1819626}">
      <dgm:prSet custT="1"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5FACD-E893-494D-94FC-87DB98B090FA}" type="sibTrans" cxnId="{399E2956-4136-4240-87C0-6BF5F1819626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F2476D-7BA4-4496-B800-86C8CB2A031C}" type="pres">
      <dgm:prSet presAssocID="{C84FA41C-4F67-4825-A196-92773F8D9D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DD7F07-C129-4454-BE18-3F2F41B714CB}" type="pres">
      <dgm:prSet presAssocID="{5343DEE2-14C3-4A3E-81D7-1B96B0C8524E}" presName="hierRoot1" presStyleCnt="0"/>
      <dgm:spPr/>
    </dgm:pt>
    <dgm:pt modelId="{A50A4C01-4FD2-4957-9699-EFA62773F06E}" type="pres">
      <dgm:prSet presAssocID="{5343DEE2-14C3-4A3E-81D7-1B96B0C8524E}" presName="composite" presStyleCnt="0"/>
      <dgm:spPr/>
    </dgm:pt>
    <dgm:pt modelId="{439E9CE3-CEC0-450F-839E-2BB42E61DE9B}" type="pres">
      <dgm:prSet presAssocID="{5343DEE2-14C3-4A3E-81D7-1B96B0C8524E}" presName="background" presStyleLbl="node0" presStyleIdx="0" presStyleCnt="1"/>
      <dgm:spPr/>
    </dgm:pt>
    <dgm:pt modelId="{F93CF7BF-717C-4DF2-960A-043AA7D7E4C5}" type="pres">
      <dgm:prSet presAssocID="{5343DEE2-14C3-4A3E-81D7-1B96B0C8524E}" presName="text" presStyleLbl="fgAcc0" presStyleIdx="0" presStyleCnt="1" custScaleX="285951" custScaleY="88233">
        <dgm:presLayoutVars>
          <dgm:chPref val="3"/>
        </dgm:presLayoutVars>
      </dgm:prSet>
      <dgm:spPr/>
    </dgm:pt>
    <dgm:pt modelId="{18162A7A-B6EB-474F-A183-5DCFA4B581F9}" type="pres">
      <dgm:prSet presAssocID="{5343DEE2-14C3-4A3E-81D7-1B96B0C8524E}" presName="hierChild2" presStyleCnt="0"/>
      <dgm:spPr/>
    </dgm:pt>
    <dgm:pt modelId="{7A90120A-7D68-4445-904D-3B6C5228F9D1}" type="pres">
      <dgm:prSet presAssocID="{84158B39-8A42-4BD2-8ED2-C6ABD9EB69E1}" presName="Name10" presStyleLbl="parChTrans1D2" presStyleIdx="0" presStyleCnt="4"/>
      <dgm:spPr/>
    </dgm:pt>
    <dgm:pt modelId="{624972DA-6DE8-4F18-97F1-F7D5DBECB1F0}" type="pres">
      <dgm:prSet presAssocID="{7E98591A-5C48-4B78-B0B6-9707D19C8D4A}" presName="hierRoot2" presStyleCnt="0"/>
      <dgm:spPr/>
    </dgm:pt>
    <dgm:pt modelId="{0D63CD54-D102-47B7-A271-95FEB130A63E}" type="pres">
      <dgm:prSet presAssocID="{7E98591A-5C48-4B78-B0B6-9707D19C8D4A}" presName="composite2" presStyleCnt="0"/>
      <dgm:spPr/>
    </dgm:pt>
    <dgm:pt modelId="{F8CA328F-2494-458A-9649-596AF847D689}" type="pres">
      <dgm:prSet presAssocID="{7E98591A-5C48-4B78-B0B6-9707D19C8D4A}" presName="background2" presStyleLbl="node2" presStyleIdx="0" presStyleCnt="4"/>
      <dgm:spPr/>
    </dgm:pt>
    <dgm:pt modelId="{0FC6F4C3-9C27-415B-B352-A33F3B0E6107}" type="pres">
      <dgm:prSet presAssocID="{7E98591A-5C48-4B78-B0B6-9707D19C8D4A}" presName="text2" presStyleLbl="fgAcc2" presStyleIdx="0" presStyleCnt="4" custScaleX="168919" custScaleY="148320">
        <dgm:presLayoutVars>
          <dgm:chPref val="3"/>
        </dgm:presLayoutVars>
      </dgm:prSet>
      <dgm:spPr/>
    </dgm:pt>
    <dgm:pt modelId="{166EC7B2-2953-4F81-B939-4992A0F6EE19}" type="pres">
      <dgm:prSet presAssocID="{7E98591A-5C48-4B78-B0B6-9707D19C8D4A}" presName="hierChild3" presStyleCnt="0"/>
      <dgm:spPr/>
    </dgm:pt>
    <dgm:pt modelId="{5FD80CC3-ABD7-4F53-918E-1878C309F147}" type="pres">
      <dgm:prSet presAssocID="{5598F5A1-3279-44D2-A90C-392E2122F89E}" presName="Name10" presStyleLbl="parChTrans1D2" presStyleIdx="1" presStyleCnt="4"/>
      <dgm:spPr/>
    </dgm:pt>
    <dgm:pt modelId="{43782A38-6D3B-40CB-87A4-B2D205846398}" type="pres">
      <dgm:prSet presAssocID="{9B830DC3-D275-4A08-A5E4-6D3CA80B567C}" presName="hierRoot2" presStyleCnt="0"/>
      <dgm:spPr/>
    </dgm:pt>
    <dgm:pt modelId="{78454449-9A8E-437A-B285-3EA3EC06DDF4}" type="pres">
      <dgm:prSet presAssocID="{9B830DC3-D275-4A08-A5E4-6D3CA80B567C}" presName="composite2" presStyleCnt="0"/>
      <dgm:spPr/>
    </dgm:pt>
    <dgm:pt modelId="{9A3CBE7F-7EDF-4165-9ADE-0235F40B97BD}" type="pres">
      <dgm:prSet presAssocID="{9B830DC3-D275-4A08-A5E4-6D3CA80B567C}" presName="background2" presStyleLbl="node2" presStyleIdx="1" presStyleCnt="4"/>
      <dgm:spPr/>
    </dgm:pt>
    <dgm:pt modelId="{778B12F0-76DC-4393-BED7-3CD440A10228}" type="pres">
      <dgm:prSet presAssocID="{9B830DC3-D275-4A08-A5E4-6D3CA80B567C}" presName="text2" presStyleLbl="fgAcc2" presStyleIdx="1" presStyleCnt="4" custScaleX="168919" custScaleY="148320">
        <dgm:presLayoutVars>
          <dgm:chPref val="3"/>
        </dgm:presLayoutVars>
      </dgm:prSet>
      <dgm:spPr/>
    </dgm:pt>
    <dgm:pt modelId="{A75A2E99-D28A-471A-9912-37ECC7994C54}" type="pres">
      <dgm:prSet presAssocID="{9B830DC3-D275-4A08-A5E4-6D3CA80B567C}" presName="hierChild3" presStyleCnt="0"/>
      <dgm:spPr/>
    </dgm:pt>
    <dgm:pt modelId="{F29773BB-3B9D-4308-A7EE-C2156521410D}" type="pres">
      <dgm:prSet presAssocID="{6D5159CC-A3FA-4D55-8F40-4B06B6F56E64}" presName="Name10" presStyleLbl="parChTrans1D2" presStyleIdx="2" presStyleCnt="4"/>
      <dgm:spPr/>
    </dgm:pt>
    <dgm:pt modelId="{E508ACE8-6AD4-493A-9A05-878714E8CABC}" type="pres">
      <dgm:prSet presAssocID="{AEA7333E-9D7A-4A8A-B2CD-B625C7CD0121}" presName="hierRoot2" presStyleCnt="0"/>
      <dgm:spPr/>
    </dgm:pt>
    <dgm:pt modelId="{BB7F73AA-BB13-4DF8-960B-A01426593D41}" type="pres">
      <dgm:prSet presAssocID="{AEA7333E-9D7A-4A8A-B2CD-B625C7CD0121}" presName="composite2" presStyleCnt="0"/>
      <dgm:spPr/>
    </dgm:pt>
    <dgm:pt modelId="{098E7CDE-08A1-4BD2-9275-CA8AC8F8152F}" type="pres">
      <dgm:prSet presAssocID="{AEA7333E-9D7A-4A8A-B2CD-B625C7CD0121}" presName="background2" presStyleLbl="node2" presStyleIdx="2" presStyleCnt="4"/>
      <dgm:spPr/>
    </dgm:pt>
    <dgm:pt modelId="{70140854-76D9-443D-9265-4CE257B935FA}" type="pres">
      <dgm:prSet presAssocID="{AEA7333E-9D7A-4A8A-B2CD-B625C7CD0121}" presName="text2" presStyleLbl="fgAcc2" presStyleIdx="2" presStyleCnt="4" custScaleX="168919" custScaleY="148320">
        <dgm:presLayoutVars>
          <dgm:chPref val="3"/>
        </dgm:presLayoutVars>
      </dgm:prSet>
      <dgm:spPr/>
    </dgm:pt>
    <dgm:pt modelId="{D7FF3B7C-08BD-4C4E-B630-53D48A5458D6}" type="pres">
      <dgm:prSet presAssocID="{AEA7333E-9D7A-4A8A-B2CD-B625C7CD0121}" presName="hierChild3" presStyleCnt="0"/>
      <dgm:spPr/>
    </dgm:pt>
    <dgm:pt modelId="{E5A47C3A-AF6A-4543-8A75-B360CA52C641}" type="pres">
      <dgm:prSet presAssocID="{B7AB38B3-07FA-46D7-8326-5F81484C9172}" presName="Name10" presStyleLbl="parChTrans1D2" presStyleIdx="3" presStyleCnt="4"/>
      <dgm:spPr/>
    </dgm:pt>
    <dgm:pt modelId="{021D0145-1619-43E5-95A2-AD99524C82E5}" type="pres">
      <dgm:prSet presAssocID="{CBB98E6B-1FE8-4D51-B09A-31B089504A7F}" presName="hierRoot2" presStyleCnt="0"/>
      <dgm:spPr/>
    </dgm:pt>
    <dgm:pt modelId="{D6D25AAF-4DFC-4A15-9459-C6BBBB84A3F7}" type="pres">
      <dgm:prSet presAssocID="{CBB98E6B-1FE8-4D51-B09A-31B089504A7F}" presName="composite2" presStyleCnt="0"/>
      <dgm:spPr/>
    </dgm:pt>
    <dgm:pt modelId="{D5ECA158-C585-4C1E-B809-3BB1C82437B3}" type="pres">
      <dgm:prSet presAssocID="{CBB98E6B-1FE8-4D51-B09A-31B089504A7F}" presName="background2" presStyleLbl="node2" presStyleIdx="3" presStyleCnt="4"/>
      <dgm:spPr/>
    </dgm:pt>
    <dgm:pt modelId="{00A307D3-11B0-4B15-94AD-C12E844FD1F6}" type="pres">
      <dgm:prSet presAssocID="{CBB98E6B-1FE8-4D51-B09A-31B089504A7F}" presName="text2" presStyleLbl="fgAcc2" presStyleIdx="3" presStyleCnt="4" custScaleX="168919" custScaleY="148320">
        <dgm:presLayoutVars>
          <dgm:chPref val="3"/>
        </dgm:presLayoutVars>
      </dgm:prSet>
      <dgm:spPr/>
    </dgm:pt>
    <dgm:pt modelId="{7FA617FA-1FCE-4289-B41F-361F2E04721D}" type="pres">
      <dgm:prSet presAssocID="{CBB98E6B-1FE8-4D51-B09A-31B089504A7F}" presName="hierChild3" presStyleCnt="0"/>
      <dgm:spPr/>
    </dgm:pt>
  </dgm:ptLst>
  <dgm:cxnLst>
    <dgm:cxn modelId="{7F56AC11-5A3B-483F-9932-36BCF3DFC1A8}" type="presOf" srcId="{C84FA41C-4F67-4825-A196-92773F8D9DD3}" destId="{14F2476D-7BA4-4496-B800-86C8CB2A031C}" srcOrd="0" destOrd="0" presId="urn:microsoft.com/office/officeart/2005/8/layout/hierarchy1"/>
    <dgm:cxn modelId="{5209B15D-531E-4F08-8949-F8C91B0016C1}" srcId="{5343DEE2-14C3-4A3E-81D7-1B96B0C8524E}" destId="{7E98591A-5C48-4B78-B0B6-9707D19C8D4A}" srcOrd="0" destOrd="0" parTransId="{84158B39-8A42-4BD2-8ED2-C6ABD9EB69E1}" sibTransId="{F392ED0B-ED7A-41EA-BF5C-3F9A2DE825E3}"/>
    <dgm:cxn modelId="{D3908975-E073-4DBA-BA3A-0906CC6B0A56}" type="presOf" srcId="{CBB98E6B-1FE8-4D51-B09A-31B089504A7F}" destId="{00A307D3-11B0-4B15-94AD-C12E844FD1F6}" srcOrd="0" destOrd="0" presId="urn:microsoft.com/office/officeart/2005/8/layout/hierarchy1"/>
    <dgm:cxn modelId="{399E2956-4136-4240-87C0-6BF5F1819626}" srcId="{5343DEE2-14C3-4A3E-81D7-1B96B0C8524E}" destId="{AEA7333E-9D7A-4A8A-B2CD-B625C7CD0121}" srcOrd="2" destOrd="0" parTransId="{6D5159CC-A3FA-4D55-8F40-4B06B6F56E64}" sibTransId="{B5C5FACD-E893-494D-94FC-87DB98B090FA}"/>
    <dgm:cxn modelId="{1B963F7D-6F3E-478A-906B-8115D1FA69B2}" type="presOf" srcId="{7E98591A-5C48-4B78-B0B6-9707D19C8D4A}" destId="{0FC6F4C3-9C27-415B-B352-A33F3B0E6107}" srcOrd="0" destOrd="0" presId="urn:microsoft.com/office/officeart/2005/8/layout/hierarchy1"/>
    <dgm:cxn modelId="{8181477D-1085-40C8-9571-CDD7899DFEB0}" type="presOf" srcId="{6D5159CC-A3FA-4D55-8F40-4B06B6F56E64}" destId="{F29773BB-3B9D-4308-A7EE-C2156521410D}" srcOrd="0" destOrd="0" presId="urn:microsoft.com/office/officeart/2005/8/layout/hierarchy1"/>
    <dgm:cxn modelId="{750C7E81-E1F0-4923-83EF-99FAA7BD0D24}" type="presOf" srcId="{AEA7333E-9D7A-4A8A-B2CD-B625C7CD0121}" destId="{70140854-76D9-443D-9265-4CE257B935FA}" srcOrd="0" destOrd="0" presId="urn:microsoft.com/office/officeart/2005/8/layout/hierarchy1"/>
    <dgm:cxn modelId="{99DED684-BAAE-4A2C-BC8D-6D3A869DCF75}" srcId="{5343DEE2-14C3-4A3E-81D7-1B96B0C8524E}" destId="{CBB98E6B-1FE8-4D51-B09A-31B089504A7F}" srcOrd="3" destOrd="0" parTransId="{B7AB38B3-07FA-46D7-8326-5F81484C9172}" sibTransId="{0BE84733-CB85-499E-BDC1-29003ACDFCC7}"/>
    <dgm:cxn modelId="{E1225A9A-A03B-45DE-BBC1-22ED7013CA85}" type="presOf" srcId="{9B830DC3-D275-4A08-A5E4-6D3CA80B567C}" destId="{778B12F0-76DC-4393-BED7-3CD440A10228}" srcOrd="0" destOrd="0" presId="urn:microsoft.com/office/officeart/2005/8/layout/hierarchy1"/>
    <dgm:cxn modelId="{109A7DA3-E5CB-499E-A238-BEC7F396F8CE}" type="presOf" srcId="{5598F5A1-3279-44D2-A90C-392E2122F89E}" destId="{5FD80CC3-ABD7-4F53-918E-1878C309F147}" srcOrd="0" destOrd="0" presId="urn:microsoft.com/office/officeart/2005/8/layout/hierarchy1"/>
    <dgm:cxn modelId="{A265C9C3-FC7E-4EE1-A2D5-1E1B944AC9E8}" srcId="{C84FA41C-4F67-4825-A196-92773F8D9DD3}" destId="{5343DEE2-14C3-4A3E-81D7-1B96B0C8524E}" srcOrd="0" destOrd="0" parTransId="{6E25AE06-A7F5-4399-B6A7-7932DE9E06BA}" sibTransId="{C33F8D95-98B9-4C35-A358-89F416DA5C7E}"/>
    <dgm:cxn modelId="{9DC4E4DF-F160-47AA-8405-4028E15778F7}" srcId="{5343DEE2-14C3-4A3E-81D7-1B96B0C8524E}" destId="{9B830DC3-D275-4A08-A5E4-6D3CA80B567C}" srcOrd="1" destOrd="0" parTransId="{5598F5A1-3279-44D2-A90C-392E2122F89E}" sibTransId="{902A0EF4-F547-4E19-BBE9-F63E75EFD0AE}"/>
    <dgm:cxn modelId="{010478EA-CA38-4842-B1E9-01CD792129B1}" type="presOf" srcId="{B7AB38B3-07FA-46D7-8326-5F81484C9172}" destId="{E5A47C3A-AF6A-4543-8A75-B360CA52C641}" srcOrd="0" destOrd="0" presId="urn:microsoft.com/office/officeart/2005/8/layout/hierarchy1"/>
    <dgm:cxn modelId="{EE892DEB-8A26-4244-A084-20236F8D9B23}" type="presOf" srcId="{5343DEE2-14C3-4A3E-81D7-1B96B0C8524E}" destId="{F93CF7BF-717C-4DF2-960A-043AA7D7E4C5}" srcOrd="0" destOrd="0" presId="urn:microsoft.com/office/officeart/2005/8/layout/hierarchy1"/>
    <dgm:cxn modelId="{3ED5C1EF-B88E-4BE8-A050-2FDEB566965E}" type="presOf" srcId="{84158B39-8A42-4BD2-8ED2-C6ABD9EB69E1}" destId="{7A90120A-7D68-4445-904D-3B6C5228F9D1}" srcOrd="0" destOrd="0" presId="urn:microsoft.com/office/officeart/2005/8/layout/hierarchy1"/>
    <dgm:cxn modelId="{1971C889-F7AE-43B3-BBC4-D99F17C14E11}" type="presParOf" srcId="{14F2476D-7BA4-4496-B800-86C8CB2A031C}" destId="{6ADD7F07-C129-4454-BE18-3F2F41B714CB}" srcOrd="0" destOrd="0" presId="urn:microsoft.com/office/officeart/2005/8/layout/hierarchy1"/>
    <dgm:cxn modelId="{30F1D4B5-6ABF-42F2-8DE7-2FF4B0F80AF2}" type="presParOf" srcId="{6ADD7F07-C129-4454-BE18-3F2F41B714CB}" destId="{A50A4C01-4FD2-4957-9699-EFA62773F06E}" srcOrd="0" destOrd="0" presId="urn:microsoft.com/office/officeart/2005/8/layout/hierarchy1"/>
    <dgm:cxn modelId="{544E2AD1-243C-4125-87C3-269E58D898B6}" type="presParOf" srcId="{A50A4C01-4FD2-4957-9699-EFA62773F06E}" destId="{439E9CE3-CEC0-450F-839E-2BB42E61DE9B}" srcOrd="0" destOrd="0" presId="urn:microsoft.com/office/officeart/2005/8/layout/hierarchy1"/>
    <dgm:cxn modelId="{68A3A734-6E63-4934-98D5-A6E170969DCA}" type="presParOf" srcId="{A50A4C01-4FD2-4957-9699-EFA62773F06E}" destId="{F93CF7BF-717C-4DF2-960A-043AA7D7E4C5}" srcOrd="1" destOrd="0" presId="urn:microsoft.com/office/officeart/2005/8/layout/hierarchy1"/>
    <dgm:cxn modelId="{752B93E5-9194-4471-BED6-166F4AC63757}" type="presParOf" srcId="{6ADD7F07-C129-4454-BE18-3F2F41B714CB}" destId="{18162A7A-B6EB-474F-A183-5DCFA4B581F9}" srcOrd="1" destOrd="0" presId="urn:microsoft.com/office/officeart/2005/8/layout/hierarchy1"/>
    <dgm:cxn modelId="{E51752B8-EA61-4952-8970-DC4103C3C719}" type="presParOf" srcId="{18162A7A-B6EB-474F-A183-5DCFA4B581F9}" destId="{7A90120A-7D68-4445-904D-3B6C5228F9D1}" srcOrd="0" destOrd="0" presId="urn:microsoft.com/office/officeart/2005/8/layout/hierarchy1"/>
    <dgm:cxn modelId="{A4F4D75F-209D-402F-B7AB-D0EB2CB5A902}" type="presParOf" srcId="{18162A7A-B6EB-474F-A183-5DCFA4B581F9}" destId="{624972DA-6DE8-4F18-97F1-F7D5DBECB1F0}" srcOrd="1" destOrd="0" presId="urn:microsoft.com/office/officeart/2005/8/layout/hierarchy1"/>
    <dgm:cxn modelId="{E0DAC346-BD3F-44E2-9D67-90D7358230A7}" type="presParOf" srcId="{624972DA-6DE8-4F18-97F1-F7D5DBECB1F0}" destId="{0D63CD54-D102-47B7-A271-95FEB130A63E}" srcOrd="0" destOrd="0" presId="urn:microsoft.com/office/officeart/2005/8/layout/hierarchy1"/>
    <dgm:cxn modelId="{0F7F669D-56C8-4196-86F8-60556C92EBE9}" type="presParOf" srcId="{0D63CD54-D102-47B7-A271-95FEB130A63E}" destId="{F8CA328F-2494-458A-9649-596AF847D689}" srcOrd="0" destOrd="0" presId="urn:microsoft.com/office/officeart/2005/8/layout/hierarchy1"/>
    <dgm:cxn modelId="{CB5C1DD2-A5AF-4CBC-8CC0-EC8480E38BFE}" type="presParOf" srcId="{0D63CD54-D102-47B7-A271-95FEB130A63E}" destId="{0FC6F4C3-9C27-415B-B352-A33F3B0E6107}" srcOrd="1" destOrd="0" presId="urn:microsoft.com/office/officeart/2005/8/layout/hierarchy1"/>
    <dgm:cxn modelId="{31CAE650-E30C-4C9F-9662-05E370E55F52}" type="presParOf" srcId="{624972DA-6DE8-4F18-97F1-F7D5DBECB1F0}" destId="{166EC7B2-2953-4F81-B939-4992A0F6EE19}" srcOrd="1" destOrd="0" presId="urn:microsoft.com/office/officeart/2005/8/layout/hierarchy1"/>
    <dgm:cxn modelId="{BE6DECB3-9A8A-4A60-9E3F-4161EA48A29D}" type="presParOf" srcId="{18162A7A-B6EB-474F-A183-5DCFA4B581F9}" destId="{5FD80CC3-ABD7-4F53-918E-1878C309F147}" srcOrd="2" destOrd="0" presId="urn:microsoft.com/office/officeart/2005/8/layout/hierarchy1"/>
    <dgm:cxn modelId="{354A62A0-0955-4428-8A87-D6EAA18F9F85}" type="presParOf" srcId="{18162A7A-B6EB-474F-A183-5DCFA4B581F9}" destId="{43782A38-6D3B-40CB-87A4-B2D205846398}" srcOrd="3" destOrd="0" presId="urn:microsoft.com/office/officeart/2005/8/layout/hierarchy1"/>
    <dgm:cxn modelId="{FE12880A-32A0-48E5-BA7D-BBF09FD229EB}" type="presParOf" srcId="{43782A38-6D3B-40CB-87A4-B2D205846398}" destId="{78454449-9A8E-437A-B285-3EA3EC06DDF4}" srcOrd="0" destOrd="0" presId="urn:microsoft.com/office/officeart/2005/8/layout/hierarchy1"/>
    <dgm:cxn modelId="{829146D5-4F82-4AA1-90DD-AA84DC56F8AD}" type="presParOf" srcId="{78454449-9A8E-437A-B285-3EA3EC06DDF4}" destId="{9A3CBE7F-7EDF-4165-9ADE-0235F40B97BD}" srcOrd="0" destOrd="0" presId="urn:microsoft.com/office/officeart/2005/8/layout/hierarchy1"/>
    <dgm:cxn modelId="{18F34263-437B-418C-908C-A6EAC2F0FC02}" type="presParOf" srcId="{78454449-9A8E-437A-B285-3EA3EC06DDF4}" destId="{778B12F0-76DC-4393-BED7-3CD440A10228}" srcOrd="1" destOrd="0" presId="urn:microsoft.com/office/officeart/2005/8/layout/hierarchy1"/>
    <dgm:cxn modelId="{BE61AA9B-A54A-4D75-AB5A-A33F4A1C268B}" type="presParOf" srcId="{43782A38-6D3B-40CB-87A4-B2D205846398}" destId="{A75A2E99-D28A-471A-9912-37ECC7994C54}" srcOrd="1" destOrd="0" presId="urn:microsoft.com/office/officeart/2005/8/layout/hierarchy1"/>
    <dgm:cxn modelId="{8F2F8B92-3170-4878-A4C3-A4CDA80955AB}" type="presParOf" srcId="{18162A7A-B6EB-474F-A183-5DCFA4B581F9}" destId="{F29773BB-3B9D-4308-A7EE-C2156521410D}" srcOrd="4" destOrd="0" presId="urn:microsoft.com/office/officeart/2005/8/layout/hierarchy1"/>
    <dgm:cxn modelId="{275503E4-2CEE-4CD2-AF9E-7A9CF5AC713B}" type="presParOf" srcId="{18162A7A-B6EB-474F-A183-5DCFA4B581F9}" destId="{E508ACE8-6AD4-493A-9A05-878714E8CABC}" srcOrd="5" destOrd="0" presId="urn:microsoft.com/office/officeart/2005/8/layout/hierarchy1"/>
    <dgm:cxn modelId="{0DB24B75-ECF3-4770-9537-CE0F7920B9BF}" type="presParOf" srcId="{E508ACE8-6AD4-493A-9A05-878714E8CABC}" destId="{BB7F73AA-BB13-4DF8-960B-A01426593D41}" srcOrd="0" destOrd="0" presId="urn:microsoft.com/office/officeart/2005/8/layout/hierarchy1"/>
    <dgm:cxn modelId="{3B3157E3-3A74-4693-8347-4FB5662B5A2F}" type="presParOf" srcId="{BB7F73AA-BB13-4DF8-960B-A01426593D41}" destId="{098E7CDE-08A1-4BD2-9275-CA8AC8F8152F}" srcOrd="0" destOrd="0" presId="urn:microsoft.com/office/officeart/2005/8/layout/hierarchy1"/>
    <dgm:cxn modelId="{4BA6B5AF-67EE-4E78-AEE6-078FA01A50AD}" type="presParOf" srcId="{BB7F73AA-BB13-4DF8-960B-A01426593D41}" destId="{70140854-76D9-443D-9265-4CE257B935FA}" srcOrd="1" destOrd="0" presId="urn:microsoft.com/office/officeart/2005/8/layout/hierarchy1"/>
    <dgm:cxn modelId="{30514205-A9C6-41DE-8012-1FB897D620C1}" type="presParOf" srcId="{E508ACE8-6AD4-493A-9A05-878714E8CABC}" destId="{D7FF3B7C-08BD-4C4E-B630-53D48A5458D6}" srcOrd="1" destOrd="0" presId="urn:microsoft.com/office/officeart/2005/8/layout/hierarchy1"/>
    <dgm:cxn modelId="{D1086921-B8DE-487B-9E9D-71DCCBD7E965}" type="presParOf" srcId="{18162A7A-B6EB-474F-A183-5DCFA4B581F9}" destId="{E5A47C3A-AF6A-4543-8A75-B360CA52C641}" srcOrd="6" destOrd="0" presId="urn:microsoft.com/office/officeart/2005/8/layout/hierarchy1"/>
    <dgm:cxn modelId="{A9949DCC-9B1F-490D-9E28-FAC892859001}" type="presParOf" srcId="{18162A7A-B6EB-474F-A183-5DCFA4B581F9}" destId="{021D0145-1619-43E5-95A2-AD99524C82E5}" srcOrd="7" destOrd="0" presId="urn:microsoft.com/office/officeart/2005/8/layout/hierarchy1"/>
    <dgm:cxn modelId="{E82F6C84-8A85-437E-84EC-279D8390E9A4}" type="presParOf" srcId="{021D0145-1619-43E5-95A2-AD99524C82E5}" destId="{D6D25AAF-4DFC-4A15-9459-C6BBBB84A3F7}" srcOrd="0" destOrd="0" presId="urn:microsoft.com/office/officeart/2005/8/layout/hierarchy1"/>
    <dgm:cxn modelId="{6AFA0561-3C66-4019-9E7B-CF98039CF9A9}" type="presParOf" srcId="{D6D25AAF-4DFC-4A15-9459-C6BBBB84A3F7}" destId="{D5ECA158-C585-4C1E-B809-3BB1C82437B3}" srcOrd="0" destOrd="0" presId="urn:microsoft.com/office/officeart/2005/8/layout/hierarchy1"/>
    <dgm:cxn modelId="{39573615-316B-4B66-9CF3-693A3C6F3EBF}" type="presParOf" srcId="{D6D25AAF-4DFC-4A15-9459-C6BBBB84A3F7}" destId="{00A307D3-11B0-4B15-94AD-C12E844FD1F6}" srcOrd="1" destOrd="0" presId="urn:microsoft.com/office/officeart/2005/8/layout/hierarchy1"/>
    <dgm:cxn modelId="{465836AF-993F-42C3-8719-B9D9014A643C}" type="presParOf" srcId="{021D0145-1619-43E5-95A2-AD99524C82E5}" destId="{7FA617FA-1FCE-4289-B41F-361F2E0472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7A22F-E00A-4656-A855-1A5FAE56F769}">
      <dsp:nvSpPr>
        <dsp:cNvPr id="0" name=""/>
        <dsp:cNvSpPr/>
      </dsp:nvSpPr>
      <dsp:spPr>
        <a:xfrm>
          <a:off x="0" y="360200"/>
          <a:ext cx="10287000" cy="480267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B13FF-5577-46C1-908C-9B9B6062C96E}">
      <dsp:nvSpPr>
        <dsp:cNvPr id="0" name=""/>
        <dsp:cNvSpPr/>
      </dsp:nvSpPr>
      <dsp:spPr>
        <a:xfrm>
          <a:off x="4520" y="0"/>
          <a:ext cx="2983631" cy="480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Arial" panose="020B0604020202020204" pitchFamily="34" charset="0"/>
              <a:cs typeface="Arial" panose="020B0604020202020204" pitchFamily="34" charset="0"/>
            </a:rPr>
            <a:t>Fonctions collaboratives</a:t>
          </a:r>
        </a:p>
      </dsp:txBody>
      <dsp:txXfrm>
        <a:off x="4520" y="0"/>
        <a:ext cx="2983631" cy="480267"/>
      </dsp:txXfrm>
    </dsp:sp>
    <dsp:sp modelId="{41A2E832-CDE6-43E0-8698-D8119F26E614}">
      <dsp:nvSpPr>
        <dsp:cNvPr id="0" name=""/>
        <dsp:cNvSpPr/>
      </dsp:nvSpPr>
      <dsp:spPr>
        <a:xfrm>
          <a:off x="1436303" y="540300"/>
          <a:ext cx="120066" cy="1200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CAD5-B576-41DB-A080-50AC2C0F05D2}">
      <dsp:nvSpPr>
        <dsp:cNvPr id="0" name=""/>
        <dsp:cNvSpPr/>
      </dsp:nvSpPr>
      <dsp:spPr>
        <a:xfrm>
          <a:off x="3137334" y="720400"/>
          <a:ext cx="2983631" cy="480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Espaces collaboratifs</a:t>
          </a:r>
        </a:p>
      </dsp:txBody>
      <dsp:txXfrm>
        <a:off x="3137334" y="720400"/>
        <a:ext cx="2983631" cy="480267"/>
      </dsp:txXfrm>
    </dsp:sp>
    <dsp:sp modelId="{2C04A6D2-D95E-4D24-9421-ADC86B1A6775}">
      <dsp:nvSpPr>
        <dsp:cNvPr id="0" name=""/>
        <dsp:cNvSpPr/>
      </dsp:nvSpPr>
      <dsp:spPr>
        <a:xfrm>
          <a:off x="4569116" y="540300"/>
          <a:ext cx="120066" cy="1200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DE0C8-F0DC-45B7-B969-AC7A25028AA1}">
      <dsp:nvSpPr>
        <dsp:cNvPr id="0" name=""/>
        <dsp:cNvSpPr/>
      </dsp:nvSpPr>
      <dsp:spPr>
        <a:xfrm>
          <a:off x="6270147" y="0"/>
          <a:ext cx="2983631" cy="480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Plateformes collaboratives</a:t>
          </a:r>
        </a:p>
      </dsp:txBody>
      <dsp:txXfrm>
        <a:off x="6270147" y="0"/>
        <a:ext cx="2983631" cy="480267"/>
      </dsp:txXfrm>
    </dsp:sp>
    <dsp:sp modelId="{C277CC8A-FD56-43F0-936A-644C8AFA2196}">
      <dsp:nvSpPr>
        <dsp:cNvPr id="0" name=""/>
        <dsp:cNvSpPr/>
      </dsp:nvSpPr>
      <dsp:spPr>
        <a:xfrm>
          <a:off x="7701930" y="540300"/>
          <a:ext cx="120066" cy="1200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B057C-9A92-437C-85E2-A42FCAE29340}">
      <dsp:nvSpPr>
        <dsp:cNvPr id="0" name=""/>
        <dsp:cNvSpPr/>
      </dsp:nvSpPr>
      <dsp:spPr>
        <a:xfrm>
          <a:off x="-4959631" y="-759942"/>
          <a:ext cx="5906761" cy="5906761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2F648-5E5E-46D3-8F8F-A3D242A34ED6}">
      <dsp:nvSpPr>
        <dsp:cNvPr id="0" name=""/>
        <dsp:cNvSpPr/>
      </dsp:nvSpPr>
      <dsp:spPr>
        <a:xfrm>
          <a:off x="609151" y="438687"/>
          <a:ext cx="10646201" cy="87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41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permet une</a:t>
          </a:r>
          <a:r>
            <a:rPr lang="fr-FR" sz="1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19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accessibilité universelle</a:t>
          </a:r>
          <a:r>
            <a:rPr lang="fr-FR" sz="1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 Les données et les applications sont constamment disponibles en tout lieu et à tout moment, dès lors que le collaborateur bénéficie d’une connexion internet. </a:t>
          </a:r>
          <a:endParaRPr lang="fr-FR" sz="1900" kern="1200" dirty="0">
            <a:solidFill>
              <a:schemeClr val="bg1"/>
            </a:solidFill>
          </a:endParaRPr>
        </a:p>
      </dsp:txBody>
      <dsp:txXfrm>
        <a:off x="609151" y="438687"/>
        <a:ext cx="10646201" cy="877375"/>
      </dsp:txXfrm>
    </dsp:sp>
    <dsp:sp modelId="{16614928-4577-45F1-9D15-73D93E8AC574}">
      <dsp:nvSpPr>
        <dsp:cNvPr id="0" name=""/>
        <dsp:cNvSpPr/>
      </dsp:nvSpPr>
      <dsp:spPr>
        <a:xfrm>
          <a:off x="60791" y="329015"/>
          <a:ext cx="1096719" cy="1096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D0603-3C41-4C34-909C-19A11EA33911}">
      <dsp:nvSpPr>
        <dsp:cNvPr id="0" name=""/>
        <dsp:cNvSpPr/>
      </dsp:nvSpPr>
      <dsp:spPr>
        <a:xfrm>
          <a:off x="928077" y="1754750"/>
          <a:ext cx="10327275" cy="87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41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ressources sont constamment ajustables</a:t>
          </a:r>
          <a:r>
            <a:rPr lang="fr-FR" sz="1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en fonction des besoins, ce qui évite les investissements initiaux dans des infrastructures coûteuses. </a:t>
          </a:r>
          <a:endParaRPr lang="fr-FR" sz="1900" kern="12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28077" y="1754750"/>
        <a:ext cx="10327275" cy="877375"/>
      </dsp:txXfrm>
    </dsp:sp>
    <dsp:sp modelId="{F281B431-D356-418E-A5B9-B80898B92941}">
      <dsp:nvSpPr>
        <dsp:cNvPr id="0" name=""/>
        <dsp:cNvSpPr/>
      </dsp:nvSpPr>
      <dsp:spPr>
        <a:xfrm>
          <a:off x="379717" y="1645078"/>
          <a:ext cx="1096719" cy="1096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966DA-82E7-488B-9094-25DB2F10EB5E}">
      <dsp:nvSpPr>
        <dsp:cNvPr id="0" name=""/>
        <dsp:cNvSpPr/>
      </dsp:nvSpPr>
      <dsp:spPr>
        <a:xfrm>
          <a:off x="609151" y="3070813"/>
          <a:ext cx="10646201" cy="87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41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garantit une</a:t>
          </a:r>
          <a:r>
            <a:rPr lang="fr-FR" sz="1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19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réduction des coûts</a:t>
          </a:r>
          <a:r>
            <a:rPr lang="fr-FR" sz="1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car il fonctionne sur un modèle de paiement à l’usage qui limite les dépenses inutiles notamment en infrastructures matériels et logiciels.</a:t>
          </a:r>
          <a:endParaRPr lang="fr-FR" sz="1900" kern="12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09151" y="3070813"/>
        <a:ext cx="10646201" cy="877375"/>
      </dsp:txXfrm>
    </dsp:sp>
    <dsp:sp modelId="{7C860D99-A7A7-4D17-9E58-4DBF145E83F3}">
      <dsp:nvSpPr>
        <dsp:cNvPr id="0" name=""/>
        <dsp:cNvSpPr/>
      </dsp:nvSpPr>
      <dsp:spPr>
        <a:xfrm>
          <a:off x="60791" y="2961141"/>
          <a:ext cx="1096719" cy="1096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8497-154A-4326-8E97-3272236A10AB}">
      <dsp:nvSpPr>
        <dsp:cNvPr id="0" name=""/>
        <dsp:cNvSpPr/>
      </dsp:nvSpPr>
      <dsp:spPr>
        <a:xfrm>
          <a:off x="-4294806" y="-658871"/>
          <a:ext cx="5116997" cy="5116997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5DD03-A909-4E32-BAEB-D0607A2A69BC}">
      <dsp:nvSpPr>
        <dsp:cNvPr id="0" name=""/>
        <dsp:cNvSpPr/>
      </dsp:nvSpPr>
      <dsp:spPr>
        <a:xfrm>
          <a:off x="528760" y="379925"/>
          <a:ext cx="9938481" cy="759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13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9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propose une puissance informatique avancée et des mises à jour automatiques</a:t>
          </a:r>
          <a:r>
            <a:rPr lang="fr-FR" sz="1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qui assurent un accès aux dernières technologies. </a:t>
          </a:r>
          <a:endParaRPr lang="fr-FR" sz="1900" kern="1200" dirty="0">
            <a:solidFill>
              <a:schemeClr val="bg1"/>
            </a:solidFill>
          </a:endParaRPr>
        </a:p>
      </dsp:txBody>
      <dsp:txXfrm>
        <a:off x="528760" y="379925"/>
        <a:ext cx="9938481" cy="759850"/>
      </dsp:txXfrm>
    </dsp:sp>
    <dsp:sp modelId="{6C4DA377-55F2-401C-9272-ED587C59188B}">
      <dsp:nvSpPr>
        <dsp:cNvPr id="0" name=""/>
        <dsp:cNvSpPr/>
      </dsp:nvSpPr>
      <dsp:spPr>
        <a:xfrm>
          <a:off x="53854" y="284944"/>
          <a:ext cx="949813" cy="949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E5507-5728-4358-ADD6-4AC3B80C31F7}">
      <dsp:nvSpPr>
        <dsp:cNvPr id="0" name=""/>
        <dsp:cNvSpPr/>
      </dsp:nvSpPr>
      <dsp:spPr>
        <a:xfrm>
          <a:off x="804966" y="1466812"/>
          <a:ext cx="9662276" cy="865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13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En matière de sécurité,</a:t>
          </a:r>
          <a:r>
            <a:rPr lang="fr-FR" sz="1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les fournisseurs Cloud offrent souvent une protection robuste avec des sauvegardes régulières et des protocoles de sécurité avancés qui garantissent une continuité d’activité en cas de panne.</a:t>
          </a:r>
          <a:endParaRPr lang="fr-FR" sz="1900" kern="12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04966" y="1466812"/>
        <a:ext cx="9662276" cy="865629"/>
      </dsp:txXfrm>
    </dsp:sp>
    <dsp:sp modelId="{F78B3D14-AE36-4C41-AB57-CED6A1937C3C}">
      <dsp:nvSpPr>
        <dsp:cNvPr id="0" name=""/>
        <dsp:cNvSpPr/>
      </dsp:nvSpPr>
      <dsp:spPr>
        <a:xfrm>
          <a:off x="330059" y="1424720"/>
          <a:ext cx="949813" cy="949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8170F-DF19-41BE-A3CA-8186EDCCD65E}">
      <dsp:nvSpPr>
        <dsp:cNvPr id="0" name=""/>
        <dsp:cNvSpPr/>
      </dsp:nvSpPr>
      <dsp:spPr>
        <a:xfrm>
          <a:off x="528760" y="2659477"/>
          <a:ext cx="9938481" cy="759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13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 Cloud favorise aussi une collaboration simplifiée</a:t>
          </a:r>
          <a:r>
            <a:rPr lang="fr-FR" sz="1900" kern="12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permettant à plusieurs utilisateurs de travailler simultanément sur les mêmes fichiers. </a:t>
          </a:r>
          <a:endParaRPr lang="fr-FR" sz="1900" kern="12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28760" y="2659477"/>
        <a:ext cx="9938481" cy="759850"/>
      </dsp:txXfrm>
    </dsp:sp>
    <dsp:sp modelId="{81AFDC3C-B9BC-45F6-924E-478370B960CD}">
      <dsp:nvSpPr>
        <dsp:cNvPr id="0" name=""/>
        <dsp:cNvSpPr/>
      </dsp:nvSpPr>
      <dsp:spPr>
        <a:xfrm>
          <a:off x="53854" y="2564496"/>
          <a:ext cx="949813" cy="949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7C3A-AF6A-4543-8A75-B360CA52C641}">
      <dsp:nvSpPr>
        <dsp:cNvPr id="0" name=""/>
        <dsp:cNvSpPr/>
      </dsp:nvSpPr>
      <dsp:spPr>
        <a:xfrm>
          <a:off x="5463138" y="907461"/>
          <a:ext cx="4219773" cy="428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99"/>
              </a:lnTo>
              <a:lnTo>
                <a:pt x="4219773" y="291699"/>
              </a:lnTo>
              <a:lnTo>
                <a:pt x="4219773" y="42804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773BB-3B9D-4308-A7EE-C2156521410D}">
      <dsp:nvSpPr>
        <dsp:cNvPr id="0" name=""/>
        <dsp:cNvSpPr/>
      </dsp:nvSpPr>
      <dsp:spPr>
        <a:xfrm>
          <a:off x="5463138" y="907461"/>
          <a:ext cx="1406591" cy="428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99"/>
              </a:lnTo>
              <a:lnTo>
                <a:pt x="1406591" y="291699"/>
              </a:lnTo>
              <a:lnTo>
                <a:pt x="1406591" y="42804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80CC3-ABD7-4F53-918E-1878C309F147}">
      <dsp:nvSpPr>
        <dsp:cNvPr id="0" name=""/>
        <dsp:cNvSpPr/>
      </dsp:nvSpPr>
      <dsp:spPr>
        <a:xfrm>
          <a:off x="4056547" y="907461"/>
          <a:ext cx="1406591" cy="428043"/>
        </a:xfrm>
        <a:custGeom>
          <a:avLst/>
          <a:gdLst/>
          <a:ahLst/>
          <a:cxnLst/>
          <a:rect l="0" t="0" r="0" b="0"/>
          <a:pathLst>
            <a:path>
              <a:moveTo>
                <a:pt x="1406591" y="0"/>
              </a:moveTo>
              <a:lnTo>
                <a:pt x="1406591" y="291699"/>
              </a:lnTo>
              <a:lnTo>
                <a:pt x="0" y="291699"/>
              </a:lnTo>
              <a:lnTo>
                <a:pt x="0" y="42804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0120A-7D68-4445-904D-3B6C5228F9D1}">
      <dsp:nvSpPr>
        <dsp:cNvPr id="0" name=""/>
        <dsp:cNvSpPr/>
      </dsp:nvSpPr>
      <dsp:spPr>
        <a:xfrm>
          <a:off x="1243364" y="907461"/>
          <a:ext cx="4219773" cy="428043"/>
        </a:xfrm>
        <a:custGeom>
          <a:avLst/>
          <a:gdLst/>
          <a:ahLst/>
          <a:cxnLst/>
          <a:rect l="0" t="0" r="0" b="0"/>
          <a:pathLst>
            <a:path>
              <a:moveTo>
                <a:pt x="4219773" y="0"/>
              </a:moveTo>
              <a:lnTo>
                <a:pt x="4219773" y="291699"/>
              </a:lnTo>
              <a:lnTo>
                <a:pt x="0" y="291699"/>
              </a:lnTo>
              <a:lnTo>
                <a:pt x="0" y="42804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E9CE3-CEC0-450F-839E-2BB42E61DE9B}">
      <dsp:nvSpPr>
        <dsp:cNvPr id="0" name=""/>
        <dsp:cNvSpPr/>
      </dsp:nvSpPr>
      <dsp:spPr>
        <a:xfrm>
          <a:off x="3358850" y="82851"/>
          <a:ext cx="4208575" cy="824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3CF7BF-717C-4DF2-960A-043AA7D7E4C5}">
      <dsp:nvSpPr>
        <dsp:cNvPr id="0" name=""/>
        <dsp:cNvSpPr/>
      </dsp:nvSpPr>
      <dsp:spPr>
        <a:xfrm>
          <a:off x="3522381" y="238206"/>
          <a:ext cx="4208575" cy="82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Plateforme professionnelle sécurisée</a:t>
          </a:r>
        </a:p>
      </dsp:txBody>
      <dsp:txXfrm>
        <a:off x="3546533" y="262358"/>
        <a:ext cx="4160271" cy="776305"/>
      </dsp:txXfrm>
    </dsp:sp>
    <dsp:sp modelId="{F8CA328F-2494-458A-9649-596AF847D689}">
      <dsp:nvSpPr>
        <dsp:cNvPr id="0" name=""/>
        <dsp:cNvSpPr/>
      </dsp:nvSpPr>
      <dsp:spPr>
        <a:xfrm>
          <a:off x="304" y="1335504"/>
          <a:ext cx="2486119" cy="138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C6F4C3-9C27-415B-B352-A33F3B0E6107}">
      <dsp:nvSpPr>
        <dsp:cNvPr id="0" name=""/>
        <dsp:cNvSpPr/>
      </dsp:nvSpPr>
      <dsp:spPr>
        <a:xfrm>
          <a:off x="163836" y="1490859"/>
          <a:ext cx="2486119" cy="1386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Sauvegarde et partage de fichiers et dossiers</a:t>
          </a:r>
        </a:p>
      </dsp:txBody>
      <dsp:txXfrm>
        <a:off x="204436" y="1531459"/>
        <a:ext cx="2404919" cy="1304971"/>
      </dsp:txXfrm>
    </dsp:sp>
    <dsp:sp modelId="{9A3CBE7F-7EDF-4165-9ADE-0235F40B97BD}">
      <dsp:nvSpPr>
        <dsp:cNvPr id="0" name=""/>
        <dsp:cNvSpPr/>
      </dsp:nvSpPr>
      <dsp:spPr>
        <a:xfrm>
          <a:off x="2813487" y="1335504"/>
          <a:ext cx="2486119" cy="138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8B12F0-76DC-4393-BED7-3CD440A10228}">
      <dsp:nvSpPr>
        <dsp:cNvPr id="0" name=""/>
        <dsp:cNvSpPr/>
      </dsp:nvSpPr>
      <dsp:spPr>
        <a:xfrm>
          <a:off x="2977018" y="1490859"/>
          <a:ext cx="2486119" cy="1386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Messagerie, communication  textuelle, audio et vidéo</a:t>
          </a:r>
        </a:p>
      </dsp:txBody>
      <dsp:txXfrm>
        <a:off x="3017618" y="1531459"/>
        <a:ext cx="2404919" cy="1304971"/>
      </dsp:txXfrm>
    </dsp:sp>
    <dsp:sp modelId="{098E7CDE-08A1-4BD2-9275-CA8AC8F8152F}">
      <dsp:nvSpPr>
        <dsp:cNvPr id="0" name=""/>
        <dsp:cNvSpPr/>
      </dsp:nvSpPr>
      <dsp:spPr>
        <a:xfrm>
          <a:off x="5626669" y="1335504"/>
          <a:ext cx="2486119" cy="138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140854-76D9-443D-9265-4CE257B935FA}">
      <dsp:nvSpPr>
        <dsp:cNvPr id="0" name=""/>
        <dsp:cNvSpPr/>
      </dsp:nvSpPr>
      <dsp:spPr>
        <a:xfrm>
          <a:off x="5790201" y="1490859"/>
          <a:ext cx="2486119" cy="1386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latin typeface="Arial" panose="020B0604020202020204" pitchFamily="34" charset="0"/>
              <a:cs typeface="Arial" panose="020B0604020202020204" pitchFamily="34" charset="0"/>
            </a:rPr>
            <a:t>Gestion de groupes et d'équipes de travail</a:t>
          </a:r>
        </a:p>
      </dsp:txBody>
      <dsp:txXfrm>
        <a:off x="5830801" y="1531459"/>
        <a:ext cx="2404919" cy="1304971"/>
      </dsp:txXfrm>
    </dsp:sp>
    <dsp:sp modelId="{D5ECA158-C585-4C1E-B809-3BB1C82437B3}">
      <dsp:nvSpPr>
        <dsp:cNvPr id="0" name=""/>
        <dsp:cNvSpPr/>
      </dsp:nvSpPr>
      <dsp:spPr>
        <a:xfrm>
          <a:off x="8439852" y="1335504"/>
          <a:ext cx="2486119" cy="138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A307D3-11B0-4B15-94AD-C12E844FD1F6}">
      <dsp:nvSpPr>
        <dsp:cNvPr id="0" name=""/>
        <dsp:cNvSpPr/>
      </dsp:nvSpPr>
      <dsp:spPr>
        <a:xfrm>
          <a:off x="8603383" y="1490859"/>
          <a:ext cx="2486119" cy="1386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Gestion de projets Gestion d’agendas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Planification de réunions</a:t>
          </a:r>
        </a:p>
      </dsp:txBody>
      <dsp:txXfrm>
        <a:off x="8643983" y="1531459"/>
        <a:ext cx="2404919" cy="13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F1E62-1A75-564A-AB28-F0DAF5C73A6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1736E-3BF5-D84C-8EFC-DB85682A33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2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279086" cy="924419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Chap. 11 Contribuer à la mise en place d’un travail collaboratif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2. Mettre en œuvre le travail collaboratif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35B9B9-9A11-4533-91FB-6764CD7E8FA8}"/>
              </a:ext>
            </a:extLst>
          </p:cNvPr>
          <p:cNvSpPr/>
          <p:nvPr/>
        </p:nvSpPr>
        <p:spPr>
          <a:xfrm>
            <a:off x="424258" y="1237925"/>
            <a:ext cx="109949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outils collaboratifs ont fortement évolué pour s’adapter aux besoins des entreprises.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2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fonctions collaboratives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apparues sur les applications de bureautiques ont ensuite été mise en œuvre dans des </a:t>
            </a:r>
            <a:r>
              <a:rPr lang="fr-FR" sz="22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espaces collaboratifs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sécurisés pour stocker et partager des informations.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pandémie de COVID-19 et le développement du télétravail ont amené les éditeurs à proposer des </a:t>
            </a:r>
            <a:r>
              <a:rPr lang="fr-FR" sz="22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plateformes collaboratives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intègrent à la fois des outils de stockage, de gestion de projet, de coordination, de création et de partage de documents et de communication interpersonnels ou de groupe. 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E02A9B3-587D-DD24-5EA2-8FA988319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509910"/>
              </p:ext>
            </p:extLst>
          </p:nvPr>
        </p:nvGraphicFramePr>
        <p:xfrm>
          <a:off x="654703" y="5019741"/>
          <a:ext cx="10287000" cy="120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3C251-8248-14F3-6BE9-7448EFDF6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1AB52-A9D1-63D8-7357-D853B06B2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336"/>
            <a:ext cx="12279086" cy="680383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23. Les plateformes collaboratives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0E735A-D873-E97A-34DF-BCE363D43A43}"/>
              </a:ext>
            </a:extLst>
          </p:cNvPr>
          <p:cNvSpPr txBox="1"/>
          <p:nvPr/>
        </p:nvSpPr>
        <p:spPr>
          <a:xfrm>
            <a:off x="940401" y="2621858"/>
            <a:ext cx="95730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recours de plus en plus important à la visioconférence a permis à de nouvelles applications d'apparaître comme Zoom par exemple. 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Celle-ci intègre de plus en plus des fonctionnalités propres aux plateformes. 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plateformes professionnelles intègrent toutes, aujourd’hui, une fonction de visioconférence où permettent d'utiliser Zoom dans leur contexte (Teams). 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logo, Police, Graphique, Bleu électrique&#10;&#10;Description générée automatiquement">
            <a:extLst>
              <a:ext uri="{FF2B5EF4-FFF2-40B4-BE49-F238E27FC236}">
                <a16:creationId xmlns:a16="http://schemas.microsoft.com/office/drawing/2014/main" id="{BDF3900C-88D8-70A2-74F4-4F7E2E218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1" y="893456"/>
            <a:ext cx="1378939" cy="12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E13E-DB65-2A79-CD11-21D637E4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52F20-DBB2-32A1-9687-55F74AC62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336"/>
            <a:ext cx="12279086" cy="680383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23. Les plateformes collaboratives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233A1EE-5FBB-8AD2-5D9B-A8A5B7356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924484"/>
              </p:ext>
            </p:extLst>
          </p:nvPr>
        </p:nvGraphicFramePr>
        <p:xfrm>
          <a:off x="624046" y="1811465"/>
          <a:ext cx="11089808" cy="295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5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9A0C3-7AB0-7E30-BC09-BF01D2607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68B52-588C-D885-CDC4-CC70661F6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5024"/>
            <a:ext cx="12279086" cy="924419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Mettre en œuvre le travail collaboratif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21. Fonctions collaboratives des suites bureautiques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E1845D-4431-5BFB-3686-B6998A392CFD}"/>
              </a:ext>
            </a:extLst>
          </p:cNvPr>
          <p:cNvSpPr txBox="1"/>
          <p:nvPr/>
        </p:nvSpPr>
        <p:spPr>
          <a:xfrm>
            <a:off x="472368" y="1558130"/>
            <a:ext cx="1088612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outils bureautiques (Microsoft 365, Google Workspace, Libre Office…), intègrent des fonctions collaboratives qui facilitent 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partage des fichiers ;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suivi des modifications ;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l’annotation  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fusion de documents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travail simultané sur un même fichier ;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protection des documents par mot de passe ou l’accès en consultation uniquement. </a:t>
            </a:r>
          </a:p>
        </p:txBody>
      </p:sp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E40B2DD-58FE-139E-938A-66A856754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1523"/>
            <a:ext cx="4851333" cy="11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ADC36-0F2F-A22C-BA9E-A665502C8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B5BE1-8797-8448-F902-F2708017C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5024"/>
            <a:ext cx="12279086" cy="924419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Mettre en œuvre le travail collaboratif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21. Fonctions collaboratives des suites bureautiques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1796E9-8F63-1EC5-1F33-EAFD224F6FDD}"/>
              </a:ext>
            </a:extLst>
          </p:cNvPr>
          <p:cNvSpPr txBox="1"/>
          <p:nvPr/>
        </p:nvSpPr>
        <p:spPr>
          <a:xfrm>
            <a:off x="515704" y="2004496"/>
            <a:ext cx="10933797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solutions sont performantes mais ne règlent pas le problème de la sauvegarde et de la sécurité, des documents. </a:t>
            </a:r>
          </a:p>
          <a:p>
            <a:pPr algn="ctr"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lacunes ont été résolus </a:t>
            </a:r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sauvegardant les dossiers et les fichiers dans un espace protégé sur un serveur informatique de l’entreprise (intranet) </a:t>
            </a:r>
          </a:p>
          <a:p>
            <a:pPr algn="just"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délocalisant cet espace auprès d’entreprises spécialisées sur internet. On parle alors de Cloud computing.</a:t>
            </a:r>
          </a:p>
        </p:txBody>
      </p:sp>
    </p:spTree>
    <p:extLst>
      <p:ext uri="{BB962C8B-B14F-4D97-AF65-F5344CB8AC3E}">
        <p14:creationId xmlns:p14="http://schemas.microsoft.com/office/powerpoint/2010/main" val="19084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57786-7146-80C8-0611-55270F2E5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DE96C-5064-ED59-AF21-0D3AB9F71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5024"/>
            <a:ext cx="12279086" cy="924419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Mettre en œuvre le travail collaboratif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22. Espace collaboratif interne (Intranet) ou en ligne (Cloud)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D3319-9C41-ADD4-C3F8-72A66537FBB7}"/>
              </a:ext>
            </a:extLst>
          </p:cNvPr>
          <p:cNvSpPr txBox="1"/>
          <p:nvPr/>
        </p:nvSpPr>
        <p:spPr>
          <a:xfrm>
            <a:off x="316357" y="2359636"/>
            <a:ext cx="731520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intranet est un réseau informatique d’entreprise, organisé autour d’un serveur sécurisé géré par le service informatique de la société. </a:t>
            </a:r>
          </a:p>
          <a:p>
            <a:pPr marL="342900" indent="-342900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collaborateur dispose d’un compte utilisateur avec un identifiant et un mot de passe qui lui donne accès à un espace partagé et protégé sur lequel sont enregistrés les fichiers et documents utilisés.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F61B47-6793-8702-70A6-77E1DB633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08" y="2572178"/>
            <a:ext cx="3475664" cy="24223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568442B-77FF-A689-110D-49EB7945AF35}"/>
              </a:ext>
            </a:extLst>
          </p:cNvPr>
          <p:cNvSpPr txBox="1"/>
          <p:nvPr/>
        </p:nvSpPr>
        <p:spPr>
          <a:xfrm>
            <a:off x="191765" y="1435207"/>
            <a:ext cx="6199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Intranet</a:t>
            </a:r>
          </a:p>
        </p:txBody>
      </p:sp>
    </p:spTree>
    <p:extLst>
      <p:ext uri="{BB962C8B-B14F-4D97-AF65-F5344CB8AC3E}">
        <p14:creationId xmlns:p14="http://schemas.microsoft.com/office/powerpoint/2010/main" val="39839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ABC17-86A3-B9C2-F9EF-E4FAF1EE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72B19-AF21-7F2D-E99A-60C075CDA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5024"/>
            <a:ext cx="12279086" cy="924419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Mettre en œuvre le travail collaboratif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22. Espace collaboratif interne (Intranet) ou en ligne (Cloud)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64CB9D-E019-54C7-F4DD-2D2F2C8666CF}"/>
              </a:ext>
            </a:extLst>
          </p:cNvPr>
          <p:cNvSpPr txBox="1"/>
          <p:nvPr/>
        </p:nvSpPr>
        <p:spPr>
          <a:xfrm>
            <a:off x="520760" y="2164621"/>
            <a:ext cx="10569049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solution est de plus en plus remplacée par les plateformes délocalisées en cloud qui réduisent fortement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investissements matériels,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coûts de gestion et de maintenance matériel et logiciel qui sont assurés par l’hébergeur (Microsoft, Amazon, Google, Dropbox…).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entreprises spécialisées dans la sécurité informatique, assurent des sauvegardes constantes et maintiennent constamment à jour les matériels et logiciels.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5A950C-7F0E-9C12-04D8-9C32356093A1}"/>
              </a:ext>
            </a:extLst>
          </p:cNvPr>
          <p:cNvSpPr txBox="1"/>
          <p:nvPr/>
        </p:nvSpPr>
        <p:spPr>
          <a:xfrm>
            <a:off x="191765" y="1435207"/>
            <a:ext cx="6199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Intranet</a:t>
            </a:r>
          </a:p>
        </p:txBody>
      </p:sp>
    </p:spTree>
    <p:extLst>
      <p:ext uri="{BB962C8B-B14F-4D97-AF65-F5344CB8AC3E}">
        <p14:creationId xmlns:p14="http://schemas.microsoft.com/office/powerpoint/2010/main" val="7452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4CB8-7CFB-5414-0782-758985AC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E368F-414F-D0B9-8085-FB270FF99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98" y="1"/>
            <a:ext cx="12279086" cy="523220"/>
          </a:xfrm>
        </p:spPr>
        <p:txBody>
          <a:bodyPr>
            <a:noAutofit/>
          </a:bodyPr>
          <a:lstStyle/>
          <a:p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Espace collaboratif interne (Intranet) ou en ligne (Cloud)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8574B6-E7F8-DCFE-F5CF-C3BB33A351C2}"/>
              </a:ext>
            </a:extLst>
          </p:cNvPr>
          <p:cNvSpPr txBox="1"/>
          <p:nvPr/>
        </p:nvSpPr>
        <p:spPr>
          <a:xfrm>
            <a:off x="74757" y="567175"/>
            <a:ext cx="6199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Espace en ligne (Cloud)</a:t>
            </a:r>
          </a:p>
        </p:txBody>
      </p:sp>
      <p:pic>
        <p:nvPicPr>
          <p:cNvPr id="1026" name="Picture 2" descr="Le cloud computing et big data | Weodeo">
            <a:extLst>
              <a:ext uri="{FF2B5EF4-FFF2-40B4-BE49-F238E27FC236}">
                <a16:creationId xmlns:a16="http://schemas.microsoft.com/office/drawing/2014/main" id="{9F93FD99-E601-8C2D-FF92-93087E4C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46" y="6529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38BEB2-5C41-F602-5E82-96F37B543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707856"/>
              </p:ext>
            </p:extLst>
          </p:nvPr>
        </p:nvGraphicFramePr>
        <p:xfrm>
          <a:off x="246536" y="2113938"/>
          <a:ext cx="11315639" cy="438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FF8422DA-3A00-A043-0CC6-607A31FAC9E5}"/>
              </a:ext>
            </a:extLst>
          </p:cNvPr>
          <p:cNvSpPr txBox="1"/>
          <p:nvPr/>
        </p:nvSpPr>
        <p:spPr>
          <a:xfrm>
            <a:off x="1092079" y="1808374"/>
            <a:ext cx="9776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Cloud offre de nombreux avantages qui justifient son succès.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395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5B057C-9A92-437C-85E2-A42FCAE2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F5B057C-9A92-437C-85E2-A42FCAE29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614928-4577-45F1-9D15-73D93E8A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6614928-4577-45F1-9D15-73D93E8AC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62F648-5E5E-46D3-8F8F-A3D242A34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F62F648-5E5E-46D3-8F8F-A3D242A34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81B431-D356-418E-A5B9-B80898B92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281B431-D356-418E-A5B9-B80898B92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3D0603-3C41-4C34-909C-19A11EA3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1E3D0603-3C41-4C34-909C-19A11EA33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860D99-A7A7-4D17-9E58-4DBF145E8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7C860D99-A7A7-4D17-9E58-4DBF145E8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B966DA-82E7-488B-9094-25DB2F10E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36B966DA-82E7-488B-9094-25DB2F10E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627B-7578-5D59-93EC-40C68FE0B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03FF46A-AC17-9AAA-0F54-1CD80AFB2D58}"/>
              </a:ext>
            </a:extLst>
          </p:cNvPr>
          <p:cNvSpPr txBox="1"/>
          <p:nvPr/>
        </p:nvSpPr>
        <p:spPr>
          <a:xfrm>
            <a:off x="53089" y="531023"/>
            <a:ext cx="6199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Espace en ligne (Cloud)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932949-C77F-87CE-5475-0EBECA710702}"/>
              </a:ext>
            </a:extLst>
          </p:cNvPr>
          <p:cNvSpPr txBox="1"/>
          <p:nvPr/>
        </p:nvSpPr>
        <p:spPr>
          <a:xfrm>
            <a:off x="390027" y="5773084"/>
            <a:ext cx="112848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éditeurs mondiaux ont largement investi ce marché en plein développement qui est dominé par Microsoft, Amazon, Google, Dropbox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59ACAD-4493-B0A2-1898-2F0AD7BD7568}"/>
              </a:ext>
            </a:extLst>
          </p:cNvPr>
          <p:cNvSpPr txBox="1"/>
          <p:nvPr/>
        </p:nvSpPr>
        <p:spPr>
          <a:xfrm>
            <a:off x="4113717" y="1241723"/>
            <a:ext cx="6199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Côté performance 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C60F8ABA-B5E0-0F17-C4E5-9841B1D0E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869555"/>
              </p:ext>
            </p:extLst>
          </p:nvPr>
        </p:nvGraphicFramePr>
        <p:xfrm>
          <a:off x="571561" y="1869386"/>
          <a:ext cx="10518248" cy="379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F0D31A08-8FF3-1C68-B515-A6F5BF55D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98" y="1"/>
            <a:ext cx="12279086" cy="523220"/>
          </a:xfrm>
        </p:spPr>
        <p:txBody>
          <a:bodyPr>
            <a:noAutofit/>
          </a:bodyPr>
          <a:lstStyle/>
          <a:p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Espace collaboratif interne (Intranet) ou en ligne (Cloud)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B48497-154A-4326-8E97-3272236A1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7B48497-154A-4326-8E97-3272236A1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DA377-55F2-401C-9272-ED587C591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6C4DA377-55F2-401C-9272-ED587C591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85DD03-A909-4E32-BAEB-D0607A2A6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9B85DD03-A909-4E32-BAEB-D0607A2A6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8B3D14-AE36-4C41-AB57-CED6A193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F78B3D14-AE36-4C41-AB57-CED6A193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0E5507-5728-4358-ADD6-4AC3B80C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70E5507-5728-4358-ADD6-4AC3B80C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AFDC3C-B9BC-45F6-924E-478370B96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81AFDC3C-B9BC-45F6-924E-478370B96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38170F-DF19-41BE-A3CA-8186EDCC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0738170F-DF19-41BE-A3CA-8186EDCCD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AB462-4D89-B39A-4AA2-63283532B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64E7F-2637-4A1A-85E4-B9BB32D3A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336"/>
            <a:ext cx="12279086" cy="680383"/>
          </a:xfrm>
        </p:spPr>
        <p:txBody>
          <a:bodyPr>
            <a:noAutofit/>
          </a:bodyPr>
          <a:lstStyle/>
          <a:p>
            <a:r>
              <a:rPr lang="fr-FR" sz="2800" b="1">
                <a:latin typeface="Arial" panose="020B0604020202020204" pitchFamily="34" charset="0"/>
                <a:cs typeface="Arial" panose="020B0604020202020204" pitchFamily="34" charset="0"/>
              </a:rPr>
              <a:t>23. Les plateformes collaboratives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D450D8-722F-00C7-3C7A-AC59015C0648}"/>
              </a:ext>
            </a:extLst>
          </p:cNvPr>
          <p:cNvSpPr txBox="1"/>
          <p:nvPr/>
        </p:nvSpPr>
        <p:spPr>
          <a:xfrm>
            <a:off x="375385" y="1126750"/>
            <a:ext cx="806223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développement des espaces de travail en Cloud et des applications en mode SaaS ont permis de proposer un écosystème destiné à gérer les données et le travail collaboratif. </a:t>
            </a:r>
          </a:p>
          <a:p>
            <a:pPr marL="342900" indent="-342900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pandémie de COVID-19 a accéléré l’évolution en imposant le télétravail. </a:t>
            </a:r>
            <a:endParaRPr lang="fr-F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entreprises ont dû rapidement adopter ces plateformes afin de maintenir la productivité et la cohésion des équipes grâce notamment aux réunions en visioconférence.</a:t>
            </a:r>
          </a:p>
        </p:txBody>
      </p:sp>
      <p:pic>
        <p:nvPicPr>
          <p:cNvPr id="2050" name="Picture 2" descr="Plateforme collaborative : un outil de travail efficace et indispensable !">
            <a:extLst>
              <a:ext uri="{FF2B5EF4-FFF2-40B4-BE49-F238E27FC236}">
                <a16:creationId xmlns:a16="http://schemas.microsoft.com/office/drawing/2014/main" id="{312046AC-1341-4061-E724-F56AA2A9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27" y="1993160"/>
            <a:ext cx="3747667" cy="21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C01BEA-0D3B-83C4-D30F-A90C8C1E281D}"/>
              </a:ext>
            </a:extLst>
          </p:cNvPr>
          <p:cNvSpPr txBox="1"/>
          <p:nvPr/>
        </p:nvSpPr>
        <p:spPr>
          <a:xfrm>
            <a:off x="375385" y="5098584"/>
            <a:ext cx="112734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Aujourd’hui, ces plateformes offrent un environnement complet d’outils permettant de stocker, créer, échanger, partager, communiquer, sonder, organiser, planifier des tâches…</a:t>
            </a:r>
          </a:p>
        </p:txBody>
      </p:sp>
    </p:spTree>
    <p:extLst>
      <p:ext uri="{BB962C8B-B14F-4D97-AF65-F5344CB8AC3E}">
        <p14:creationId xmlns:p14="http://schemas.microsoft.com/office/powerpoint/2010/main" val="31858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A1F82-32AF-BC87-7B04-F81716C7E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5D64C-1203-7179-8FE8-01E7F1187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336"/>
            <a:ext cx="12279086" cy="680383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23. Les plateformes collaboratives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F6DA3F7-F5B0-22BC-A892-33E56C614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5" y="1360856"/>
            <a:ext cx="10367215" cy="49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775</TotalTime>
  <Words>887</Words>
  <Application>Microsoft Office PowerPoint</Application>
  <PresentationFormat>Grand écran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Chap. 11 Contribuer à la mise en place d’un travail collaboratif 2. Mettre en œuvre le travail collaboratif</vt:lpstr>
      <vt:lpstr>2. Mettre en œuvre le travail collaboratif  21. Fonctions collaboratives des suites bureautiques</vt:lpstr>
      <vt:lpstr>2. Mettre en œuvre le travail collaboratif  21. Fonctions collaboratives des suites bureautiques</vt:lpstr>
      <vt:lpstr>2. Mettre en œuvre le travail collaboratif  22. Espace collaboratif interne (Intranet) ou en ligne (Cloud)</vt:lpstr>
      <vt:lpstr>2. Mettre en œuvre le travail collaboratif  22. Espace collaboratif interne (Intranet) ou en ligne (Cloud)</vt:lpstr>
      <vt:lpstr> 2.2. Espace collaboratif interne (Intranet) ou en ligne (Cloud)</vt:lpstr>
      <vt:lpstr> 2.2. Espace collaboratif interne (Intranet) ou en ligne (Cloud)</vt:lpstr>
      <vt:lpstr>23. Les plateformes collaboratives</vt:lpstr>
      <vt:lpstr>23. Les plateformes collaboratives</vt:lpstr>
      <vt:lpstr>23. Les plateformes collaboratives</vt:lpstr>
      <vt:lpstr>23. Les plateformes collaboratives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58</cp:revision>
  <dcterms:created xsi:type="dcterms:W3CDTF">2014-01-14T07:42:30Z</dcterms:created>
  <dcterms:modified xsi:type="dcterms:W3CDTF">2025-01-13T20:03:33Z</dcterms:modified>
</cp:coreProperties>
</file>