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sldIdLst>
    <p:sldId id="262" r:id="rId2"/>
    <p:sldId id="26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8" y="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E9EA5F-5934-4CF1-B653-C9F2073F7176}" type="doc">
      <dgm:prSet loTypeId="urn:microsoft.com/office/officeart/2009/layout/CircleArrowProcess" loCatId="cycle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2F323E60-CB7F-4495-9B20-C267BCAF738A}">
      <dgm:prSet phldrT="[Texte]" custT="1"/>
      <dgm:spPr/>
      <dgm:t>
        <a:bodyPr/>
        <a:lstStyle/>
        <a:p>
          <a:r>
            <a:rPr lang="fr-FR" sz="2000" b="1" dirty="0"/>
            <a:t>Préparations</a:t>
          </a:r>
        </a:p>
      </dgm:t>
    </dgm:pt>
    <dgm:pt modelId="{FC3E8C61-1CCE-452E-B14F-E55EC6C7E0F4}" type="parTrans" cxnId="{AE8C5229-9723-48C7-A506-90EB0F8DC581}">
      <dgm:prSet/>
      <dgm:spPr/>
      <dgm:t>
        <a:bodyPr/>
        <a:lstStyle/>
        <a:p>
          <a:endParaRPr lang="fr-FR" sz="7200" b="1"/>
        </a:p>
      </dgm:t>
    </dgm:pt>
    <dgm:pt modelId="{A881E552-26AA-48FC-8CFA-2EA45A86D9B0}" type="sibTrans" cxnId="{AE8C5229-9723-48C7-A506-90EB0F8DC581}">
      <dgm:prSet/>
      <dgm:spPr/>
      <dgm:t>
        <a:bodyPr/>
        <a:lstStyle/>
        <a:p>
          <a:endParaRPr lang="fr-FR" sz="7200" b="1"/>
        </a:p>
      </dgm:t>
    </dgm:pt>
    <dgm:pt modelId="{F32FC54A-0EE6-413B-9EA3-1A1867BBB1D7}">
      <dgm:prSet phldrT="[Texte]" custT="1"/>
      <dgm:spPr/>
      <dgm:t>
        <a:bodyPr/>
        <a:lstStyle/>
        <a:p>
          <a:r>
            <a:rPr lang="fr-FR" sz="2000" b="1" dirty="0"/>
            <a:t>Création</a:t>
          </a:r>
        </a:p>
      </dgm:t>
    </dgm:pt>
    <dgm:pt modelId="{93CFBBEB-D54F-4AF9-B2C5-44298796D861}" type="parTrans" cxnId="{49E76FFA-76C0-4BA0-A6C1-DBF23BEC345D}">
      <dgm:prSet/>
      <dgm:spPr/>
      <dgm:t>
        <a:bodyPr/>
        <a:lstStyle/>
        <a:p>
          <a:endParaRPr lang="fr-FR" sz="7200" b="1"/>
        </a:p>
      </dgm:t>
    </dgm:pt>
    <dgm:pt modelId="{B826B953-82C8-4EC4-BA11-4679E7C65CF2}" type="sibTrans" cxnId="{49E76FFA-76C0-4BA0-A6C1-DBF23BEC345D}">
      <dgm:prSet/>
      <dgm:spPr/>
      <dgm:t>
        <a:bodyPr/>
        <a:lstStyle/>
        <a:p>
          <a:endParaRPr lang="fr-FR" sz="7200" b="1"/>
        </a:p>
      </dgm:t>
    </dgm:pt>
    <dgm:pt modelId="{D85AA1CB-A6A3-48D9-BF59-900B681DD398}">
      <dgm:prSet phldrT="[Texte]" custT="1"/>
      <dgm:spPr/>
      <dgm:t>
        <a:bodyPr/>
        <a:lstStyle/>
        <a:p>
          <a:r>
            <a:rPr lang="fr-FR" sz="2000" b="1" dirty="0"/>
            <a:t>Décisions</a:t>
          </a:r>
        </a:p>
      </dgm:t>
    </dgm:pt>
    <dgm:pt modelId="{958C66DE-EC20-4ABA-BCB5-986F76A27DAE}" type="parTrans" cxnId="{68FDF51E-E1AB-4EE5-8CA0-588147F96699}">
      <dgm:prSet/>
      <dgm:spPr/>
      <dgm:t>
        <a:bodyPr/>
        <a:lstStyle/>
        <a:p>
          <a:endParaRPr lang="fr-FR" sz="7200" b="1"/>
        </a:p>
      </dgm:t>
    </dgm:pt>
    <dgm:pt modelId="{462429F0-BF0D-4514-89A4-1FBBE6548B2F}" type="sibTrans" cxnId="{68FDF51E-E1AB-4EE5-8CA0-588147F96699}">
      <dgm:prSet/>
      <dgm:spPr/>
      <dgm:t>
        <a:bodyPr/>
        <a:lstStyle/>
        <a:p>
          <a:endParaRPr lang="fr-FR" sz="7200" b="1"/>
        </a:p>
      </dgm:t>
    </dgm:pt>
    <dgm:pt modelId="{FFE10BC6-C553-48BF-85CB-B580B10226AA}">
      <dgm:prSet phldrT="[Texte]" custT="1"/>
      <dgm:spPr/>
      <dgm:t>
        <a:bodyPr/>
        <a:lstStyle/>
        <a:p>
          <a:r>
            <a:rPr lang="fr-FR" sz="2000" b="1" dirty="0"/>
            <a:t>Mises en commun</a:t>
          </a:r>
        </a:p>
      </dgm:t>
    </dgm:pt>
    <dgm:pt modelId="{24C60D6C-BF0B-4907-AFB2-EA0416F26DB3}" type="parTrans" cxnId="{F4C6A981-9A57-41BA-8D79-49956F618D78}">
      <dgm:prSet/>
      <dgm:spPr/>
      <dgm:t>
        <a:bodyPr/>
        <a:lstStyle/>
        <a:p>
          <a:endParaRPr lang="fr-FR"/>
        </a:p>
      </dgm:t>
    </dgm:pt>
    <dgm:pt modelId="{AB22AFE3-2CC5-47FB-BEC3-F3A985B88C6A}" type="sibTrans" cxnId="{F4C6A981-9A57-41BA-8D79-49956F618D78}">
      <dgm:prSet/>
      <dgm:spPr/>
      <dgm:t>
        <a:bodyPr/>
        <a:lstStyle/>
        <a:p>
          <a:endParaRPr lang="fr-FR"/>
        </a:p>
      </dgm:t>
    </dgm:pt>
    <dgm:pt modelId="{7E6116C4-9EBF-4F44-B71B-4826DD9C5302}" type="pres">
      <dgm:prSet presAssocID="{1EE9EA5F-5934-4CF1-B653-C9F2073F7176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346B222E-5B30-458C-83A4-A9DA45E8CCA6}" type="pres">
      <dgm:prSet presAssocID="{2F323E60-CB7F-4495-9B20-C267BCAF738A}" presName="Accent1" presStyleCnt="0"/>
      <dgm:spPr/>
    </dgm:pt>
    <dgm:pt modelId="{A2B76B97-B898-44BA-A8A6-F638DCA94E99}" type="pres">
      <dgm:prSet presAssocID="{2F323E60-CB7F-4495-9B20-C267BCAF738A}" presName="Accent" presStyleLbl="node1" presStyleIdx="0" presStyleCnt="4" custScaleX="162440"/>
      <dgm:spPr/>
    </dgm:pt>
    <dgm:pt modelId="{EA13E680-D1E5-4C9E-BD8C-F1697F96FD84}" type="pres">
      <dgm:prSet presAssocID="{2F323E60-CB7F-4495-9B20-C267BCAF738A}" presName="Parent1" presStyleLbl="revTx" presStyleIdx="0" presStyleCnt="4" custScaleX="196526" custScaleY="126762">
        <dgm:presLayoutVars>
          <dgm:chMax val="1"/>
          <dgm:chPref val="1"/>
          <dgm:bulletEnabled val="1"/>
        </dgm:presLayoutVars>
      </dgm:prSet>
      <dgm:spPr/>
    </dgm:pt>
    <dgm:pt modelId="{FBEBDA82-A77F-4DE0-9B70-56F286D3CF0B}" type="pres">
      <dgm:prSet presAssocID="{F32FC54A-0EE6-413B-9EA3-1A1867BBB1D7}" presName="Accent2" presStyleCnt="0"/>
      <dgm:spPr/>
    </dgm:pt>
    <dgm:pt modelId="{594DF451-3229-431C-AE9E-416D1FE97972}" type="pres">
      <dgm:prSet presAssocID="{F32FC54A-0EE6-413B-9EA3-1A1867BBB1D7}" presName="Accent" presStyleLbl="node1" presStyleIdx="1" presStyleCnt="4" custScaleX="162440" custScaleY="87524" custLinFactNeighborX="-556" custLinFactNeighborY="1856"/>
      <dgm:spPr/>
    </dgm:pt>
    <dgm:pt modelId="{2AEE6D9E-C68D-48DC-906B-C12EC7D7D456}" type="pres">
      <dgm:prSet presAssocID="{F32FC54A-0EE6-413B-9EA3-1A1867BBB1D7}" presName="Parent2" presStyleLbl="revTx" presStyleIdx="1" presStyleCnt="4" custScaleX="171929" custScaleY="104926" custLinFactNeighborX="-25617" custLinFactNeighborY="-17276">
        <dgm:presLayoutVars>
          <dgm:chMax val="1"/>
          <dgm:chPref val="1"/>
          <dgm:bulletEnabled val="1"/>
        </dgm:presLayoutVars>
      </dgm:prSet>
      <dgm:spPr/>
    </dgm:pt>
    <dgm:pt modelId="{A6E2B612-673C-4571-A3F7-3C2B695EC8EB}" type="pres">
      <dgm:prSet presAssocID="{FFE10BC6-C553-48BF-85CB-B580B10226AA}" presName="Accent3" presStyleCnt="0"/>
      <dgm:spPr/>
    </dgm:pt>
    <dgm:pt modelId="{F25AB1B7-79CE-4D37-B1BB-74D4D13B9B69}" type="pres">
      <dgm:prSet presAssocID="{FFE10BC6-C553-48BF-85CB-B580B10226AA}" presName="Accent" presStyleLbl="node1" presStyleIdx="2" presStyleCnt="4" custLinFactNeighborX="9766" custLinFactNeighborY="-2213"/>
      <dgm:spPr/>
    </dgm:pt>
    <dgm:pt modelId="{C08B1673-6DF9-4024-802A-88AA4815003D}" type="pres">
      <dgm:prSet presAssocID="{FFE10BC6-C553-48BF-85CB-B580B10226AA}" presName="Parent3" presStyleLbl="revTx" presStyleIdx="2" presStyleCnt="4" custScaleX="175068" custLinFactNeighborX="-16456" custLinFactNeighborY="1062">
        <dgm:presLayoutVars>
          <dgm:chMax val="1"/>
          <dgm:chPref val="1"/>
          <dgm:bulletEnabled val="1"/>
        </dgm:presLayoutVars>
      </dgm:prSet>
      <dgm:spPr/>
    </dgm:pt>
    <dgm:pt modelId="{1EAF8C34-808E-41D0-B33A-5DB7456CEC11}" type="pres">
      <dgm:prSet presAssocID="{D85AA1CB-A6A3-48D9-BF59-900B681DD398}" presName="Accent4" presStyleCnt="0"/>
      <dgm:spPr/>
    </dgm:pt>
    <dgm:pt modelId="{87BE57F0-43C7-49EB-98DF-D51DF387A21D}" type="pres">
      <dgm:prSet presAssocID="{D85AA1CB-A6A3-48D9-BF59-900B681DD398}" presName="Accent" presStyleLbl="node1" presStyleIdx="3" presStyleCnt="4" custScaleX="162440" custScaleY="77174" custLinFactNeighborX="915" custLinFactNeighborY="-2299"/>
      <dgm:spPr/>
    </dgm:pt>
    <dgm:pt modelId="{494E7125-D897-4A2B-B099-107AE91D6F80}" type="pres">
      <dgm:prSet presAssocID="{D85AA1CB-A6A3-48D9-BF59-900B681DD398}" presName="Parent4" presStyleLbl="revTx" presStyleIdx="3" presStyleCnt="4" custScaleX="159309">
        <dgm:presLayoutVars>
          <dgm:chMax val="1"/>
          <dgm:chPref val="1"/>
          <dgm:bulletEnabled val="1"/>
        </dgm:presLayoutVars>
      </dgm:prSet>
      <dgm:spPr/>
    </dgm:pt>
  </dgm:ptLst>
  <dgm:cxnLst>
    <dgm:cxn modelId="{64951C19-B7AF-4492-BC7D-29C9038C7079}" type="presOf" srcId="{F32FC54A-0EE6-413B-9EA3-1A1867BBB1D7}" destId="{2AEE6D9E-C68D-48DC-906B-C12EC7D7D456}" srcOrd="0" destOrd="0" presId="urn:microsoft.com/office/officeart/2009/layout/CircleArrowProcess"/>
    <dgm:cxn modelId="{68FDF51E-E1AB-4EE5-8CA0-588147F96699}" srcId="{1EE9EA5F-5934-4CF1-B653-C9F2073F7176}" destId="{D85AA1CB-A6A3-48D9-BF59-900B681DD398}" srcOrd="3" destOrd="0" parTransId="{958C66DE-EC20-4ABA-BCB5-986F76A27DAE}" sibTransId="{462429F0-BF0D-4514-89A4-1FBBE6548B2F}"/>
    <dgm:cxn modelId="{AE8C5229-9723-48C7-A506-90EB0F8DC581}" srcId="{1EE9EA5F-5934-4CF1-B653-C9F2073F7176}" destId="{2F323E60-CB7F-4495-9B20-C267BCAF738A}" srcOrd="0" destOrd="0" parTransId="{FC3E8C61-1CCE-452E-B14F-E55EC6C7E0F4}" sibTransId="{A881E552-26AA-48FC-8CFA-2EA45A86D9B0}"/>
    <dgm:cxn modelId="{B1B1B232-BE9F-41C7-9307-05CCF3069A79}" type="presOf" srcId="{D85AA1CB-A6A3-48D9-BF59-900B681DD398}" destId="{494E7125-D897-4A2B-B099-107AE91D6F80}" srcOrd="0" destOrd="0" presId="urn:microsoft.com/office/officeart/2009/layout/CircleArrowProcess"/>
    <dgm:cxn modelId="{97415650-DD01-41E9-8D0F-A4DF0CD51DC4}" type="presOf" srcId="{FFE10BC6-C553-48BF-85CB-B580B10226AA}" destId="{C08B1673-6DF9-4024-802A-88AA4815003D}" srcOrd="0" destOrd="0" presId="urn:microsoft.com/office/officeart/2009/layout/CircleArrowProcess"/>
    <dgm:cxn modelId="{F4C6A981-9A57-41BA-8D79-49956F618D78}" srcId="{1EE9EA5F-5934-4CF1-B653-C9F2073F7176}" destId="{FFE10BC6-C553-48BF-85CB-B580B10226AA}" srcOrd="2" destOrd="0" parTransId="{24C60D6C-BF0B-4907-AFB2-EA0416F26DB3}" sibTransId="{AB22AFE3-2CC5-47FB-BEC3-F3A985B88C6A}"/>
    <dgm:cxn modelId="{E8D7D8CA-FB59-4E56-ADAF-40F4F4CC78D6}" type="presOf" srcId="{2F323E60-CB7F-4495-9B20-C267BCAF738A}" destId="{EA13E680-D1E5-4C9E-BD8C-F1697F96FD84}" srcOrd="0" destOrd="0" presId="urn:microsoft.com/office/officeart/2009/layout/CircleArrowProcess"/>
    <dgm:cxn modelId="{5EDFEED9-B4CE-47D1-A858-2D94C6498C14}" type="presOf" srcId="{1EE9EA5F-5934-4CF1-B653-C9F2073F7176}" destId="{7E6116C4-9EBF-4F44-B71B-4826DD9C5302}" srcOrd="0" destOrd="0" presId="urn:microsoft.com/office/officeart/2009/layout/CircleArrowProcess"/>
    <dgm:cxn modelId="{49E76FFA-76C0-4BA0-A6C1-DBF23BEC345D}" srcId="{1EE9EA5F-5934-4CF1-B653-C9F2073F7176}" destId="{F32FC54A-0EE6-413B-9EA3-1A1867BBB1D7}" srcOrd="1" destOrd="0" parTransId="{93CFBBEB-D54F-4AF9-B2C5-44298796D861}" sibTransId="{B826B953-82C8-4EC4-BA11-4679E7C65CF2}"/>
    <dgm:cxn modelId="{99AFD9CE-40FD-4F9E-B211-DB8B20D7F3EF}" type="presParOf" srcId="{7E6116C4-9EBF-4F44-B71B-4826DD9C5302}" destId="{346B222E-5B30-458C-83A4-A9DA45E8CCA6}" srcOrd="0" destOrd="0" presId="urn:microsoft.com/office/officeart/2009/layout/CircleArrowProcess"/>
    <dgm:cxn modelId="{C1BB9B1D-655F-442F-BC43-73C67458CA31}" type="presParOf" srcId="{346B222E-5B30-458C-83A4-A9DA45E8CCA6}" destId="{A2B76B97-B898-44BA-A8A6-F638DCA94E99}" srcOrd="0" destOrd="0" presId="urn:microsoft.com/office/officeart/2009/layout/CircleArrowProcess"/>
    <dgm:cxn modelId="{FE2B6A0B-BF8B-4D21-99BC-CFCE0B85FE2F}" type="presParOf" srcId="{7E6116C4-9EBF-4F44-B71B-4826DD9C5302}" destId="{EA13E680-D1E5-4C9E-BD8C-F1697F96FD84}" srcOrd="1" destOrd="0" presId="urn:microsoft.com/office/officeart/2009/layout/CircleArrowProcess"/>
    <dgm:cxn modelId="{E6CE4A32-2FFA-4284-B09D-8CA8E69ABC28}" type="presParOf" srcId="{7E6116C4-9EBF-4F44-B71B-4826DD9C5302}" destId="{FBEBDA82-A77F-4DE0-9B70-56F286D3CF0B}" srcOrd="2" destOrd="0" presId="urn:microsoft.com/office/officeart/2009/layout/CircleArrowProcess"/>
    <dgm:cxn modelId="{83EE8AA0-25CE-4F85-8A42-C18EAD622217}" type="presParOf" srcId="{FBEBDA82-A77F-4DE0-9B70-56F286D3CF0B}" destId="{594DF451-3229-431C-AE9E-416D1FE97972}" srcOrd="0" destOrd="0" presId="urn:microsoft.com/office/officeart/2009/layout/CircleArrowProcess"/>
    <dgm:cxn modelId="{A0240EF7-CE10-4CD4-9300-551C4F8ED7B1}" type="presParOf" srcId="{7E6116C4-9EBF-4F44-B71B-4826DD9C5302}" destId="{2AEE6D9E-C68D-48DC-906B-C12EC7D7D456}" srcOrd="3" destOrd="0" presId="urn:microsoft.com/office/officeart/2009/layout/CircleArrowProcess"/>
    <dgm:cxn modelId="{1B6BCC27-4DCD-479D-A273-61384F8DC73A}" type="presParOf" srcId="{7E6116C4-9EBF-4F44-B71B-4826DD9C5302}" destId="{A6E2B612-673C-4571-A3F7-3C2B695EC8EB}" srcOrd="4" destOrd="0" presId="urn:microsoft.com/office/officeart/2009/layout/CircleArrowProcess"/>
    <dgm:cxn modelId="{8EBBF479-7086-437A-858D-723AEDA74E9C}" type="presParOf" srcId="{A6E2B612-673C-4571-A3F7-3C2B695EC8EB}" destId="{F25AB1B7-79CE-4D37-B1BB-74D4D13B9B69}" srcOrd="0" destOrd="0" presId="urn:microsoft.com/office/officeart/2009/layout/CircleArrowProcess"/>
    <dgm:cxn modelId="{2F971BBC-C3F7-44E5-826E-32FCAB758FF8}" type="presParOf" srcId="{7E6116C4-9EBF-4F44-B71B-4826DD9C5302}" destId="{C08B1673-6DF9-4024-802A-88AA4815003D}" srcOrd="5" destOrd="0" presId="urn:microsoft.com/office/officeart/2009/layout/CircleArrowProcess"/>
    <dgm:cxn modelId="{229D225D-2FCA-4E61-A4B9-069083345B8E}" type="presParOf" srcId="{7E6116C4-9EBF-4F44-B71B-4826DD9C5302}" destId="{1EAF8C34-808E-41D0-B33A-5DB7456CEC11}" srcOrd="6" destOrd="0" presId="urn:microsoft.com/office/officeart/2009/layout/CircleArrowProcess"/>
    <dgm:cxn modelId="{D0310646-9674-41B5-9FB3-2CFB8391B5E8}" type="presParOf" srcId="{1EAF8C34-808E-41D0-B33A-5DB7456CEC11}" destId="{87BE57F0-43C7-49EB-98DF-D51DF387A21D}" srcOrd="0" destOrd="0" presId="urn:microsoft.com/office/officeart/2009/layout/CircleArrowProcess"/>
    <dgm:cxn modelId="{FFE67ADE-5E2E-4670-9575-17555DF7A128}" type="presParOf" srcId="{7E6116C4-9EBF-4F44-B71B-4826DD9C5302}" destId="{494E7125-D897-4A2B-B099-107AE91D6F80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76B97-B898-44BA-A8A6-F638DCA94E99}">
      <dsp:nvSpPr>
        <dsp:cNvPr id="0" name=""/>
        <dsp:cNvSpPr/>
      </dsp:nvSpPr>
      <dsp:spPr>
        <a:xfrm>
          <a:off x="559394" y="83469"/>
          <a:ext cx="2764283" cy="170189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13E680-D1E5-4C9E-BD8C-F1697F96FD84}">
      <dsp:nvSpPr>
        <dsp:cNvPr id="0" name=""/>
        <dsp:cNvSpPr/>
      </dsp:nvSpPr>
      <dsp:spPr>
        <a:xfrm>
          <a:off x="1008052" y="635980"/>
          <a:ext cx="1866327" cy="601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/>
            <a:t>Préparations</a:t>
          </a:r>
        </a:p>
      </dsp:txBody>
      <dsp:txXfrm>
        <a:off x="1008052" y="635980"/>
        <a:ext cx="1866327" cy="601841"/>
      </dsp:txXfrm>
    </dsp:sp>
    <dsp:sp modelId="{594DF451-3229-431C-AE9E-416D1FE97972}">
      <dsp:nvSpPr>
        <dsp:cNvPr id="0" name=""/>
        <dsp:cNvSpPr/>
      </dsp:nvSpPr>
      <dsp:spPr>
        <a:xfrm>
          <a:off x="77177" y="1199214"/>
          <a:ext cx="2764283" cy="148957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EE6D9E-C68D-48DC-906B-C12EC7D7D456}">
      <dsp:nvSpPr>
        <dsp:cNvPr id="0" name=""/>
        <dsp:cNvSpPr/>
      </dsp:nvSpPr>
      <dsp:spPr>
        <a:xfrm>
          <a:off x="406902" y="1585592"/>
          <a:ext cx="1632739" cy="498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/>
            <a:t>Création</a:t>
          </a:r>
        </a:p>
      </dsp:txBody>
      <dsp:txXfrm>
        <a:off x="406902" y="1585592"/>
        <a:ext cx="1632739" cy="498168"/>
      </dsp:txXfrm>
    </dsp:sp>
    <dsp:sp modelId="{F25AB1B7-79CE-4D37-B1BB-74D4D13B9B69}">
      <dsp:nvSpPr>
        <dsp:cNvPr id="0" name=""/>
        <dsp:cNvSpPr/>
      </dsp:nvSpPr>
      <dsp:spPr>
        <a:xfrm>
          <a:off x="1256863" y="2005404"/>
          <a:ext cx="1701725" cy="170189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8B1673-6DF9-4024-802A-88AA4815003D}">
      <dsp:nvSpPr>
        <dsp:cNvPr id="0" name=""/>
        <dsp:cNvSpPr/>
      </dsp:nvSpPr>
      <dsp:spPr>
        <a:xfrm>
          <a:off x="953665" y="2664151"/>
          <a:ext cx="1662549" cy="474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/>
            <a:t>Mises en commun</a:t>
          </a:r>
        </a:p>
      </dsp:txBody>
      <dsp:txXfrm>
        <a:off x="953665" y="2664151"/>
        <a:ext cx="1662549" cy="474780"/>
      </dsp:txXfrm>
    </dsp:sp>
    <dsp:sp modelId="{87BE57F0-43C7-49EB-98DF-D51DF387A21D}">
      <dsp:nvSpPr>
        <dsp:cNvPr id="0" name=""/>
        <dsp:cNvSpPr/>
      </dsp:nvSpPr>
      <dsp:spPr>
        <a:xfrm>
          <a:off x="296161" y="3267200"/>
          <a:ext cx="2374867" cy="1128826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4E7125-D897-4A2B-B099-107AE91D6F80}">
      <dsp:nvSpPr>
        <dsp:cNvPr id="0" name=""/>
        <dsp:cNvSpPr/>
      </dsp:nvSpPr>
      <dsp:spPr>
        <a:xfrm>
          <a:off x="710100" y="3638908"/>
          <a:ext cx="1512892" cy="474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/>
            <a:t>Décisions</a:t>
          </a:r>
        </a:p>
      </dsp:txBody>
      <dsp:txXfrm>
        <a:off x="710100" y="3638908"/>
        <a:ext cx="1512892" cy="474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F1E62-1A75-564A-AB28-F0DAF5C73A64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1736E-3BF5-D84C-8EFC-DB85682A33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82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7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94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5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62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83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32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9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5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1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0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3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90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2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69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6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15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04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05407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fr-FR" sz="29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Chap. 11 Contribuer à la mise en place d’un travail collaboratif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b="1" dirty="0">
                <a:latin typeface="Arial" panose="020B0604020202020204" pitchFamily="34" charset="0"/>
                <a:cs typeface="Arial" panose="020B0604020202020204" pitchFamily="34" charset="0"/>
              </a:rPr>
              <a:t>1. Identifier les besoins d’une équipe de travail</a:t>
            </a:r>
            <a:endParaRPr lang="fr-FR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8ED534A-475E-4072-A3F1-34335999D3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459103"/>
              </p:ext>
            </p:extLst>
          </p:nvPr>
        </p:nvGraphicFramePr>
        <p:xfrm>
          <a:off x="450700" y="1560114"/>
          <a:ext cx="11466551" cy="4170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73381">
                  <a:extLst>
                    <a:ext uri="{9D8B030D-6E8A-4147-A177-3AD203B41FA5}">
                      <a16:colId xmlns:a16="http://schemas.microsoft.com/office/drawing/2014/main" val="3468128675"/>
                    </a:ext>
                  </a:extLst>
                </a:gridCol>
                <a:gridCol w="2218092">
                  <a:extLst>
                    <a:ext uri="{9D8B030D-6E8A-4147-A177-3AD203B41FA5}">
                      <a16:colId xmlns:a16="http://schemas.microsoft.com/office/drawing/2014/main" val="479993363"/>
                    </a:ext>
                  </a:extLst>
                </a:gridCol>
                <a:gridCol w="2275078">
                  <a:extLst>
                    <a:ext uri="{9D8B030D-6E8A-4147-A177-3AD203B41FA5}">
                      <a16:colId xmlns:a16="http://schemas.microsoft.com/office/drawing/2014/main" val="2157203914"/>
                    </a:ext>
                  </a:extLst>
                </a:gridCol>
              </a:tblGrid>
              <a:tr h="667358">
                <a:tc rowSpan="2">
                  <a:txBody>
                    <a:bodyPr/>
                    <a:lstStyle/>
                    <a:p>
                      <a:pPr algn="just">
                        <a:spcBef>
                          <a:spcPts val="1800"/>
                        </a:spcBef>
                        <a:spcAft>
                          <a:spcPts val="60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plus souvent un salarié intègre un groupe de travail au sein de duquel il doit assurer des tâches qui le conduisent à communiquer, échanger, partager des idées, des documents, avec des collaborateurs... </a:t>
                      </a:r>
                    </a:p>
                    <a:p>
                      <a:pPr algn="just">
                        <a:spcBef>
                          <a:spcPts val="1800"/>
                        </a:spcBef>
                        <a:spcAft>
                          <a:spcPts val="600"/>
                        </a:spcAft>
                      </a:pPr>
                      <a:r>
                        <a:rPr lang="fr-FR" sz="20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L’entreprise doit mettre en place des moyens qui facilitent et favorisent la communication et les échanges entre les personnes… 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20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parle de travail collaboratif. </a:t>
                      </a:r>
                    </a:p>
                    <a:p>
                      <a:pPr algn="just">
                        <a:spcBef>
                          <a:spcPts val="1800"/>
                        </a:spcBef>
                        <a:spcAft>
                          <a:spcPts val="60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Une organisation en réseau tend à se substituer au réseau pyramidal ancien.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Organisation pyramidale</a:t>
                      </a:r>
                      <a:endParaRPr lang="fr-FR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Organisation en réseaux</a:t>
                      </a:r>
                      <a:endParaRPr lang="fr-FR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8566923"/>
                  </a:ext>
                </a:extLst>
              </a:tr>
              <a:tr h="35036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125112"/>
                  </a:ext>
                </a:extLst>
              </a:tr>
            </a:tbl>
          </a:graphicData>
        </a:graphic>
      </p:graphicFrame>
      <p:pic>
        <p:nvPicPr>
          <p:cNvPr id="1025" name="Image 246" descr="Capture d’écran">
            <a:extLst>
              <a:ext uri="{FF2B5EF4-FFF2-40B4-BE49-F238E27FC236}">
                <a16:creationId xmlns:a16="http://schemas.microsoft.com/office/drawing/2014/main" id="{6FDDA7F2-5BE5-4089-A7D4-DA7E4FF42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781" y="2969096"/>
            <a:ext cx="4312812" cy="180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29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E26AEB4-BAB4-4254-A20B-E05983E90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858196" y="365760"/>
            <a:ext cx="22992749" cy="1031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19D1E4C2-1712-4E2C-A008-337C51CEA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5053292"/>
              </p:ext>
            </p:extLst>
          </p:nvPr>
        </p:nvGraphicFramePr>
        <p:xfrm>
          <a:off x="8532913" y="1664652"/>
          <a:ext cx="3410317" cy="4513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95282453-74AA-472E-9856-54114599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30" y="1361733"/>
            <a:ext cx="859627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</a:pP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 groupe de travail œuvre à un </a:t>
            </a:r>
            <a:r>
              <a:rPr kumimoji="0" lang="fr-FR" altLang="fr-FR" sz="21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projet commun </a:t>
            </a: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dont l’avancée se compose de phases de </a:t>
            </a:r>
            <a:r>
              <a:rPr kumimoji="0" lang="fr-FR" altLang="fr-FR" sz="2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préparations, de construction, </a:t>
            </a: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kumimoji="0" lang="fr-FR" altLang="fr-FR" sz="2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mises en commun</a:t>
            </a: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et de </a:t>
            </a:r>
            <a:r>
              <a:rPr kumimoji="0" lang="fr-FR" altLang="fr-FR" sz="2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décisions</a:t>
            </a: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qui rétroagissent entre elles. </a:t>
            </a:r>
          </a:p>
          <a:p>
            <a:pPr marL="0" marR="0" lvl="0" indent="0" algn="just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</a:pPr>
            <a:endParaRPr kumimoji="0" lang="fr-FR" altLang="fr-FR" sz="2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</a:pP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L'Informatique et </a:t>
            </a:r>
            <a:r>
              <a:rPr lang="fr-FR" altLang="fr-FR" sz="2100" dirty="0"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nternet offrent des moyens de communication et des outils collaboratifs de plus en plus puissants et faciles à utiliser : réseaux, messageries, visioconférence, applications en ligne, plate-forme et espaces en ligne (Cloud), partage de dossiers, de fichiers, etc.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</a:pP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Ces outils facilitent le travail collaboratif, accélèrent la circulation de l'information et améliore la réactivité, l'efficacité et la productivité des équipes de travail.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>
                <a:tab pos="179388" algn="l"/>
                <a:tab pos="539750" algn="l"/>
                <a:tab pos="900113" algn="l"/>
                <a:tab pos="1260475" algn="l"/>
                <a:tab pos="1619250" algn="l"/>
                <a:tab pos="1979613" algn="l"/>
                <a:tab pos="2339975" algn="l"/>
                <a:tab pos="2700338" algn="l"/>
                <a:tab pos="3060700" algn="l"/>
                <a:tab pos="3419475" algn="l"/>
              </a:tabLst>
            </a:pPr>
            <a:r>
              <a:rPr kumimoji="0" lang="fr-FR" altLang="fr-FR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Ils tendent à remplacer les outils de communication traditionnels : Panneau d’affichage, journal d’entreprise, boîte à outils, etc.</a:t>
            </a:r>
            <a:endParaRPr kumimoji="0" lang="fr-FR" altLang="fr-FR" sz="2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D802F-70DC-4EDF-A815-6C23FD7B8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76686"/>
            <a:ext cx="12192000" cy="103186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Chap. 11 Contribuer à la mise en place d’un travail collaboratif</a:t>
            </a:r>
            <a:b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1. Identifier les besoins d’une équipe de travail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52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631</TotalTime>
  <Words>262</Words>
  <Application>Microsoft Office PowerPoint</Application>
  <PresentationFormat>Grand écran</PresentationFormat>
  <Paragraphs>17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Symbol</vt:lpstr>
      <vt:lpstr>Wingdings 3</vt:lpstr>
      <vt:lpstr>Ion</vt:lpstr>
      <vt:lpstr>Chap. 11 Contribuer à la mise en place d’un travail collaboratif 1. Identifier les besoins d’une équipe de travail</vt:lpstr>
      <vt:lpstr>Chap. 11 Contribuer à la mise en place d’un travail collaboratif 1. Identifier les besoins d’une équipe de travail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48</cp:revision>
  <dcterms:created xsi:type="dcterms:W3CDTF">2014-01-14T07:42:30Z</dcterms:created>
  <dcterms:modified xsi:type="dcterms:W3CDTF">2025-01-13T19:47:25Z</dcterms:modified>
</cp:coreProperties>
</file>