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5" y="11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E1964B-B2A7-4CFC-A2BA-9126127B782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78CD8A1-611E-411B-BDED-B151B63B0CE9}">
      <dgm:prSet phldrT="[Texte]" custT="1"/>
      <dgm:spPr/>
      <dgm:t>
        <a:bodyPr/>
        <a:lstStyle/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Le dialogue</a:t>
          </a:r>
        </a:p>
      </dgm:t>
    </dgm:pt>
    <dgm:pt modelId="{977BFF21-6259-414F-A95B-E2C948A0C86D}" type="parTrans" cxnId="{E7878F4C-3606-4329-8142-B719AD848FC9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9E7F40-AA8F-4FDB-ACD7-C03732AB341F}" type="sibTrans" cxnId="{E7878F4C-3606-4329-8142-B719AD848FC9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A2D3AD-4838-4439-8FAB-EA51ED02E045}">
      <dgm:prSet custT="1"/>
      <dgm:spPr/>
      <dgm:t>
        <a:bodyPr/>
        <a:lstStyle/>
        <a:p>
          <a:pPr algn="l"/>
          <a:r>
            <a:rPr lang="fr-FR" sz="2000" b="0" dirty="0">
              <a:latin typeface="Arial" panose="020B0604020202020204" pitchFamily="34" charset="0"/>
              <a:cs typeface="Arial" panose="020B0604020202020204" pitchFamily="34" charset="0"/>
            </a:rPr>
            <a:t> Facilite la compréhension réciproque</a:t>
          </a:r>
        </a:p>
      </dgm:t>
    </dgm:pt>
    <dgm:pt modelId="{2271ECC5-3D32-44F8-9DB1-607FB7B64F5A}" type="parTrans" cxnId="{0F126B02-8F89-4B4C-920E-6719F799E13C}">
      <dgm:prSet custT="1"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6ABA57-22B9-4971-A3C5-03F4ED9EBDDF}" type="sibTrans" cxnId="{0F126B02-8F89-4B4C-920E-6719F799E13C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BBC2C0-9BEB-48C0-B020-B29884A08EAD}">
      <dgm:prSet custT="1"/>
      <dgm:spPr/>
      <dgm:t>
        <a:bodyPr/>
        <a:lstStyle/>
        <a:p>
          <a:pPr algn="l"/>
          <a:r>
            <a:rPr lang="fr-FR" sz="2000" b="0" dirty="0">
              <a:latin typeface="Arial" panose="020B0604020202020204" pitchFamily="34" charset="0"/>
              <a:cs typeface="Arial" panose="020B0604020202020204" pitchFamily="34" charset="0"/>
            </a:rPr>
            <a:t> Aide à la résolution des problèmes</a:t>
          </a:r>
        </a:p>
      </dgm:t>
    </dgm:pt>
    <dgm:pt modelId="{33642FE3-9F3D-4419-9C9C-A127C8823319}" type="parTrans" cxnId="{ED421C0A-E14A-4DC3-A559-FB00DADB95BF}">
      <dgm:prSet custT="1"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02F5C8-4A7E-4D2E-9575-BD6E433779EA}" type="sibTrans" cxnId="{ED421C0A-E14A-4DC3-A559-FB00DADB95BF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3D2FE7-7DDB-4F86-894C-736803C488FD}">
      <dgm:prSet custT="1"/>
      <dgm:spPr/>
      <dgm:t>
        <a:bodyPr/>
        <a:lstStyle/>
        <a:p>
          <a:pPr algn="l"/>
          <a:r>
            <a:rPr lang="fr-FR" sz="2000" b="0" dirty="0">
              <a:latin typeface="Arial" panose="020B0604020202020204" pitchFamily="34" charset="0"/>
              <a:cs typeface="Arial" panose="020B0604020202020204" pitchFamily="34" charset="0"/>
            </a:rPr>
            <a:t> Crée une communauté de vie</a:t>
          </a:r>
        </a:p>
      </dgm:t>
    </dgm:pt>
    <dgm:pt modelId="{62F6073C-2DEB-4136-AC64-E449234D4EC9}" type="parTrans" cxnId="{92A175F8-446E-4CC3-8338-CB2B86145D2F}">
      <dgm:prSet custT="1"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A492ED-5CA1-44C5-B929-FB8DA7B86A95}" type="sibTrans" cxnId="{92A175F8-446E-4CC3-8338-CB2B86145D2F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B9EB80-457C-4F7E-9407-1DE6AE7E358B}">
      <dgm:prSet custT="1"/>
      <dgm:spPr/>
      <dgm:t>
        <a:bodyPr/>
        <a:lstStyle/>
        <a:p>
          <a:pPr algn="l"/>
          <a:r>
            <a:rPr lang="fr-FR" sz="2000" b="0" dirty="0">
              <a:latin typeface="Arial" panose="020B0604020202020204" pitchFamily="34" charset="0"/>
              <a:cs typeface="Arial" panose="020B0604020202020204" pitchFamily="34" charset="0"/>
            </a:rPr>
            <a:t> Donne un sentiment d’appartenance</a:t>
          </a:r>
        </a:p>
      </dgm:t>
    </dgm:pt>
    <dgm:pt modelId="{7CEE8962-F0C7-43A7-8D32-294AEE6F1943}" type="parTrans" cxnId="{8EE5B1D6-1F05-4E11-BB3F-73F452E45392}">
      <dgm:prSet custT="1"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749A5E-7B90-45C6-9E28-E43705EE1B99}" type="sibTrans" cxnId="{8EE5B1D6-1F05-4E11-BB3F-73F452E45392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0F5C2A-6250-4047-82E4-AB8FDD934B8B}">
      <dgm:prSet custT="1"/>
      <dgm:spPr/>
      <dgm:t>
        <a:bodyPr/>
        <a:lstStyle/>
        <a:p>
          <a:pPr algn="l"/>
          <a:r>
            <a:rPr lang="fr-FR" sz="2000" b="0" dirty="0">
              <a:latin typeface="Arial" panose="020B0604020202020204" pitchFamily="34" charset="0"/>
              <a:cs typeface="Arial" panose="020B0604020202020204" pitchFamily="34" charset="0"/>
            </a:rPr>
            <a:t> Facilite la vie collective.</a:t>
          </a:r>
        </a:p>
      </dgm:t>
    </dgm:pt>
    <dgm:pt modelId="{C1449E29-9B7E-4795-AF4F-6293D2B867BF}" type="parTrans" cxnId="{CBE61A7A-69FD-4E0E-9209-F630CDF64CC6}">
      <dgm:prSet custT="1"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EB4398-FE5C-40E9-A690-A21FD27951AC}" type="sibTrans" cxnId="{CBE61A7A-69FD-4E0E-9209-F630CDF64CC6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8822EB-4B20-4703-BEE8-4D1A5F701BF2}" type="pres">
      <dgm:prSet presAssocID="{5FE1964B-B2A7-4CFC-A2BA-9126127B782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4E26A27-2910-437A-9BDC-5A44038F415B}" type="pres">
      <dgm:prSet presAssocID="{E78CD8A1-611E-411B-BDED-B151B63B0CE9}" presName="root1" presStyleCnt="0"/>
      <dgm:spPr/>
    </dgm:pt>
    <dgm:pt modelId="{BB8DB13B-6829-4F11-88ED-47636E16D5A5}" type="pres">
      <dgm:prSet presAssocID="{E78CD8A1-611E-411B-BDED-B151B63B0CE9}" presName="LevelOneTextNode" presStyleLbl="node0" presStyleIdx="0" presStyleCnt="1">
        <dgm:presLayoutVars>
          <dgm:chPref val="3"/>
        </dgm:presLayoutVars>
      </dgm:prSet>
      <dgm:spPr/>
    </dgm:pt>
    <dgm:pt modelId="{A2092363-D6D8-41F1-8152-FC964BD6DF93}" type="pres">
      <dgm:prSet presAssocID="{E78CD8A1-611E-411B-BDED-B151B63B0CE9}" presName="level2hierChild" presStyleCnt="0"/>
      <dgm:spPr/>
    </dgm:pt>
    <dgm:pt modelId="{DCC522DB-2939-4FBD-8112-370A62651F5A}" type="pres">
      <dgm:prSet presAssocID="{2271ECC5-3D32-44F8-9DB1-607FB7B64F5A}" presName="conn2-1" presStyleLbl="parChTrans1D2" presStyleIdx="0" presStyleCnt="5"/>
      <dgm:spPr/>
    </dgm:pt>
    <dgm:pt modelId="{8D657699-051E-4AD6-94FA-A8A9E8FCFFAA}" type="pres">
      <dgm:prSet presAssocID="{2271ECC5-3D32-44F8-9DB1-607FB7B64F5A}" presName="connTx" presStyleLbl="parChTrans1D2" presStyleIdx="0" presStyleCnt="5"/>
      <dgm:spPr/>
    </dgm:pt>
    <dgm:pt modelId="{4BA8FF5D-5764-4310-A063-05B2B5963DAD}" type="pres">
      <dgm:prSet presAssocID="{0AA2D3AD-4838-4439-8FAB-EA51ED02E045}" presName="root2" presStyleCnt="0"/>
      <dgm:spPr/>
    </dgm:pt>
    <dgm:pt modelId="{9BA5703B-8CC2-42BD-93F8-4DEC8F8C42A6}" type="pres">
      <dgm:prSet presAssocID="{0AA2D3AD-4838-4439-8FAB-EA51ED02E045}" presName="LevelTwoTextNode" presStyleLbl="node2" presStyleIdx="0" presStyleCnt="5" custScaleX="369035">
        <dgm:presLayoutVars>
          <dgm:chPref val="3"/>
        </dgm:presLayoutVars>
      </dgm:prSet>
      <dgm:spPr/>
    </dgm:pt>
    <dgm:pt modelId="{66D4CD67-6750-4859-BA9D-EFD4D743991E}" type="pres">
      <dgm:prSet presAssocID="{0AA2D3AD-4838-4439-8FAB-EA51ED02E045}" presName="level3hierChild" presStyleCnt="0"/>
      <dgm:spPr/>
    </dgm:pt>
    <dgm:pt modelId="{1AA88DCA-1655-4E32-804C-EB6A9E87EEBD}" type="pres">
      <dgm:prSet presAssocID="{33642FE3-9F3D-4419-9C9C-A127C8823319}" presName="conn2-1" presStyleLbl="parChTrans1D2" presStyleIdx="1" presStyleCnt="5"/>
      <dgm:spPr/>
    </dgm:pt>
    <dgm:pt modelId="{20A0601B-3427-41BC-B845-3624DFA36AA8}" type="pres">
      <dgm:prSet presAssocID="{33642FE3-9F3D-4419-9C9C-A127C8823319}" presName="connTx" presStyleLbl="parChTrans1D2" presStyleIdx="1" presStyleCnt="5"/>
      <dgm:spPr/>
    </dgm:pt>
    <dgm:pt modelId="{5946D647-0F53-4E2E-B196-BDA30F005D4D}" type="pres">
      <dgm:prSet presAssocID="{13BBC2C0-9BEB-48C0-B020-B29884A08EAD}" presName="root2" presStyleCnt="0"/>
      <dgm:spPr/>
    </dgm:pt>
    <dgm:pt modelId="{0D63EF1C-1913-4E53-88DA-AFA4BF4DE81F}" type="pres">
      <dgm:prSet presAssocID="{13BBC2C0-9BEB-48C0-B020-B29884A08EAD}" presName="LevelTwoTextNode" presStyleLbl="node2" presStyleIdx="1" presStyleCnt="5" custScaleX="369035">
        <dgm:presLayoutVars>
          <dgm:chPref val="3"/>
        </dgm:presLayoutVars>
      </dgm:prSet>
      <dgm:spPr/>
    </dgm:pt>
    <dgm:pt modelId="{A134EE45-8309-4E14-ABC9-C3AA082FCCAD}" type="pres">
      <dgm:prSet presAssocID="{13BBC2C0-9BEB-48C0-B020-B29884A08EAD}" presName="level3hierChild" presStyleCnt="0"/>
      <dgm:spPr/>
    </dgm:pt>
    <dgm:pt modelId="{F837F7DE-E25B-42BE-8D8D-3C0196DF5F8E}" type="pres">
      <dgm:prSet presAssocID="{62F6073C-2DEB-4136-AC64-E449234D4EC9}" presName="conn2-1" presStyleLbl="parChTrans1D2" presStyleIdx="2" presStyleCnt="5"/>
      <dgm:spPr/>
    </dgm:pt>
    <dgm:pt modelId="{DA187E4B-5FD6-43E4-882C-2FC58D090720}" type="pres">
      <dgm:prSet presAssocID="{62F6073C-2DEB-4136-AC64-E449234D4EC9}" presName="connTx" presStyleLbl="parChTrans1D2" presStyleIdx="2" presStyleCnt="5"/>
      <dgm:spPr/>
    </dgm:pt>
    <dgm:pt modelId="{E65833EC-E39D-4579-8674-8E259A20011F}" type="pres">
      <dgm:prSet presAssocID="{8F3D2FE7-7DDB-4F86-894C-736803C488FD}" presName="root2" presStyleCnt="0"/>
      <dgm:spPr/>
    </dgm:pt>
    <dgm:pt modelId="{D7EAC098-4EED-4FAF-95F7-40B44BA8697E}" type="pres">
      <dgm:prSet presAssocID="{8F3D2FE7-7DDB-4F86-894C-736803C488FD}" presName="LevelTwoTextNode" presStyleLbl="node2" presStyleIdx="2" presStyleCnt="5" custScaleX="369035">
        <dgm:presLayoutVars>
          <dgm:chPref val="3"/>
        </dgm:presLayoutVars>
      </dgm:prSet>
      <dgm:spPr/>
    </dgm:pt>
    <dgm:pt modelId="{34EE0BEA-E3AB-462A-B56A-09A0C64E4668}" type="pres">
      <dgm:prSet presAssocID="{8F3D2FE7-7DDB-4F86-894C-736803C488FD}" presName="level3hierChild" presStyleCnt="0"/>
      <dgm:spPr/>
    </dgm:pt>
    <dgm:pt modelId="{57257527-92FA-4762-BF44-6A7760B08A5E}" type="pres">
      <dgm:prSet presAssocID="{7CEE8962-F0C7-43A7-8D32-294AEE6F1943}" presName="conn2-1" presStyleLbl="parChTrans1D2" presStyleIdx="3" presStyleCnt="5"/>
      <dgm:spPr/>
    </dgm:pt>
    <dgm:pt modelId="{DB15C580-C02C-4939-BEF2-01180B70096F}" type="pres">
      <dgm:prSet presAssocID="{7CEE8962-F0C7-43A7-8D32-294AEE6F1943}" presName="connTx" presStyleLbl="parChTrans1D2" presStyleIdx="3" presStyleCnt="5"/>
      <dgm:spPr/>
    </dgm:pt>
    <dgm:pt modelId="{BAC8B29A-5B11-4B05-9EE0-9917DC1C174F}" type="pres">
      <dgm:prSet presAssocID="{72B9EB80-457C-4F7E-9407-1DE6AE7E358B}" presName="root2" presStyleCnt="0"/>
      <dgm:spPr/>
    </dgm:pt>
    <dgm:pt modelId="{5C69945E-84FE-4C8A-A980-71F5CFF430F7}" type="pres">
      <dgm:prSet presAssocID="{72B9EB80-457C-4F7E-9407-1DE6AE7E358B}" presName="LevelTwoTextNode" presStyleLbl="node2" presStyleIdx="3" presStyleCnt="5" custScaleX="369035">
        <dgm:presLayoutVars>
          <dgm:chPref val="3"/>
        </dgm:presLayoutVars>
      </dgm:prSet>
      <dgm:spPr/>
    </dgm:pt>
    <dgm:pt modelId="{12685967-FD2E-4871-A704-F234C3E09EF3}" type="pres">
      <dgm:prSet presAssocID="{72B9EB80-457C-4F7E-9407-1DE6AE7E358B}" presName="level3hierChild" presStyleCnt="0"/>
      <dgm:spPr/>
    </dgm:pt>
    <dgm:pt modelId="{271B0BA7-7220-4B39-97F4-9391F36271AB}" type="pres">
      <dgm:prSet presAssocID="{C1449E29-9B7E-4795-AF4F-6293D2B867BF}" presName="conn2-1" presStyleLbl="parChTrans1D2" presStyleIdx="4" presStyleCnt="5"/>
      <dgm:spPr/>
    </dgm:pt>
    <dgm:pt modelId="{81EDD399-5EB1-447C-8ACB-87E183286D37}" type="pres">
      <dgm:prSet presAssocID="{C1449E29-9B7E-4795-AF4F-6293D2B867BF}" presName="connTx" presStyleLbl="parChTrans1D2" presStyleIdx="4" presStyleCnt="5"/>
      <dgm:spPr/>
    </dgm:pt>
    <dgm:pt modelId="{25F59837-95D8-4B39-AB0D-2D337ADE3C1F}" type="pres">
      <dgm:prSet presAssocID="{0D0F5C2A-6250-4047-82E4-AB8FDD934B8B}" presName="root2" presStyleCnt="0"/>
      <dgm:spPr/>
    </dgm:pt>
    <dgm:pt modelId="{1E578A35-7703-4272-82D6-3F464C1F31E2}" type="pres">
      <dgm:prSet presAssocID="{0D0F5C2A-6250-4047-82E4-AB8FDD934B8B}" presName="LevelTwoTextNode" presStyleLbl="node2" presStyleIdx="4" presStyleCnt="5" custScaleX="369035">
        <dgm:presLayoutVars>
          <dgm:chPref val="3"/>
        </dgm:presLayoutVars>
      </dgm:prSet>
      <dgm:spPr/>
    </dgm:pt>
    <dgm:pt modelId="{F3CEE049-9C6B-47FF-8B4F-90A6B74918CC}" type="pres">
      <dgm:prSet presAssocID="{0D0F5C2A-6250-4047-82E4-AB8FDD934B8B}" presName="level3hierChild" presStyleCnt="0"/>
      <dgm:spPr/>
    </dgm:pt>
  </dgm:ptLst>
  <dgm:cxnLst>
    <dgm:cxn modelId="{4C7D3901-EFC2-43FA-A567-1358276B7AC2}" type="presOf" srcId="{33642FE3-9F3D-4419-9C9C-A127C8823319}" destId="{20A0601B-3427-41BC-B845-3624DFA36AA8}" srcOrd="1" destOrd="0" presId="urn:microsoft.com/office/officeart/2008/layout/HorizontalMultiLevelHierarchy"/>
    <dgm:cxn modelId="{0F126B02-8F89-4B4C-920E-6719F799E13C}" srcId="{E78CD8A1-611E-411B-BDED-B151B63B0CE9}" destId="{0AA2D3AD-4838-4439-8FAB-EA51ED02E045}" srcOrd="0" destOrd="0" parTransId="{2271ECC5-3D32-44F8-9DB1-607FB7B64F5A}" sibTransId="{FB6ABA57-22B9-4971-A3C5-03F4ED9EBDDF}"/>
    <dgm:cxn modelId="{ED421C0A-E14A-4DC3-A559-FB00DADB95BF}" srcId="{E78CD8A1-611E-411B-BDED-B151B63B0CE9}" destId="{13BBC2C0-9BEB-48C0-B020-B29884A08EAD}" srcOrd="1" destOrd="0" parTransId="{33642FE3-9F3D-4419-9C9C-A127C8823319}" sibTransId="{2A02F5C8-4A7E-4D2E-9575-BD6E433779EA}"/>
    <dgm:cxn modelId="{20666024-E800-4ED9-BF20-23E7151EC2EA}" type="presOf" srcId="{33642FE3-9F3D-4419-9C9C-A127C8823319}" destId="{1AA88DCA-1655-4E32-804C-EB6A9E87EEBD}" srcOrd="0" destOrd="0" presId="urn:microsoft.com/office/officeart/2008/layout/HorizontalMultiLevelHierarchy"/>
    <dgm:cxn modelId="{9453AD25-430E-47D2-B525-D545B08B772F}" type="presOf" srcId="{C1449E29-9B7E-4795-AF4F-6293D2B867BF}" destId="{271B0BA7-7220-4B39-97F4-9391F36271AB}" srcOrd="0" destOrd="0" presId="urn:microsoft.com/office/officeart/2008/layout/HorizontalMultiLevelHierarchy"/>
    <dgm:cxn modelId="{8799692D-15D2-4AE7-B19F-AA7A7252BD58}" type="presOf" srcId="{2271ECC5-3D32-44F8-9DB1-607FB7B64F5A}" destId="{8D657699-051E-4AD6-94FA-A8A9E8FCFFAA}" srcOrd="1" destOrd="0" presId="urn:microsoft.com/office/officeart/2008/layout/HorizontalMultiLevelHierarchy"/>
    <dgm:cxn modelId="{B9EEC231-23C4-4882-BD4F-AF292399B90C}" type="presOf" srcId="{0AA2D3AD-4838-4439-8FAB-EA51ED02E045}" destId="{9BA5703B-8CC2-42BD-93F8-4DEC8F8C42A6}" srcOrd="0" destOrd="0" presId="urn:microsoft.com/office/officeart/2008/layout/HorizontalMultiLevelHierarchy"/>
    <dgm:cxn modelId="{33645F36-20A2-4B32-8E76-08A005E32BFA}" type="presOf" srcId="{13BBC2C0-9BEB-48C0-B020-B29884A08EAD}" destId="{0D63EF1C-1913-4E53-88DA-AFA4BF4DE81F}" srcOrd="0" destOrd="0" presId="urn:microsoft.com/office/officeart/2008/layout/HorizontalMultiLevelHierarchy"/>
    <dgm:cxn modelId="{14350138-1F55-436E-8095-12AE3300417D}" type="presOf" srcId="{8F3D2FE7-7DDB-4F86-894C-736803C488FD}" destId="{D7EAC098-4EED-4FAF-95F7-40B44BA8697E}" srcOrd="0" destOrd="0" presId="urn:microsoft.com/office/officeart/2008/layout/HorizontalMultiLevelHierarchy"/>
    <dgm:cxn modelId="{AC4D6764-B65D-468A-94B2-583AB9C7D7FE}" type="presOf" srcId="{7CEE8962-F0C7-43A7-8D32-294AEE6F1943}" destId="{DB15C580-C02C-4939-BEF2-01180B70096F}" srcOrd="1" destOrd="0" presId="urn:microsoft.com/office/officeart/2008/layout/HorizontalMultiLevelHierarchy"/>
    <dgm:cxn modelId="{5EE4A845-61BD-4DCB-9B30-152AEC0982FB}" type="presOf" srcId="{62F6073C-2DEB-4136-AC64-E449234D4EC9}" destId="{F837F7DE-E25B-42BE-8D8D-3C0196DF5F8E}" srcOrd="0" destOrd="0" presId="urn:microsoft.com/office/officeart/2008/layout/HorizontalMultiLevelHierarchy"/>
    <dgm:cxn modelId="{E7878F4C-3606-4329-8142-B719AD848FC9}" srcId="{5FE1964B-B2A7-4CFC-A2BA-9126127B782D}" destId="{E78CD8A1-611E-411B-BDED-B151B63B0CE9}" srcOrd="0" destOrd="0" parTransId="{977BFF21-6259-414F-A95B-E2C948A0C86D}" sibTransId="{989E7F40-AA8F-4FDB-ACD7-C03732AB341F}"/>
    <dgm:cxn modelId="{AF87D86C-2295-48BB-AAC9-5198836DE8A5}" type="presOf" srcId="{62F6073C-2DEB-4136-AC64-E449234D4EC9}" destId="{DA187E4B-5FD6-43E4-882C-2FC58D090720}" srcOrd="1" destOrd="0" presId="urn:microsoft.com/office/officeart/2008/layout/HorizontalMultiLevelHierarchy"/>
    <dgm:cxn modelId="{B2C00376-2B79-416B-BD60-B11E27A4C2B7}" type="presOf" srcId="{0D0F5C2A-6250-4047-82E4-AB8FDD934B8B}" destId="{1E578A35-7703-4272-82D6-3F464C1F31E2}" srcOrd="0" destOrd="0" presId="urn:microsoft.com/office/officeart/2008/layout/HorizontalMultiLevelHierarchy"/>
    <dgm:cxn modelId="{CBE61A7A-69FD-4E0E-9209-F630CDF64CC6}" srcId="{E78CD8A1-611E-411B-BDED-B151B63B0CE9}" destId="{0D0F5C2A-6250-4047-82E4-AB8FDD934B8B}" srcOrd="4" destOrd="0" parTransId="{C1449E29-9B7E-4795-AF4F-6293D2B867BF}" sibTransId="{63EB4398-FE5C-40E9-A690-A21FD27951AC}"/>
    <dgm:cxn modelId="{357478A3-0467-4C7C-AD13-68DB883CAD33}" type="presOf" srcId="{E78CD8A1-611E-411B-BDED-B151B63B0CE9}" destId="{BB8DB13B-6829-4F11-88ED-47636E16D5A5}" srcOrd="0" destOrd="0" presId="urn:microsoft.com/office/officeart/2008/layout/HorizontalMultiLevelHierarchy"/>
    <dgm:cxn modelId="{1DA0F6B1-F2FA-482E-8BE6-C35959A452D0}" type="presOf" srcId="{72B9EB80-457C-4F7E-9407-1DE6AE7E358B}" destId="{5C69945E-84FE-4C8A-A980-71F5CFF430F7}" srcOrd="0" destOrd="0" presId="urn:microsoft.com/office/officeart/2008/layout/HorizontalMultiLevelHierarchy"/>
    <dgm:cxn modelId="{178E82C0-CF75-4C7C-BDAB-F23268BB4FBA}" type="presOf" srcId="{5FE1964B-B2A7-4CFC-A2BA-9126127B782D}" destId="{EE8822EB-4B20-4703-BEE8-4D1A5F701BF2}" srcOrd="0" destOrd="0" presId="urn:microsoft.com/office/officeart/2008/layout/HorizontalMultiLevelHierarchy"/>
    <dgm:cxn modelId="{FA0406C9-9FB3-407D-A268-14670C37DC3A}" type="presOf" srcId="{C1449E29-9B7E-4795-AF4F-6293D2B867BF}" destId="{81EDD399-5EB1-447C-8ACB-87E183286D37}" srcOrd="1" destOrd="0" presId="urn:microsoft.com/office/officeart/2008/layout/HorizontalMultiLevelHierarchy"/>
    <dgm:cxn modelId="{9F3ACACD-9DC5-45E7-8235-BB5216885F32}" type="presOf" srcId="{7CEE8962-F0C7-43A7-8D32-294AEE6F1943}" destId="{57257527-92FA-4762-BF44-6A7760B08A5E}" srcOrd="0" destOrd="0" presId="urn:microsoft.com/office/officeart/2008/layout/HorizontalMultiLevelHierarchy"/>
    <dgm:cxn modelId="{AD9DCFD5-19EC-4635-9984-1748EE8E88D4}" type="presOf" srcId="{2271ECC5-3D32-44F8-9DB1-607FB7B64F5A}" destId="{DCC522DB-2939-4FBD-8112-370A62651F5A}" srcOrd="0" destOrd="0" presId="urn:microsoft.com/office/officeart/2008/layout/HorizontalMultiLevelHierarchy"/>
    <dgm:cxn modelId="{8EE5B1D6-1F05-4E11-BB3F-73F452E45392}" srcId="{E78CD8A1-611E-411B-BDED-B151B63B0CE9}" destId="{72B9EB80-457C-4F7E-9407-1DE6AE7E358B}" srcOrd="3" destOrd="0" parTransId="{7CEE8962-F0C7-43A7-8D32-294AEE6F1943}" sibTransId="{29749A5E-7B90-45C6-9E28-E43705EE1B99}"/>
    <dgm:cxn modelId="{92A175F8-446E-4CC3-8338-CB2B86145D2F}" srcId="{E78CD8A1-611E-411B-BDED-B151B63B0CE9}" destId="{8F3D2FE7-7DDB-4F86-894C-736803C488FD}" srcOrd="2" destOrd="0" parTransId="{62F6073C-2DEB-4136-AC64-E449234D4EC9}" sibTransId="{ABA492ED-5CA1-44C5-B929-FB8DA7B86A95}"/>
    <dgm:cxn modelId="{D6E5EE30-73C6-4797-9003-BD64627A7B19}" type="presParOf" srcId="{EE8822EB-4B20-4703-BEE8-4D1A5F701BF2}" destId="{D4E26A27-2910-437A-9BDC-5A44038F415B}" srcOrd="0" destOrd="0" presId="urn:microsoft.com/office/officeart/2008/layout/HorizontalMultiLevelHierarchy"/>
    <dgm:cxn modelId="{D2D0ECE3-FA8C-4E56-8AD9-E09153066E73}" type="presParOf" srcId="{D4E26A27-2910-437A-9BDC-5A44038F415B}" destId="{BB8DB13B-6829-4F11-88ED-47636E16D5A5}" srcOrd="0" destOrd="0" presId="urn:microsoft.com/office/officeart/2008/layout/HorizontalMultiLevelHierarchy"/>
    <dgm:cxn modelId="{F6F26BB4-F79D-4317-A158-AB3F84861DE2}" type="presParOf" srcId="{D4E26A27-2910-437A-9BDC-5A44038F415B}" destId="{A2092363-D6D8-41F1-8152-FC964BD6DF93}" srcOrd="1" destOrd="0" presId="urn:microsoft.com/office/officeart/2008/layout/HorizontalMultiLevelHierarchy"/>
    <dgm:cxn modelId="{A587FD96-7B78-4FE3-8728-3BBC334936FF}" type="presParOf" srcId="{A2092363-D6D8-41F1-8152-FC964BD6DF93}" destId="{DCC522DB-2939-4FBD-8112-370A62651F5A}" srcOrd="0" destOrd="0" presId="urn:microsoft.com/office/officeart/2008/layout/HorizontalMultiLevelHierarchy"/>
    <dgm:cxn modelId="{D19F5207-26FE-4B6F-92BB-8A5811D7A365}" type="presParOf" srcId="{DCC522DB-2939-4FBD-8112-370A62651F5A}" destId="{8D657699-051E-4AD6-94FA-A8A9E8FCFFAA}" srcOrd="0" destOrd="0" presId="urn:microsoft.com/office/officeart/2008/layout/HorizontalMultiLevelHierarchy"/>
    <dgm:cxn modelId="{A1952C71-971E-4A66-B1EF-BB34ED6995C0}" type="presParOf" srcId="{A2092363-D6D8-41F1-8152-FC964BD6DF93}" destId="{4BA8FF5D-5764-4310-A063-05B2B5963DAD}" srcOrd="1" destOrd="0" presId="urn:microsoft.com/office/officeart/2008/layout/HorizontalMultiLevelHierarchy"/>
    <dgm:cxn modelId="{FDE6289B-1938-411B-AA06-92A42AD593E2}" type="presParOf" srcId="{4BA8FF5D-5764-4310-A063-05B2B5963DAD}" destId="{9BA5703B-8CC2-42BD-93F8-4DEC8F8C42A6}" srcOrd="0" destOrd="0" presId="urn:microsoft.com/office/officeart/2008/layout/HorizontalMultiLevelHierarchy"/>
    <dgm:cxn modelId="{51A34F70-382B-4E4D-94E0-407FDE91EA9B}" type="presParOf" srcId="{4BA8FF5D-5764-4310-A063-05B2B5963DAD}" destId="{66D4CD67-6750-4859-BA9D-EFD4D743991E}" srcOrd="1" destOrd="0" presId="urn:microsoft.com/office/officeart/2008/layout/HorizontalMultiLevelHierarchy"/>
    <dgm:cxn modelId="{328ADD74-097D-4F7A-843F-45AAB816DF83}" type="presParOf" srcId="{A2092363-D6D8-41F1-8152-FC964BD6DF93}" destId="{1AA88DCA-1655-4E32-804C-EB6A9E87EEBD}" srcOrd="2" destOrd="0" presId="urn:microsoft.com/office/officeart/2008/layout/HorizontalMultiLevelHierarchy"/>
    <dgm:cxn modelId="{E7F67B83-C301-4631-82C0-074466A95BA8}" type="presParOf" srcId="{1AA88DCA-1655-4E32-804C-EB6A9E87EEBD}" destId="{20A0601B-3427-41BC-B845-3624DFA36AA8}" srcOrd="0" destOrd="0" presId="urn:microsoft.com/office/officeart/2008/layout/HorizontalMultiLevelHierarchy"/>
    <dgm:cxn modelId="{9B9FD01C-223B-4C24-A708-2CB1C3BCD208}" type="presParOf" srcId="{A2092363-D6D8-41F1-8152-FC964BD6DF93}" destId="{5946D647-0F53-4E2E-B196-BDA30F005D4D}" srcOrd="3" destOrd="0" presId="urn:microsoft.com/office/officeart/2008/layout/HorizontalMultiLevelHierarchy"/>
    <dgm:cxn modelId="{7DD6EEF1-01ED-4A02-9B33-60D0196E65AC}" type="presParOf" srcId="{5946D647-0F53-4E2E-B196-BDA30F005D4D}" destId="{0D63EF1C-1913-4E53-88DA-AFA4BF4DE81F}" srcOrd="0" destOrd="0" presId="urn:microsoft.com/office/officeart/2008/layout/HorizontalMultiLevelHierarchy"/>
    <dgm:cxn modelId="{212DE415-98FE-47C9-9E30-9DA5A6B031A2}" type="presParOf" srcId="{5946D647-0F53-4E2E-B196-BDA30F005D4D}" destId="{A134EE45-8309-4E14-ABC9-C3AA082FCCAD}" srcOrd="1" destOrd="0" presId="urn:microsoft.com/office/officeart/2008/layout/HorizontalMultiLevelHierarchy"/>
    <dgm:cxn modelId="{0E6B0590-F24C-4275-88D1-6EBA11C084D6}" type="presParOf" srcId="{A2092363-D6D8-41F1-8152-FC964BD6DF93}" destId="{F837F7DE-E25B-42BE-8D8D-3C0196DF5F8E}" srcOrd="4" destOrd="0" presId="urn:microsoft.com/office/officeart/2008/layout/HorizontalMultiLevelHierarchy"/>
    <dgm:cxn modelId="{E5B5A80C-99F1-41C3-8471-4132DEC0AD32}" type="presParOf" srcId="{F837F7DE-E25B-42BE-8D8D-3C0196DF5F8E}" destId="{DA187E4B-5FD6-43E4-882C-2FC58D090720}" srcOrd="0" destOrd="0" presId="urn:microsoft.com/office/officeart/2008/layout/HorizontalMultiLevelHierarchy"/>
    <dgm:cxn modelId="{9D73BC9C-09CA-4AF5-B771-0446D6F5E0AC}" type="presParOf" srcId="{A2092363-D6D8-41F1-8152-FC964BD6DF93}" destId="{E65833EC-E39D-4579-8674-8E259A20011F}" srcOrd="5" destOrd="0" presId="urn:microsoft.com/office/officeart/2008/layout/HorizontalMultiLevelHierarchy"/>
    <dgm:cxn modelId="{26CEB4A4-DD28-423B-82F5-32B6DDA6C51F}" type="presParOf" srcId="{E65833EC-E39D-4579-8674-8E259A20011F}" destId="{D7EAC098-4EED-4FAF-95F7-40B44BA8697E}" srcOrd="0" destOrd="0" presId="urn:microsoft.com/office/officeart/2008/layout/HorizontalMultiLevelHierarchy"/>
    <dgm:cxn modelId="{DF5EA6BE-4027-4F44-96B2-71467B9FDC78}" type="presParOf" srcId="{E65833EC-E39D-4579-8674-8E259A20011F}" destId="{34EE0BEA-E3AB-462A-B56A-09A0C64E4668}" srcOrd="1" destOrd="0" presId="urn:microsoft.com/office/officeart/2008/layout/HorizontalMultiLevelHierarchy"/>
    <dgm:cxn modelId="{6E9F69E3-1B10-4788-92EA-90496C5EA7B1}" type="presParOf" srcId="{A2092363-D6D8-41F1-8152-FC964BD6DF93}" destId="{57257527-92FA-4762-BF44-6A7760B08A5E}" srcOrd="6" destOrd="0" presId="urn:microsoft.com/office/officeart/2008/layout/HorizontalMultiLevelHierarchy"/>
    <dgm:cxn modelId="{60E1C1A3-3D83-4376-8108-79AFC31C8D18}" type="presParOf" srcId="{57257527-92FA-4762-BF44-6A7760B08A5E}" destId="{DB15C580-C02C-4939-BEF2-01180B70096F}" srcOrd="0" destOrd="0" presId="urn:microsoft.com/office/officeart/2008/layout/HorizontalMultiLevelHierarchy"/>
    <dgm:cxn modelId="{9311B466-E0AC-429A-B86D-DDD912D0B60A}" type="presParOf" srcId="{A2092363-D6D8-41F1-8152-FC964BD6DF93}" destId="{BAC8B29A-5B11-4B05-9EE0-9917DC1C174F}" srcOrd="7" destOrd="0" presId="urn:microsoft.com/office/officeart/2008/layout/HorizontalMultiLevelHierarchy"/>
    <dgm:cxn modelId="{3C5DE35F-4491-48F5-9390-41B90723F449}" type="presParOf" srcId="{BAC8B29A-5B11-4B05-9EE0-9917DC1C174F}" destId="{5C69945E-84FE-4C8A-A980-71F5CFF430F7}" srcOrd="0" destOrd="0" presId="urn:microsoft.com/office/officeart/2008/layout/HorizontalMultiLevelHierarchy"/>
    <dgm:cxn modelId="{43DE51A3-6FFE-41F1-B7DE-4C70BD843C3E}" type="presParOf" srcId="{BAC8B29A-5B11-4B05-9EE0-9917DC1C174F}" destId="{12685967-FD2E-4871-A704-F234C3E09EF3}" srcOrd="1" destOrd="0" presId="urn:microsoft.com/office/officeart/2008/layout/HorizontalMultiLevelHierarchy"/>
    <dgm:cxn modelId="{13D6022E-ABC2-419C-A27A-37061023C39F}" type="presParOf" srcId="{A2092363-D6D8-41F1-8152-FC964BD6DF93}" destId="{271B0BA7-7220-4B39-97F4-9391F36271AB}" srcOrd="8" destOrd="0" presId="urn:microsoft.com/office/officeart/2008/layout/HorizontalMultiLevelHierarchy"/>
    <dgm:cxn modelId="{06ABFA5A-633F-4563-99C2-0BB63AA878F6}" type="presParOf" srcId="{271B0BA7-7220-4B39-97F4-9391F36271AB}" destId="{81EDD399-5EB1-447C-8ACB-87E183286D37}" srcOrd="0" destOrd="0" presId="urn:microsoft.com/office/officeart/2008/layout/HorizontalMultiLevelHierarchy"/>
    <dgm:cxn modelId="{C241A397-E4C6-4AC9-A4DD-90BA7118F3EF}" type="presParOf" srcId="{A2092363-D6D8-41F1-8152-FC964BD6DF93}" destId="{25F59837-95D8-4B39-AB0D-2D337ADE3C1F}" srcOrd="9" destOrd="0" presId="urn:microsoft.com/office/officeart/2008/layout/HorizontalMultiLevelHierarchy"/>
    <dgm:cxn modelId="{4B662A53-97AF-40EC-88B3-522F5F2DFFA7}" type="presParOf" srcId="{25F59837-95D8-4B39-AB0D-2D337ADE3C1F}" destId="{1E578A35-7703-4272-82D6-3F464C1F31E2}" srcOrd="0" destOrd="0" presId="urn:microsoft.com/office/officeart/2008/layout/HorizontalMultiLevelHierarchy"/>
    <dgm:cxn modelId="{47CF7FCB-DFEC-43CB-A8B0-B21AE6C95C61}" type="presParOf" srcId="{25F59837-95D8-4B39-AB0D-2D337ADE3C1F}" destId="{F3CEE049-9C6B-47FF-8B4F-90A6B74918C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B0BA7-7220-4B39-97F4-9391F36271AB}">
      <dsp:nvSpPr>
        <dsp:cNvPr id="0" name=""/>
        <dsp:cNvSpPr/>
      </dsp:nvSpPr>
      <dsp:spPr>
        <a:xfrm>
          <a:off x="384990" y="1411947"/>
          <a:ext cx="249984" cy="952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4992" y="0"/>
              </a:lnTo>
              <a:lnTo>
                <a:pt x="124992" y="952684"/>
              </a:lnTo>
              <a:lnTo>
                <a:pt x="249984" y="952684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5359" y="1863665"/>
        <a:ext cx="49246" cy="49246"/>
      </dsp:txXfrm>
    </dsp:sp>
    <dsp:sp modelId="{57257527-92FA-4762-BF44-6A7760B08A5E}">
      <dsp:nvSpPr>
        <dsp:cNvPr id="0" name=""/>
        <dsp:cNvSpPr/>
      </dsp:nvSpPr>
      <dsp:spPr>
        <a:xfrm>
          <a:off x="384990" y="1411947"/>
          <a:ext cx="249984" cy="476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4992" y="0"/>
              </a:lnTo>
              <a:lnTo>
                <a:pt x="124992" y="476342"/>
              </a:lnTo>
              <a:lnTo>
                <a:pt x="249984" y="476342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6534" y="1636669"/>
        <a:ext cx="26897" cy="26897"/>
      </dsp:txXfrm>
    </dsp:sp>
    <dsp:sp modelId="{F837F7DE-E25B-42BE-8D8D-3C0196DF5F8E}">
      <dsp:nvSpPr>
        <dsp:cNvPr id="0" name=""/>
        <dsp:cNvSpPr/>
      </dsp:nvSpPr>
      <dsp:spPr>
        <a:xfrm>
          <a:off x="384990" y="1366227"/>
          <a:ext cx="2499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9984" y="4572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3733" y="1405697"/>
        <a:ext cx="12499" cy="12499"/>
      </dsp:txXfrm>
    </dsp:sp>
    <dsp:sp modelId="{1AA88DCA-1655-4E32-804C-EB6A9E87EEBD}">
      <dsp:nvSpPr>
        <dsp:cNvPr id="0" name=""/>
        <dsp:cNvSpPr/>
      </dsp:nvSpPr>
      <dsp:spPr>
        <a:xfrm>
          <a:off x="384990" y="935604"/>
          <a:ext cx="249984" cy="476342"/>
        </a:xfrm>
        <a:custGeom>
          <a:avLst/>
          <a:gdLst/>
          <a:ahLst/>
          <a:cxnLst/>
          <a:rect l="0" t="0" r="0" b="0"/>
          <a:pathLst>
            <a:path>
              <a:moveTo>
                <a:pt x="0" y="476342"/>
              </a:moveTo>
              <a:lnTo>
                <a:pt x="124992" y="476342"/>
              </a:lnTo>
              <a:lnTo>
                <a:pt x="124992" y="0"/>
              </a:lnTo>
              <a:lnTo>
                <a:pt x="249984" y="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6534" y="1160327"/>
        <a:ext cx="26897" cy="26897"/>
      </dsp:txXfrm>
    </dsp:sp>
    <dsp:sp modelId="{DCC522DB-2939-4FBD-8112-370A62651F5A}">
      <dsp:nvSpPr>
        <dsp:cNvPr id="0" name=""/>
        <dsp:cNvSpPr/>
      </dsp:nvSpPr>
      <dsp:spPr>
        <a:xfrm>
          <a:off x="384990" y="459262"/>
          <a:ext cx="249984" cy="952684"/>
        </a:xfrm>
        <a:custGeom>
          <a:avLst/>
          <a:gdLst/>
          <a:ahLst/>
          <a:cxnLst/>
          <a:rect l="0" t="0" r="0" b="0"/>
          <a:pathLst>
            <a:path>
              <a:moveTo>
                <a:pt x="0" y="952684"/>
              </a:moveTo>
              <a:lnTo>
                <a:pt x="124992" y="952684"/>
              </a:lnTo>
              <a:lnTo>
                <a:pt x="124992" y="0"/>
              </a:lnTo>
              <a:lnTo>
                <a:pt x="249984" y="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5359" y="910981"/>
        <a:ext cx="49246" cy="49246"/>
      </dsp:txXfrm>
    </dsp:sp>
    <dsp:sp modelId="{BB8DB13B-6829-4F11-88ED-47636E16D5A5}">
      <dsp:nvSpPr>
        <dsp:cNvPr id="0" name=""/>
        <dsp:cNvSpPr/>
      </dsp:nvSpPr>
      <dsp:spPr>
        <a:xfrm rot="16200000">
          <a:off x="-808371" y="1221410"/>
          <a:ext cx="2005651" cy="3810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Le dialogue</a:t>
          </a:r>
        </a:p>
      </dsp:txBody>
      <dsp:txXfrm>
        <a:off x="-808371" y="1221410"/>
        <a:ext cx="2005651" cy="381073"/>
      </dsp:txXfrm>
    </dsp:sp>
    <dsp:sp modelId="{9BA5703B-8CC2-42BD-93F8-4DEC8F8C42A6}">
      <dsp:nvSpPr>
        <dsp:cNvPr id="0" name=""/>
        <dsp:cNvSpPr/>
      </dsp:nvSpPr>
      <dsp:spPr>
        <a:xfrm>
          <a:off x="634975" y="268725"/>
          <a:ext cx="4612649" cy="3810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latin typeface="Arial" panose="020B0604020202020204" pitchFamily="34" charset="0"/>
              <a:cs typeface="Arial" panose="020B0604020202020204" pitchFamily="34" charset="0"/>
            </a:rPr>
            <a:t> Facilite la compréhension réciproque</a:t>
          </a:r>
        </a:p>
      </dsp:txBody>
      <dsp:txXfrm>
        <a:off x="634975" y="268725"/>
        <a:ext cx="4612649" cy="381073"/>
      </dsp:txXfrm>
    </dsp:sp>
    <dsp:sp modelId="{0D63EF1C-1913-4E53-88DA-AFA4BF4DE81F}">
      <dsp:nvSpPr>
        <dsp:cNvPr id="0" name=""/>
        <dsp:cNvSpPr/>
      </dsp:nvSpPr>
      <dsp:spPr>
        <a:xfrm>
          <a:off x="634975" y="745067"/>
          <a:ext cx="4612649" cy="3810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latin typeface="Arial" panose="020B0604020202020204" pitchFamily="34" charset="0"/>
              <a:cs typeface="Arial" panose="020B0604020202020204" pitchFamily="34" charset="0"/>
            </a:rPr>
            <a:t> Aide à la résolution des problèmes</a:t>
          </a:r>
        </a:p>
      </dsp:txBody>
      <dsp:txXfrm>
        <a:off x="634975" y="745067"/>
        <a:ext cx="4612649" cy="381073"/>
      </dsp:txXfrm>
    </dsp:sp>
    <dsp:sp modelId="{D7EAC098-4EED-4FAF-95F7-40B44BA8697E}">
      <dsp:nvSpPr>
        <dsp:cNvPr id="0" name=""/>
        <dsp:cNvSpPr/>
      </dsp:nvSpPr>
      <dsp:spPr>
        <a:xfrm>
          <a:off x="634975" y="1221410"/>
          <a:ext cx="4612649" cy="3810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latin typeface="Arial" panose="020B0604020202020204" pitchFamily="34" charset="0"/>
              <a:cs typeface="Arial" panose="020B0604020202020204" pitchFamily="34" charset="0"/>
            </a:rPr>
            <a:t> Crée une communauté de vie</a:t>
          </a:r>
        </a:p>
      </dsp:txBody>
      <dsp:txXfrm>
        <a:off x="634975" y="1221410"/>
        <a:ext cx="4612649" cy="381073"/>
      </dsp:txXfrm>
    </dsp:sp>
    <dsp:sp modelId="{5C69945E-84FE-4C8A-A980-71F5CFF430F7}">
      <dsp:nvSpPr>
        <dsp:cNvPr id="0" name=""/>
        <dsp:cNvSpPr/>
      </dsp:nvSpPr>
      <dsp:spPr>
        <a:xfrm>
          <a:off x="634975" y="1697752"/>
          <a:ext cx="4612649" cy="3810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latin typeface="Arial" panose="020B0604020202020204" pitchFamily="34" charset="0"/>
              <a:cs typeface="Arial" panose="020B0604020202020204" pitchFamily="34" charset="0"/>
            </a:rPr>
            <a:t> Donne un sentiment d’appartenance</a:t>
          </a:r>
        </a:p>
      </dsp:txBody>
      <dsp:txXfrm>
        <a:off x="634975" y="1697752"/>
        <a:ext cx="4612649" cy="381073"/>
      </dsp:txXfrm>
    </dsp:sp>
    <dsp:sp modelId="{1E578A35-7703-4272-82D6-3F464C1F31E2}">
      <dsp:nvSpPr>
        <dsp:cNvPr id="0" name=""/>
        <dsp:cNvSpPr/>
      </dsp:nvSpPr>
      <dsp:spPr>
        <a:xfrm>
          <a:off x="634975" y="2174094"/>
          <a:ext cx="4612649" cy="3810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latin typeface="Arial" panose="020B0604020202020204" pitchFamily="34" charset="0"/>
              <a:cs typeface="Arial" panose="020B0604020202020204" pitchFamily="34" charset="0"/>
            </a:rPr>
            <a:t> Facilite la vie collective.</a:t>
          </a:r>
        </a:p>
      </dsp:txBody>
      <dsp:txXfrm>
        <a:off x="634975" y="2174094"/>
        <a:ext cx="4612649" cy="381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0213A-2C6A-6C4A-80FB-DE9CD9E19188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E2D1A-8269-094A-84A1-680E7FA30B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ce-education.fr/index.php/tous-les-articles-er-ressources/ent/956-outil-de-travail-collaboratif-lequel-choisir-en-classe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Autofit/>
          </a:bodyPr>
          <a:lstStyle/>
          <a:p>
            <a:r>
              <a:rPr lang="fr-FR" sz="2500" b="1" dirty="0"/>
              <a:t>Chap. 11 – Contribuer à la mise en place d’un travail collaboratif</a:t>
            </a:r>
            <a:endParaRPr lang="fr-FR" sz="2500" dirty="0"/>
          </a:p>
        </p:txBody>
      </p:sp>
      <p:sp>
        <p:nvSpPr>
          <p:cNvPr id="5" name="Rectangle 4"/>
          <p:cNvSpPr/>
          <p:nvPr/>
        </p:nvSpPr>
        <p:spPr>
          <a:xfrm>
            <a:off x="4707220" y="901699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773A1A3-9DE3-4AE4-AB60-E5C46BEB43FE}"/>
              </a:ext>
            </a:extLst>
          </p:cNvPr>
          <p:cNvSpPr/>
          <p:nvPr/>
        </p:nvSpPr>
        <p:spPr>
          <a:xfrm>
            <a:off x="493690" y="2098014"/>
            <a:ext cx="7774913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plus souvent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un salarié </a:t>
            </a:r>
            <a:r>
              <a:rPr lang="fr-FR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intégre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une équipe de travail au sein de laquelle il devra collaborer et partager des tâches, des documents et des informations.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important que ce travail soit fait dans de bonnes conditions pour garantir l’efficacité de l’organisation, pour réduire les conflits et pour assurer une bonne ambiance de travail.</a:t>
            </a:r>
          </a:p>
        </p:txBody>
      </p:sp>
      <p:pic>
        <p:nvPicPr>
          <p:cNvPr id="11" name="Image 10" descr="Une image contenant LEGO, jouet&#10;&#10;Description générée automatiquement">
            <a:extLst>
              <a:ext uri="{FF2B5EF4-FFF2-40B4-BE49-F238E27FC236}">
                <a16:creationId xmlns:a16="http://schemas.microsoft.com/office/drawing/2014/main" id="{81B33F59-2799-4CA6-A7C6-9BD3F52A16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740972" y="1992976"/>
            <a:ext cx="3214692" cy="290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2500" b="1" dirty="0"/>
              <a:t>Chap. 11 – Contribuer à la mise en place d’un travail collaboratif</a:t>
            </a:r>
            <a:endParaRPr lang="fr-FR" sz="2500" dirty="0"/>
          </a:p>
        </p:txBody>
      </p:sp>
      <p:sp>
        <p:nvSpPr>
          <p:cNvPr id="5" name="Rectangle 4"/>
          <p:cNvSpPr/>
          <p:nvPr/>
        </p:nvSpPr>
        <p:spPr>
          <a:xfrm>
            <a:off x="4290815" y="955899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08462D5-B557-422B-85BD-E8B1A3175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11BF8439-E27C-4405-9225-3C21BCBEBB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4790473"/>
              </p:ext>
            </p:extLst>
          </p:nvPr>
        </p:nvGraphicFramePr>
        <p:xfrm>
          <a:off x="6622117" y="1419599"/>
          <a:ext cx="5251542" cy="2823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7BD6876D-6BB9-4821-8423-F020C145B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95" y="1734926"/>
            <a:ext cx="60110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Le travail collaboratif est facilité :</a:t>
            </a:r>
            <a:endParaRPr kumimoji="0" lang="fr-FR" altLang="fr-FR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 le savoir-être « soft skills » ;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2300" dirty="0">
                <a:ea typeface="Calibri" panose="020F0502020204030204" pitchFamily="34" charset="0"/>
                <a:cs typeface="Arial" panose="020B0604020202020204" pitchFamily="34" charset="0"/>
              </a:rPr>
              <a:t>par la communication et le dialogue ;</a:t>
            </a:r>
            <a:endParaRPr kumimoji="0" lang="fr-FR" altLang="fr-FR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 l’utilisation d’outils qui facilitent le dialogue, la communication et l’échange de données ; 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38CC8D2-9C91-4EED-9A89-763B3AD79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025" y="4412582"/>
            <a:ext cx="11025639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2300" dirty="0"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kumimoji="0" lang="fr-FR" altLang="fr-F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ar la mise en œuvre de règles communes ou « charte éthique » destinées à affirmer et à partager les valeurs de l’entreprise et des salariés. </a:t>
            </a:r>
          </a:p>
          <a:p>
            <a:pPr marL="800100" lvl="1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kumimoji="0" lang="fr-FR" altLang="fr-F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Elles contribuent à diffuser une image cohérente entre ce qui se passe dans l’entreprise et l’image qu’elle souhaite donner à l’extérieur.</a:t>
            </a:r>
            <a:endParaRPr kumimoji="0" lang="fr-FR" altLang="fr-FR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481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B8DB13B-6829-4F11-88ED-47636E16D5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graphicEl>
                                              <a:dgm id="{BB8DB13B-6829-4F11-88ED-47636E16D5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CC522DB-2939-4FBD-8112-370A62651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graphicEl>
                                              <a:dgm id="{DCC522DB-2939-4FBD-8112-370A62651F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BA5703B-8CC2-42BD-93F8-4DEC8F8C42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>
                                            <p:graphicEl>
                                              <a:dgm id="{9BA5703B-8CC2-42BD-93F8-4DEC8F8C42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AA88DCA-1655-4E32-804C-EB6A9E87EE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7">
                                            <p:graphicEl>
                                              <a:dgm id="{1AA88DCA-1655-4E32-804C-EB6A9E87EE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D63EF1C-1913-4E53-88DA-AFA4BF4DE8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7">
                                            <p:graphicEl>
                                              <a:dgm id="{0D63EF1C-1913-4E53-88DA-AFA4BF4DE8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837F7DE-E25B-42BE-8D8D-3C0196DF5F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7">
                                            <p:graphicEl>
                                              <a:dgm id="{F837F7DE-E25B-42BE-8D8D-3C0196DF5F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EAC098-4EED-4FAF-95F7-40B44BA86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7">
                                            <p:graphicEl>
                                              <a:dgm id="{D7EAC098-4EED-4FAF-95F7-40B44BA869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7257527-92FA-4762-BF44-6A7760B08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7">
                                            <p:graphicEl>
                                              <a:dgm id="{57257527-92FA-4762-BF44-6A7760B08A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C69945E-84FE-4C8A-A980-71F5CFF43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7">
                                            <p:graphicEl>
                                              <a:dgm id="{5C69945E-84FE-4C8A-A980-71F5CFF430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1B0BA7-7220-4B39-97F4-9391F36271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7">
                                            <p:graphicEl>
                                              <a:dgm id="{271B0BA7-7220-4B39-97F4-9391F36271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E578A35-7703-4272-82D6-3F464C1F3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7">
                                            <p:graphicEl>
                                              <a:dgm id="{1E578A35-7703-4272-82D6-3F464C1F3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  <p:bldP spid="8" grpId="0" build="p"/>
      <p:bldP spid="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276</TotalTime>
  <Words>204</Words>
  <Application>Microsoft Office PowerPoint</Application>
  <PresentationFormat>Grand écran</PresentationFormat>
  <Paragraphs>19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Symbol</vt:lpstr>
      <vt:lpstr>Wingdings 3</vt:lpstr>
      <vt:lpstr>Ion</vt:lpstr>
      <vt:lpstr>Chap. 11 – Contribuer à la mise en place d’un travail collaboratif</vt:lpstr>
      <vt:lpstr>Chap. 11 – Contribuer à la mise en place d’un travail collaboratif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36</cp:revision>
  <dcterms:created xsi:type="dcterms:W3CDTF">2014-01-14T07:42:30Z</dcterms:created>
  <dcterms:modified xsi:type="dcterms:W3CDTF">2025-01-13T11:06:23Z</dcterms:modified>
</cp:coreProperties>
</file>