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61" r:id="rId3"/>
    <p:sldId id="257" r:id="rId4"/>
    <p:sldId id="262" r:id="rId5"/>
    <p:sldId id="260" r:id="rId6"/>
    <p:sldId id="263" r:id="rId7"/>
    <p:sldId id="264" r:id="rId8"/>
    <p:sldId id="258"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8"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E8D62F-6CEC-487D-9671-608AF0A34B3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r-FR"/>
        </a:p>
      </dgm:t>
    </dgm:pt>
    <dgm:pt modelId="{F335F164-0CC8-4242-8F2E-CD84D2609DFD}">
      <dgm:prSet phldrT="[Texte]" custT="1"/>
      <dgm:spPr/>
      <dgm:t>
        <a:bodyPr/>
        <a:lstStyle/>
        <a:p>
          <a:r>
            <a:rPr lang="fr-FR" sz="2400" b="1" dirty="0">
              <a:latin typeface="Arial" panose="020B0604020202020204" pitchFamily="34" charset="0"/>
              <a:ea typeface="Calibri" panose="020F0502020204030204" pitchFamily="34" charset="0"/>
              <a:cs typeface="Times New Roman" panose="02020603050405020304" pitchFamily="18" charset="0"/>
            </a:rPr>
            <a:t>Il faut identifier les signes qui indiquent l’apparition d’un conflit et de tensions entre des individus</a:t>
          </a:r>
          <a:endParaRPr lang="fr-FR" sz="2400" b="1" dirty="0"/>
        </a:p>
      </dgm:t>
    </dgm:pt>
    <dgm:pt modelId="{EFBF619B-067F-436C-9863-A2C3BB44DB7E}" type="parTrans" cxnId="{3A7B63C1-0888-48D9-8D6D-EB8C9AF3FFC5}">
      <dgm:prSet/>
      <dgm:spPr/>
      <dgm:t>
        <a:bodyPr/>
        <a:lstStyle/>
        <a:p>
          <a:endParaRPr lang="fr-FR" sz="2400"/>
        </a:p>
      </dgm:t>
    </dgm:pt>
    <dgm:pt modelId="{C71609CC-6AC5-4F21-A231-8005FC4B8515}" type="sibTrans" cxnId="{3A7B63C1-0888-48D9-8D6D-EB8C9AF3FFC5}">
      <dgm:prSet/>
      <dgm:spPr/>
      <dgm:t>
        <a:bodyPr/>
        <a:lstStyle/>
        <a:p>
          <a:endParaRPr lang="fr-FR" sz="2400"/>
        </a:p>
      </dgm:t>
    </dgm:pt>
    <dgm:pt modelId="{BC2BAC12-DC64-4592-8F8B-F3F1B98F99D3}">
      <dgm:prSet custT="1"/>
      <dgm:spPr/>
      <dgm:t>
        <a:bodyPr/>
        <a:lstStyle/>
        <a:p>
          <a:r>
            <a:rPr lang="fr-FR" sz="2400" dirty="0">
              <a:solidFill>
                <a:srgbClr val="FF0000"/>
              </a:solidFill>
              <a:latin typeface="Arial" panose="020B0604020202020204" pitchFamily="34" charset="0"/>
              <a:ea typeface="Calibri" panose="020F0502020204030204" pitchFamily="34" charset="0"/>
              <a:cs typeface="Times New Roman" panose="02020603050405020304" pitchFamily="18" charset="0"/>
            </a:rPr>
            <a:t>Des gens qui ne parlent plus, qui ne disent plus bonjour, des absences, des refus de coopérer</a:t>
          </a:r>
        </a:p>
      </dgm:t>
    </dgm:pt>
    <dgm:pt modelId="{C19D394A-7152-4DD3-A222-6BD7DB9C62CA}" type="parTrans" cxnId="{C8A2D8E7-8D45-4538-B654-B96864AE6EAE}">
      <dgm:prSet/>
      <dgm:spPr/>
      <dgm:t>
        <a:bodyPr/>
        <a:lstStyle/>
        <a:p>
          <a:endParaRPr lang="fr-FR" sz="2400"/>
        </a:p>
      </dgm:t>
    </dgm:pt>
    <dgm:pt modelId="{E84DCE4E-DB27-43B3-89E1-7807AD0A6A5C}" type="sibTrans" cxnId="{C8A2D8E7-8D45-4538-B654-B96864AE6EAE}">
      <dgm:prSet/>
      <dgm:spPr/>
      <dgm:t>
        <a:bodyPr/>
        <a:lstStyle/>
        <a:p>
          <a:endParaRPr lang="fr-FR" sz="2400"/>
        </a:p>
      </dgm:t>
    </dgm:pt>
    <dgm:pt modelId="{358DF889-B831-4EC9-896B-3C93C844A6DC}">
      <dgm:prSet custT="1"/>
      <dgm:spPr/>
      <dgm:t>
        <a:bodyPr/>
        <a:lstStyle/>
        <a:p>
          <a:r>
            <a:rPr lang="fr-FR" sz="2400">
              <a:solidFill>
                <a:srgbClr val="FF0000"/>
              </a:solidFill>
              <a:latin typeface="Arial" panose="020B0604020202020204" pitchFamily="34" charset="0"/>
              <a:ea typeface="Calibri" panose="020F0502020204030204" pitchFamily="34" charset="0"/>
              <a:cs typeface="Times New Roman" panose="02020603050405020304" pitchFamily="18" charset="0"/>
            </a:rPr>
            <a:t>Des gens qui s’évitent, qui ne sourient plus, des bras croisés, des yeux baissés, qui s’assoient loin de vous ou du groupe. </a:t>
          </a:r>
          <a:endParaRPr lang="fr-FR" sz="2400"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dgm:t>
    </dgm:pt>
    <dgm:pt modelId="{B1CE333C-837B-43D7-9F21-2334AB1CF972}" type="parTrans" cxnId="{D6B4F1C8-0142-4193-95CC-BD075B07C981}">
      <dgm:prSet/>
      <dgm:spPr/>
      <dgm:t>
        <a:bodyPr/>
        <a:lstStyle/>
        <a:p>
          <a:endParaRPr lang="fr-FR" sz="2400"/>
        </a:p>
      </dgm:t>
    </dgm:pt>
    <dgm:pt modelId="{D53E7FCD-6C56-49B5-8B6F-52253CE0DBD8}" type="sibTrans" cxnId="{D6B4F1C8-0142-4193-95CC-BD075B07C981}">
      <dgm:prSet/>
      <dgm:spPr/>
      <dgm:t>
        <a:bodyPr/>
        <a:lstStyle/>
        <a:p>
          <a:endParaRPr lang="fr-FR" sz="2400"/>
        </a:p>
      </dgm:t>
    </dgm:pt>
    <dgm:pt modelId="{B36FA574-6371-48B5-99DE-5B3CD067F3C1}" type="pres">
      <dgm:prSet presAssocID="{E9E8D62F-6CEC-487D-9671-608AF0A34B3B}" presName="hierChild1" presStyleCnt="0">
        <dgm:presLayoutVars>
          <dgm:orgChart val="1"/>
          <dgm:chPref val="1"/>
          <dgm:dir/>
          <dgm:animOne val="branch"/>
          <dgm:animLvl val="lvl"/>
          <dgm:resizeHandles/>
        </dgm:presLayoutVars>
      </dgm:prSet>
      <dgm:spPr/>
    </dgm:pt>
    <dgm:pt modelId="{46D2A591-0DBA-4BC9-91EE-64AD8B90FA30}" type="pres">
      <dgm:prSet presAssocID="{F335F164-0CC8-4242-8F2E-CD84D2609DFD}" presName="hierRoot1" presStyleCnt="0">
        <dgm:presLayoutVars>
          <dgm:hierBranch val="init"/>
        </dgm:presLayoutVars>
      </dgm:prSet>
      <dgm:spPr/>
    </dgm:pt>
    <dgm:pt modelId="{B0C0BFC3-DCBB-43B4-A4C4-34BFAB0A6926}" type="pres">
      <dgm:prSet presAssocID="{F335F164-0CC8-4242-8F2E-CD84D2609DFD}" presName="rootComposite1" presStyleCnt="0"/>
      <dgm:spPr/>
    </dgm:pt>
    <dgm:pt modelId="{EF2E16F1-8DB5-46AF-9759-F8B671469B37}" type="pres">
      <dgm:prSet presAssocID="{F335F164-0CC8-4242-8F2E-CD84D2609DFD}" presName="rootText1" presStyleLbl="node0" presStyleIdx="0" presStyleCnt="1" custScaleX="195918" custScaleY="85283">
        <dgm:presLayoutVars>
          <dgm:chPref val="3"/>
        </dgm:presLayoutVars>
      </dgm:prSet>
      <dgm:spPr/>
    </dgm:pt>
    <dgm:pt modelId="{0E203F71-B75E-4547-8773-AB220ECCA9CF}" type="pres">
      <dgm:prSet presAssocID="{F335F164-0CC8-4242-8F2E-CD84D2609DFD}" presName="rootConnector1" presStyleLbl="node1" presStyleIdx="0" presStyleCnt="0"/>
      <dgm:spPr/>
    </dgm:pt>
    <dgm:pt modelId="{0AE0474E-7A4B-4C6A-A616-5627AEF09C22}" type="pres">
      <dgm:prSet presAssocID="{F335F164-0CC8-4242-8F2E-CD84D2609DFD}" presName="hierChild2" presStyleCnt="0"/>
      <dgm:spPr/>
    </dgm:pt>
    <dgm:pt modelId="{F34762BA-905F-446A-9E24-2AAE0B3F84FC}" type="pres">
      <dgm:prSet presAssocID="{C19D394A-7152-4DD3-A222-6BD7DB9C62CA}" presName="Name37" presStyleLbl="parChTrans1D2" presStyleIdx="0" presStyleCnt="2"/>
      <dgm:spPr/>
    </dgm:pt>
    <dgm:pt modelId="{C0D2D715-3E4F-4FF9-82A6-643979129BF6}" type="pres">
      <dgm:prSet presAssocID="{BC2BAC12-DC64-4592-8F8B-F3F1B98F99D3}" presName="hierRoot2" presStyleCnt="0">
        <dgm:presLayoutVars>
          <dgm:hierBranch val="init"/>
        </dgm:presLayoutVars>
      </dgm:prSet>
      <dgm:spPr/>
    </dgm:pt>
    <dgm:pt modelId="{EDB05434-A73C-43C0-BFA0-26817BC749E2}" type="pres">
      <dgm:prSet presAssocID="{BC2BAC12-DC64-4592-8F8B-F3F1B98F99D3}" presName="rootComposite" presStyleCnt="0"/>
      <dgm:spPr/>
    </dgm:pt>
    <dgm:pt modelId="{FAA857B2-90B8-4701-800F-B1E2086F3246}" type="pres">
      <dgm:prSet presAssocID="{BC2BAC12-DC64-4592-8F8B-F3F1B98F99D3}" presName="rootText" presStyleLbl="node2" presStyleIdx="0" presStyleCnt="2" custScaleX="157968">
        <dgm:presLayoutVars>
          <dgm:chPref val="3"/>
        </dgm:presLayoutVars>
      </dgm:prSet>
      <dgm:spPr/>
    </dgm:pt>
    <dgm:pt modelId="{02545322-1706-4389-930E-0B1C1CED8BA8}" type="pres">
      <dgm:prSet presAssocID="{BC2BAC12-DC64-4592-8F8B-F3F1B98F99D3}" presName="rootConnector" presStyleLbl="node2" presStyleIdx="0" presStyleCnt="2"/>
      <dgm:spPr/>
    </dgm:pt>
    <dgm:pt modelId="{5BEBB0BC-0085-4D65-A3D6-8A9B5F4B6224}" type="pres">
      <dgm:prSet presAssocID="{BC2BAC12-DC64-4592-8F8B-F3F1B98F99D3}" presName="hierChild4" presStyleCnt="0"/>
      <dgm:spPr/>
    </dgm:pt>
    <dgm:pt modelId="{A2185733-93F1-45D5-9AF7-74925471DECF}" type="pres">
      <dgm:prSet presAssocID="{BC2BAC12-DC64-4592-8F8B-F3F1B98F99D3}" presName="hierChild5" presStyleCnt="0"/>
      <dgm:spPr/>
    </dgm:pt>
    <dgm:pt modelId="{E2A22092-B553-4312-9C77-79E790154E79}" type="pres">
      <dgm:prSet presAssocID="{B1CE333C-837B-43D7-9F21-2334AB1CF972}" presName="Name37" presStyleLbl="parChTrans1D2" presStyleIdx="1" presStyleCnt="2"/>
      <dgm:spPr/>
    </dgm:pt>
    <dgm:pt modelId="{32A1369A-CA73-4C18-98B4-52F88E2C805A}" type="pres">
      <dgm:prSet presAssocID="{358DF889-B831-4EC9-896B-3C93C844A6DC}" presName="hierRoot2" presStyleCnt="0">
        <dgm:presLayoutVars>
          <dgm:hierBranch val="init"/>
        </dgm:presLayoutVars>
      </dgm:prSet>
      <dgm:spPr/>
    </dgm:pt>
    <dgm:pt modelId="{F3EE632B-AC8C-4188-9EC3-3C200CE50B0E}" type="pres">
      <dgm:prSet presAssocID="{358DF889-B831-4EC9-896B-3C93C844A6DC}" presName="rootComposite" presStyleCnt="0"/>
      <dgm:spPr/>
    </dgm:pt>
    <dgm:pt modelId="{AB38473F-2FD7-4BDD-A70A-506534D98E42}" type="pres">
      <dgm:prSet presAssocID="{358DF889-B831-4EC9-896B-3C93C844A6DC}" presName="rootText" presStyleLbl="node2" presStyleIdx="1" presStyleCnt="2" custScaleX="157968">
        <dgm:presLayoutVars>
          <dgm:chPref val="3"/>
        </dgm:presLayoutVars>
      </dgm:prSet>
      <dgm:spPr/>
    </dgm:pt>
    <dgm:pt modelId="{485B9176-E665-466E-A88C-D8A04A3BBC1A}" type="pres">
      <dgm:prSet presAssocID="{358DF889-B831-4EC9-896B-3C93C844A6DC}" presName="rootConnector" presStyleLbl="node2" presStyleIdx="1" presStyleCnt="2"/>
      <dgm:spPr/>
    </dgm:pt>
    <dgm:pt modelId="{ED6EA83D-D07D-423D-99F8-7BC18F37130D}" type="pres">
      <dgm:prSet presAssocID="{358DF889-B831-4EC9-896B-3C93C844A6DC}" presName="hierChild4" presStyleCnt="0"/>
      <dgm:spPr/>
    </dgm:pt>
    <dgm:pt modelId="{A52B7654-D198-4040-9C4D-78ABB4C66B43}" type="pres">
      <dgm:prSet presAssocID="{358DF889-B831-4EC9-896B-3C93C844A6DC}" presName="hierChild5" presStyleCnt="0"/>
      <dgm:spPr/>
    </dgm:pt>
    <dgm:pt modelId="{B2782B17-0D83-4723-8870-7B9BEE72FFD7}" type="pres">
      <dgm:prSet presAssocID="{F335F164-0CC8-4242-8F2E-CD84D2609DFD}" presName="hierChild3" presStyleCnt="0"/>
      <dgm:spPr/>
    </dgm:pt>
  </dgm:ptLst>
  <dgm:cxnLst>
    <dgm:cxn modelId="{5D540201-5AEA-4FC6-9AAD-65D1F14CE5B8}" type="presOf" srcId="{BC2BAC12-DC64-4592-8F8B-F3F1B98F99D3}" destId="{FAA857B2-90B8-4701-800F-B1E2086F3246}" srcOrd="0" destOrd="0" presId="urn:microsoft.com/office/officeart/2005/8/layout/orgChart1"/>
    <dgm:cxn modelId="{BFCC9D2D-7E0A-4B12-B005-9B2C3474260D}" type="presOf" srcId="{F335F164-0CC8-4242-8F2E-CD84D2609DFD}" destId="{0E203F71-B75E-4547-8773-AB220ECCA9CF}" srcOrd="1" destOrd="0" presId="urn:microsoft.com/office/officeart/2005/8/layout/orgChart1"/>
    <dgm:cxn modelId="{0CEE0930-21CA-4EC8-96B1-82AA611050C6}" type="presOf" srcId="{358DF889-B831-4EC9-896B-3C93C844A6DC}" destId="{AB38473F-2FD7-4BDD-A70A-506534D98E42}" srcOrd="0" destOrd="0" presId="urn:microsoft.com/office/officeart/2005/8/layout/orgChart1"/>
    <dgm:cxn modelId="{1CB2657C-85FC-46B8-87B0-663A577E4D49}" type="presOf" srcId="{C19D394A-7152-4DD3-A222-6BD7DB9C62CA}" destId="{F34762BA-905F-446A-9E24-2AAE0B3F84FC}" srcOrd="0" destOrd="0" presId="urn:microsoft.com/office/officeart/2005/8/layout/orgChart1"/>
    <dgm:cxn modelId="{11F84C7D-E9B1-4D61-9BD5-90B48844721B}" type="presOf" srcId="{BC2BAC12-DC64-4592-8F8B-F3F1B98F99D3}" destId="{02545322-1706-4389-930E-0B1C1CED8BA8}" srcOrd="1" destOrd="0" presId="urn:microsoft.com/office/officeart/2005/8/layout/orgChart1"/>
    <dgm:cxn modelId="{E3FA6696-0D88-479B-9AE1-D86209C40D80}" type="presOf" srcId="{E9E8D62F-6CEC-487D-9671-608AF0A34B3B}" destId="{B36FA574-6371-48B5-99DE-5B3CD067F3C1}" srcOrd="0" destOrd="0" presId="urn:microsoft.com/office/officeart/2005/8/layout/orgChart1"/>
    <dgm:cxn modelId="{ABC347A1-E4D7-4375-AEAC-D190B3AE0CFE}" type="presOf" srcId="{F335F164-0CC8-4242-8F2E-CD84D2609DFD}" destId="{EF2E16F1-8DB5-46AF-9759-F8B671469B37}" srcOrd="0" destOrd="0" presId="urn:microsoft.com/office/officeart/2005/8/layout/orgChart1"/>
    <dgm:cxn modelId="{3A7B63C1-0888-48D9-8D6D-EB8C9AF3FFC5}" srcId="{E9E8D62F-6CEC-487D-9671-608AF0A34B3B}" destId="{F335F164-0CC8-4242-8F2E-CD84D2609DFD}" srcOrd="0" destOrd="0" parTransId="{EFBF619B-067F-436C-9863-A2C3BB44DB7E}" sibTransId="{C71609CC-6AC5-4F21-A231-8005FC4B8515}"/>
    <dgm:cxn modelId="{D6B4F1C8-0142-4193-95CC-BD075B07C981}" srcId="{F335F164-0CC8-4242-8F2E-CD84D2609DFD}" destId="{358DF889-B831-4EC9-896B-3C93C844A6DC}" srcOrd="1" destOrd="0" parTransId="{B1CE333C-837B-43D7-9F21-2334AB1CF972}" sibTransId="{D53E7FCD-6C56-49B5-8B6F-52253CE0DBD8}"/>
    <dgm:cxn modelId="{C8A2D8E7-8D45-4538-B654-B96864AE6EAE}" srcId="{F335F164-0CC8-4242-8F2E-CD84D2609DFD}" destId="{BC2BAC12-DC64-4592-8F8B-F3F1B98F99D3}" srcOrd="0" destOrd="0" parTransId="{C19D394A-7152-4DD3-A222-6BD7DB9C62CA}" sibTransId="{E84DCE4E-DB27-43B3-89E1-7807AD0A6A5C}"/>
    <dgm:cxn modelId="{49BA7AF4-918E-431B-BA2C-A325B567F5AE}" type="presOf" srcId="{358DF889-B831-4EC9-896B-3C93C844A6DC}" destId="{485B9176-E665-466E-A88C-D8A04A3BBC1A}" srcOrd="1" destOrd="0" presId="urn:microsoft.com/office/officeart/2005/8/layout/orgChart1"/>
    <dgm:cxn modelId="{A04C63F6-2C9F-4298-AABF-0ED451D1D808}" type="presOf" srcId="{B1CE333C-837B-43D7-9F21-2334AB1CF972}" destId="{E2A22092-B553-4312-9C77-79E790154E79}" srcOrd="0" destOrd="0" presId="urn:microsoft.com/office/officeart/2005/8/layout/orgChart1"/>
    <dgm:cxn modelId="{850F230A-DB9C-4B56-A748-36168D5E08EC}" type="presParOf" srcId="{B36FA574-6371-48B5-99DE-5B3CD067F3C1}" destId="{46D2A591-0DBA-4BC9-91EE-64AD8B90FA30}" srcOrd="0" destOrd="0" presId="urn:microsoft.com/office/officeart/2005/8/layout/orgChart1"/>
    <dgm:cxn modelId="{4B2F2DF1-B938-4DF3-9807-6FE6317094FF}" type="presParOf" srcId="{46D2A591-0DBA-4BC9-91EE-64AD8B90FA30}" destId="{B0C0BFC3-DCBB-43B4-A4C4-34BFAB0A6926}" srcOrd="0" destOrd="0" presId="urn:microsoft.com/office/officeart/2005/8/layout/orgChart1"/>
    <dgm:cxn modelId="{E89DE79A-0AC3-4C60-A6CB-568CBFC61B90}" type="presParOf" srcId="{B0C0BFC3-DCBB-43B4-A4C4-34BFAB0A6926}" destId="{EF2E16F1-8DB5-46AF-9759-F8B671469B37}" srcOrd="0" destOrd="0" presId="urn:microsoft.com/office/officeart/2005/8/layout/orgChart1"/>
    <dgm:cxn modelId="{BB1CDD99-CC24-4347-942A-B60DC2FD125B}" type="presParOf" srcId="{B0C0BFC3-DCBB-43B4-A4C4-34BFAB0A6926}" destId="{0E203F71-B75E-4547-8773-AB220ECCA9CF}" srcOrd="1" destOrd="0" presId="urn:microsoft.com/office/officeart/2005/8/layout/orgChart1"/>
    <dgm:cxn modelId="{F2194063-A42F-4868-B0F6-1D7B823A857C}" type="presParOf" srcId="{46D2A591-0DBA-4BC9-91EE-64AD8B90FA30}" destId="{0AE0474E-7A4B-4C6A-A616-5627AEF09C22}" srcOrd="1" destOrd="0" presId="urn:microsoft.com/office/officeart/2005/8/layout/orgChart1"/>
    <dgm:cxn modelId="{518C04F2-6492-43B0-BD9C-201083AB39DA}" type="presParOf" srcId="{0AE0474E-7A4B-4C6A-A616-5627AEF09C22}" destId="{F34762BA-905F-446A-9E24-2AAE0B3F84FC}" srcOrd="0" destOrd="0" presId="urn:microsoft.com/office/officeart/2005/8/layout/orgChart1"/>
    <dgm:cxn modelId="{1CB008A7-DDF4-45D8-ABEE-95F2DBBD86EA}" type="presParOf" srcId="{0AE0474E-7A4B-4C6A-A616-5627AEF09C22}" destId="{C0D2D715-3E4F-4FF9-82A6-643979129BF6}" srcOrd="1" destOrd="0" presId="urn:microsoft.com/office/officeart/2005/8/layout/orgChart1"/>
    <dgm:cxn modelId="{4383EECD-72EC-40E0-B70F-A12A2696EB57}" type="presParOf" srcId="{C0D2D715-3E4F-4FF9-82A6-643979129BF6}" destId="{EDB05434-A73C-43C0-BFA0-26817BC749E2}" srcOrd="0" destOrd="0" presId="urn:microsoft.com/office/officeart/2005/8/layout/orgChart1"/>
    <dgm:cxn modelId="{0CD86BB0-F486-4E5E-963A-DF811126B96C}" type="presParOf" srcId="{EDB05434-A73C-43C0-BFA0-26817BC749E2}" destId="{FAA857B2-90B8-4701-800F-B1E2086F3246}" srcOrd="0" destOrd="0" presId="urn:microsoft.com/office/officeart/2005/8/layout/orgChart1"/>
    <dgm:cxn modelId="{368922A1-9111-4BF0-A164-E688F8E976ED}" type="presParOf" srcId="{EDB05434-A73C-43C0-BFA0-26817BC749E2}" destId="{02545322-1706-4389-930E-0B1C1CED8BA8}" srcOrd="1" destOrd="0" presId="urn:microsoft.com/office/officeart/2005/8/layout/orgChart1"/>
    <dgm:cxn modelId="{68A263EC-33FF-4A87-8986-D7D9F22EDFA0}" type="presParOf" srcId="{C0D2D715-3E4F-4FF9-82A6-643979129BF6}" destId="{5BEBB0BC-0085-4D65-A3D6-8A9B5F4B6224}" srcOrd="1" destOrd="0" presId="urn:microsoft.com/office/officeart/2005/8/layout/orgChart1"/>
    <dgm:cxn modelId="{1986EA67-B91E-4052-BDB9-3C43502F9155}" type="presParOf" srcId="{C0D2D715-3E4F-4FF9-82A6-643979129BF6}" destId="{A2185733-93F1-45D5-9AF7-74925471DECF}" srcOrd="2" destOrd="0" presId="urn:microsoft.com/office/officeart/2005/8/layout/orgChart1"/>
    <dgm:cxn modelId="{CEAB83D2-F9BC-4D03-98EC-210FD0D12719}" type="presParOf" srcId="{0AE0474E-7A4B-4C6A-A616-5627AEF09C22}" destId="{E2A22092-B553-4312-9C77-79E790154E79}" srcOrd="2" destOrd="0" presId="urn:microsoft.com/office/officeart/2005/8/layout/orgChart1"/>
    <dgm:cxn modelId="{2FB412A8-8B11-48F3-8871-B607BC268384}" type="presParOf" srcId="{0AE0474E-7A4B-4C6A-A616-5627AEF09C22}" destId="{32A1369A-CA73-4C18-98B4-52F88E2C805A}" srcOrd="3" destOrd="0" presId="urn:microsoft.com/office/officeart/2005/8/layout/orgChart1"/>
    <dgm:cxn modelId="{C27B60D9-464E-463B-94FF-09523E26D5DB}" type="presParOf" srcId="{32A1369A-CA73-4C18-98B4-52F88E2C805A}" destId="{F3EE632B-AC8C-4188-9EC3-3C200CE50B0E}" srcOrd="0" destOrd="0" presId="urn:microsoft.com/office/officeart/2005/8/layout/orgChart1"/>
    <dgm:cxn modelId="{FC065685-B680-4F49-B2F3-B53C2E15A1BE}" type="presParOf" srcId="{F3EE632B-AC8C-4188-9EC3-3C200CE50B0E}" destId="{AB38473F-2FD7-4BDD-A70A-506534D98E42}" srcOrd="0" destOrd="0" presId="urn:microsoft.com/office/officeart/2005/8/layout/orgChart1"/>
    <dgm:cxn modelId="{3CC8D1CC-6D03-4FC9-992E-D37C475FBA5B}" type="presParOf" srcId="{F3EE632B-AC8C-4188-9EC3-3C200CE50B0E}" destId="{485B9176-E665-466E-A88C-D8A04A3BBC1A}" srcOrd="1" destOrd="0" presId="urn:microsoft.com/office/officeart/2005/8/layout/orgChart1"/>
    <dgm:cxn modelId="{7358025C-01E7-4756-A044-95EDBF759A5A}" type="presParOf" srcId="{32A1369A-CA73-4C18-98B4-52F88E2C805A}" destId="{ED6EA83D-D07D-423D-99F8-7BC18F37130D}" srcOrd="1" destOrd="0" presId="urn:microsoft.com/office/officeart/2005/8/layout/orgChart1"/>
    <dgm:cxn modelId="{074C2747-A8D5-4DB1-9845-40C9B791EC7C}" type="presParOf" srcId="{32A1369A-CA73-4C18-98B4-52F88E2C805A}" destId="{A52B7654-D198-4040-9C4D-78ABB4C66B43}" srcOrd="2" destOrd="0" presId="urn:microsoft.com/office/officeart/2005/8/layout/orgChart1"/>
    <dgm:cxn modelId="{5F84C37B-8797-412F-B385-43170113ADF5}" type="presParOf" srcId="{46D2A591-0DBA-4BC9-91EE-64AD8B90FA30}" destId="{B2782B17-0D83-4723-8870-7B9BEE72FFD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51CC29-EBA9-4018-B3B6-E134EA9DE144}"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fr-FR"/>
        </a:p>
      </dgm:t>
    </dgm:pt>
    <dgm:pt modelId="{EB819796-EC50-4F84-A893-29374A81A219}">
      <dgm:prSet phldrT="[Texte]" custT="1"/>
      <dgm:spPr/>
      <dgm:t>
        <a:bodyPr/>
        <a:lstStyle/>
        <a:p>
          <a:r>
            <a:rPr lang="fr-FR" sz="2800" dirty="0">
              <a:latin typeface="Arial" panose="020B0604020202020204" pitchFamily="34" charset="0"/>
              <a:ea typeface="Calibri" panose="020F0502020204030204" pitchFamily="34" charset="0"/>
              <a:cs typeface="Times New Roman" panose="02020603050405020304" pitchFamily="18" charset="0"/>
            </a:rPr>
            <a:t>Sources des conflits</a:t>
          </a:r>
          <a:endParaRPr lang="fr-FR" sz="2800" dirty="0"/>
        </a:p>
      </dgm:t>
    </dgm:pt>
    <dgm:pt modelId="{CC954207-86C6-42B4-A87B-8BD1A7A15DFD}" type="parTrans" cxnId="{3362E684-9CD3-4268-9209-00853212F7CC}">
      <dgm:prSet/>
      <dgm:spPr/>
      <dgm:t>
        <a:bodyPr/>
        <a:lstStyle/>
        <a:p>
          <a:endParaRPr lang="fr-FR"/>
        </a:p>
      </dgm:t>
    </dgm:pt>
    <dgm:pt modelId="{64F64D9F-188E-4B62-B9FD-02711AE87C58}" type="sibTrans" cxnId="{3362E684-9CD3-4268-9209-00853212F7CC}">
      <dgm:prSet/>
      <dgm:spPr/>
      <dgm:t>
        <a:bodyPr/>
        <a:lstStyle/>
        <a:p>
          <a:endParaRPr lang="fr-FR"/>
        </a:p>
      </dgm:t>
    </dgm:pt>
    <dgm:pt modelId="{160A7D05-51B9-4149-B8B9-F78F663661BF}">
      <dgm:prSet custT="1"/>
      <dgm:spPr/>
      <dgm:t>
        <a:bodyPr/>
        <a:lstStyle/>
        <a:p>
          <a:r>
            <a:rPr lang="fr-FR" sz="2000" b="1" dirty="0">
              <a:solidFill>
                <a:schemeClr val="bg1"/>
              </a:solidFill>
              <a:latin typeface="Arial" panose="020B0604020202020204" pitchFamily="34" charset="0"/>
              <a:ea typeface="Calibri" panose="020F0502020204030204" pitchFamily="34" charset="0"/>
              <a:cs typeface="Times New Roman" panose="02020603050405020304" pitchFamily="18" charset="0"/>
            </a:rPr>
            <a:t>Le conflit de valeurs</a:t>
          </a:r>
          <a:r>
            <a:rPr lang="fr-FR" sz="2000" dirty="0">
              <a:solidFill>
                <a:schemeClr val="bg1"/>
              </a:solidFill>
              <a:latin typeface="Arial" panose="020B0604020202020204" pitchFamily="34" charset="0"/>
              <a:ea typeface="Calibri" panose="020F0502020204030204" pitchFamily="34" charset="0"/>
              <a:cs typeface="Times New Roman" panose="02020603050405020304" pitchFamily="18" charset="0"/>
            </a:rPr>
            <a:t> surgit lorsqu'il y a incompatibilité dans les valeurs, les principes, les croyances des personnes </a:t>
          </a:r>
          <a:r>
            <a:rPr lang="fr-FR" sz="2000" i="1" dirty="0">
              <a:solidFill>
                <a:schemeClr val="bg1"/>
              </a:solidFill>
              <a:latin typeface="Arial" panose="020B0604020202020204" pitchFamily="34" charset="0"/>
              <a:ea typeface="Calibri" panose="020F0502020204030204" pitchFamily="34" charset="0"/>
              <a:cs typeface="Times New Roman" panose="02020603050405020304" pitchFamily="18" charset="0"/>
            </a:rPr>
            <a:t>(religion, éthique, politique…)</a:t>
          </a:r>
        </a:p>
      </dgm:t>
    </dgm:pt>
    <dgm:pt modelId="{45B9C503-A04C-46A7-A29D-004E7389D07C}" type="parTrans" cxnId="{1EDB3A0A-093B-4C09-A809-1309C4E3766C}">
      <dgm:prSet/>
      <dgm:spPr/>
      <dgm:t>
        <a:bodyPr/>
        <a:lstStyle/>
        <a:p>
          <a:endParaRPr lang="fr-FR"/>
        </a:p>
      </dgm:t>
    </dgm:pt>
    <dgm:pt modelId="{BFFB9146-A345-48D7-87B7-4AB33E33CBAD}" type="sibTrans" cxnId="{1EDB3A0A-093B-4C09-A809-1309C4E3766C}">
      <dgm:prSet/>
      <dgm:spPr/>
      <dgm:t>
        <a:bodyPr/>
        <a:lstStyle/>
        <a:p>
          <a:endParaRPr lang="fr-FR"/>
        </a:p>
      </dgm:t>
    </dgm:pt>
    <dgm:pt modelId="{939EE3C9-DAED-468B-A0A3-42C43DEC94F6}">
      <dgm:prSet custT="1"/>
      <dgm:spPr/>
      <dgm:t>
        <a:bodyPr/>
        <a:lstStyle/>
        <a:p>
          <a:r>
            <a:rPr lang="fr-FR" sz="2000" b="1" dirty="0">
              <a:solidFill>
                <a:schemeClr val="bg1"/>
              </a:solidFill>
              <a:latin typeface="Arial" panose="020B0604020202020204" pitchFamily="34" charset="0"/>
              <a:ea typeface="Calibri" panose="020F0502020204030204" pitchFamily="34" charset="0"/>
              <a:cs typeface="Times New Roman" panose="02020603050405020304" pitchFamily="18" charset="0"/>
            </a:rPr>
            <a:t>Le conflit de pouvoir</a:t>
          </a:r>
          <a:r>
            <a:rPr lang="fr-FR" sz="2000" dirty="0">
              <a:solidFill>
                <a:schemeClr val="bg1"/>
              </a:solidFill>
              <a:latin typeface="Arial" panose="020B0604020202020204" pitchFamily="34" charset="0"/>
              <a:ea typeface="Calibri" panose="020F0502020204030204" pitchFamily="34" charset="0"/>
              <a:cs typeface="Times New Roman" panose="02020603050405020304" pitchFamily="18" charset="0"/>
            </a:rPr>
            <a:t> se produit lorsque chaque partie désire maintenir ou accroître son influence dans une relation ou une organisation </a:t>
          </a:r>
          <a:r>
            <a:rPr lang="fr-FR" sz="2000" b="0" i="1" dirty="0">
              <a:solidFill>
                <a:schemeClr val="bg1"/>
              </a:solidFill>
              <a:latin typeface="Arial" panose="020B0604020202020204" pitchFamily="34" charset="0"/>
              <a:ea typeface="Calibri" panose="020F0502020204030204" pitchFamily="34" charset="0"/>
              <a:cs typeface="Times New Roman" panose="02020603050405020304" pitchFamily="18" charset="0"/>
            </a:rPr>
            <a:t>(prise de décision…)</a:t>
          </a:r>
        </a:p>
      </dgm:t>
    </dgm:pt>
    <dgm:pt modelId="{F2344219-F8D9-422C-8154-953D326ABE74}" type="parTrans" cxnId="{81455529-251D-402F-AEC7-0E661F61C186}">
      <dgm:prSet/>
      <dgm:spPr/>
      <dgm:t>
        <a:bodyPr/>
        <a:lstStyle/>
        <a:p>
          <a:endParaRPr lang="fr-FR"/>
        </a:p>
      </dgm:t>
    </dgm:pt>
    <dgm:pt modelId="{09EEA23D-8F63-4A0B-A09B-CFC8BC0B726F}" type="sibTrans" cxnId="{81455529-251D-402F-AEC7-0E661F61C186}">
      <dgm:prSet/>
      <dgm:spPr/>
      <dgm:t>
        <a:bodyPr/>
        <a:lstStyle/>
        <a:p>
          <a:endParaRPr lang="fr-FR"/>
        </a:p>
      </dgm:t>
    </dgm:pt>
    <dgm:pt modelId="{1B13EBBB-39CD-4F34-B01F-CCEDA98F4BBF}">
      <dgm:prSet custT="1"/>
      <dgm:spPr/>
      <dgm:t>
        <a:bodyPr/>
        <a:lstStyle/>
        <a:p>
          <a:r>
            <a:rPr lang="fr-FR" sz="2000" b="1" dirty="0">
              <a:solidFill>
                <a:schemeClr val="bg1"/>
              </a:solidFill>
              <a:latin typeface="Arial" panose="020B0604020202020204" pitchFamily="34" charset="0"/>
              <a:ea typeface="Calibri" panose="020F0502020204030204" pitchFamily="34" charset="0"/>
              <a:cs typeface="Times New Roman" panose="02020603050405020304" pitchFamily="18" charset="0"/>
            </a:rPr>
            <a:t>Le conflit économique</a:t>
          </a:r>
          <a:r>
            <a:rPr lang="fr-FR" sz="2000" dirty="0">
              <a:solidFill>
                <a:schemeClr val="bg1"/>
              </a:solidFill>
              <a:latin typeface="Arial" panose="020B0604020202020204" pitchFamily="34" charset="0"/>
              <a:ea typeface="Calibri" panose="020F0502020204030204" pitchFamily="34" charset="0"/>
              <a:cs typeface="Times New Roman" panose="02020603050405020304" pitchFamily="18" charset="0"/>
            </a:rPr>
            <a:t> surgit lorsque des personnes ou des groupes rivalisent pour se partager des ressources limitées </a:t>
          </a:r>
          <a:r>
            <a:rPr lang="fr-FR" sz="2000" i="1" dirty="0">
              <a:solidFill>
                <a:schemeClr val="bg1"/>
              </a:solidFill>
              <a:latin typeface="Arial" panose="020B0604020202020204" pitchFamily="34" charset="0"/>
              <a:ea typeface="Calibri" panose="020F0502020204030204" pitchFamily="34" charset="0"/>
              <a:cs typeface="Times New Roman" panose="02020603050405020304" pitchFamily="18" charset="0"/>
            </a:rPr>
            <a:t>(budget financier, ressources humaines...)</a:t>
          </a:r>
        </a:p>
      </dgm:t>
    </dgm:pt>
    <dgm:pt modelId="{1E3F7959-4B09-4833-9FB2-6B75DB34EEE9}" type="parTrans" cxnId="{23EE590E-57D1-4CC9-8316-250CA7DCA3FF}">
      <dgm:prSet/>
      <dgm:spPr/>
      <dgm:t>
        <a:bodyPr/>
        <a:lstStyle/>
        <a:p>
          <a:endParaRPr lang="fr-FR"/>
        </a:p>
      </dgm:t>
    </dgm:pt>
    <dgm:pt modelId="{EC589846-1927-4D29-8C31-D95A76A31649}" type="sibTrans" cxnId="{23EE590E-57D1-4CC9-8316-250CA7DCA3FF}">
      <dgm:prSet/>
      <dgm:spPr/>
      <dgm:t>
        <a:bodyPr/>
        <a:lstStyle/>
        <a:p>
          <a:endParaRPr lang="fr-FR"/>
        </a:p>
      </dgm:t>
    </dgm:pt>
    <dgm:pt modelId="{FCED8F28-A9AA-4258-BB1B-F3ED46E464EC}">
      <dgm:prSet custT="1"/>
      <dgm:spPr/>
      <dgm:t>
        <a:bodyPr/>
        <a:lstStyle/>
        <a:p>
          <a:r>
            <a:rPr lang="fr-FR" sz="2000" b="1" dirty="0">
              <a:solidFill>
                <a:schemeClr val="bg1"/>
              </a:solidFill>
              <a:latin typeface="Arial" panose="020B0604020202020204" pitchFamily="34" charset="0"/>
              <a:ea typeface="Calibri" panose="020F0502020204030204" pitchFamily="34" charset="0"/>
              <a:cs typeface="Times New Roman" panose="02020603050405020304" pitchFamily="18" charset="0"/>
            </a:rPr>
            <a:t>Le conflit interpersonnel</a:t>
          </a:r>
          <a:r>
            <a:rPr lang="fr-FR" sz="2000" dirty="0">
              <a:solidFill>
                <a:schemeClr val="bg1"/>
              </a:solidFill>
              <a:latin typeface="Arial" panose="020B0604020202020204" pitchFamily="34" charset="0"/>
              <a:ea typeface="Calibri" panose="020F0502020204030204" pitchFamily="34" charset="0"/>
              <a:cs typeface="Times New Roman" panose="02020603050405020304" pitchFamily="18" charset="0"/>
            </a:rPr>
            <a:t> se produit lorsque deux personnes ou deux groupes ont des besoins, des buts ou des approches incompatibles </a:t>
          </a:r>
          <a:r>
            <a:rPr lang="fr-FR" sz="2000" i="1" dirty="0">
              <a:solidFill>
                <a:schemeClr val="bg1"/>
              </a:solidFill>
              <a:latin typeface="Arial" panose="020B0604020202020204" pitchFamily="34" charset="0"/>
              <a:ea typeface="Calibri" panose="020F0502020204030204" pitchFamily="34" charset="0"/>
              <a:cs typeface="Times New Roman" panose="02020603050405020304" pitchFamily="18" charset="0"/>
            </a:rPr>
            <a:t>(styles de communication ou de travail…)</a:t>
          </a:r>
        </a:p>
      </dgm:t>
    </dgm:pt>
    <dgm:pt modelId="{A6A5C9EA-8651-4411-9CB5-999901E858EF}" type="parTrans" cxnId="{98D9F314-AC23-4278-89A2-F995B4F7F3C7}">
      <dgm:prSet/>
      <dgm:spPr/>
      <dgm:t>
        <a:bodyPr/>
        <a:lstStyle/>
        <a:p>
          <a:endParaRPr lang="fr-FR"/>
        </a:p>
      </dgm:t>
    </dgm:pt>
    <dgm:pt modelId="{4C4E2B59-E8D5-4DCA-8700-A9C6471E5709}" type="sibTrans" cxnId="{98D9F314-AC23-4278-89A2-F995B4F7F3C7}">
      <dgm:prSet/>
      <dgm:spPr/>
      <dgm:t>
        <a:bodyPr/>
        <a:lstStyle/>
        <a:p>
          <a:endParaRPr lang="fr-FR"/>
        </a:p>
      </dgm:t>
    </dgm:pt>
    <dgm:pt modelId="{8CA055FC-9AB5-4504-BBFF-F80C186879E8}">
      <dgm:prSet custT="1"/>
      <dgm:spPr/>
      <dgm:t>
        <a:bodyPr/>
        <a:lstStyle/>
        <a:p>
          <a:r>
            <a:rPr lang="fr-FR" sz="2000" b="1" dirty="0">
              <a:solidFill>
                <a:schemeClr val="bg1"/>
              </a:solidFill>
              <a:latin typeface="Arial" panose="020B0604020202020204" pitchFamily="34" charset="0"/>
              <a:ea typeface="Calibri" panose="020F0502020204030204" pitchFamily="34" charset="0"/>
              <a:cs typeface="Times New Roman" panose="02020603050405020304" pitchFamily="18" charset="0"/>
            </a:rPr>
            <a:t>Le conflit organisationnel</a:t>
          </a:r>
          <a:r>
            <a:rPr lang="fr-FR" sz="2000" dirty="0">
              <a:solidFill>
                <a:schemeClr val="bg1"/>
              </a:solidFill>
              <a:latin typeface="Arial" panose="020B0604020202020204" pitchFamily="34" charset="0"/>
              <a:ea typeface="Calibri" panose="020F0502020204030204" pitchFamily="34" charset="0"/>
              <a:cs typeface="Times New Roman" panose="02020603050405020304" pitchFamily="18" charset="0"/>
            </a:rPr>
            <a:t> provient lorsqu’il y a des inégalités résultant de l'organisation et des relations hiérarchiques.</a:t>
          </a:r>
        </a:p>
      </dgm:t>
    </dgm:pt>
    <dgm:pt modelId="{09CBE855-4DC5-4C7A-A21C-902233388524}" type="parTrans" cxnId="{FA138363-08D2-4A38-AFC1-D085E6701F27}">
      <dgm:prSet/>
      <dgm:spPr/>
      <dgm:t>
        <a:bodyPr/>
        <a:lstStyle/>
        <a:p>
          <a:endParaRPr lang="fr-FR"/>
        </a:p>
      </dgm:t>
    </dgm:pt>
    <dgm:pt modelId="{374B4F03-3B57-45D2-A58B-6A4CA6F2D2B2}" type="sibTrans" cxnId="{FA138363-08D2-4A38-AFC1-D085E6701F27}">
      <dgm:prSet/>
      <dgm:spPr/>
      <dgm:t>
        <a:bodyPr/>
        <a:lstStyle/>
        <a:p>
          <a:endParaRPr lang="fr-FR"/>
        </a:p>
      </dgm:t>
    </dgm:pt>
    <dgm:pt modelId="{290C997D-DFFD-4DD1-AE14-B12C2C95DB55}">
      <dgm:prSet custT="1"/>
      <dgm:spPr/>
      <dgm:t>
        <a:bodyPr/>
        <a:lstStyle/>
        <a:p>
          <a:r>
            <a:rPr lang="fr-FR" sz="2000" b="1" dirty="0">
              <a:solidFill>
                <a:schemeClr val="bg1"/>
              </a:solidFill>
              <a:latin typeface="Arial" panose="020B0604020202020204" pitchFamily="34" charset="0"/>
              <a:ea typeface="Calibri" panose="020F0502020204030204" pitchFamily="34" charset="0"/>
              <a:cs typeface="Times New Roman" panose="02020603050405020304" pitchFamily="18" charset="0"/>
            </a:rPr>
            <a:t>Le conflit découlant du contexte</a:t>
          </a:r>
          <a:r>
            <a:rPr lang="fr-FR" sz="2000" dirty="0">
              <a:solidFill>
                <a:schemeClr val="bg1"/>
              </a:solidFill>
              <a:latin typeface="Arial" panose="020B0604020202020204" pitchFamily="34" charset="0"/>
              <a:ea typeface="Calibri" panose="020F0502020204030204" pitchFamily="34" charset="0"/>
              <a:cs typeface="Times New Roman" panose="02020603050405020304" pitchFamily="18" charset="0"/>
            </a:rPr>
            <a:t> est un conflit causé par des facteurs extérieurs à l'organisation, par exemple une récession, un changement de gouvernement ou un faible taux d'emploi</a:t>
          </a:r>
          <a:r>
            <a:rPr lang="fr-FR" sz="1600" dirty="0">
              <a:solidFill>
                <a:schemeClr val="bg1"/>
              </a:solidFill>
              <a:latin typeface="Arial" panose="020B0604020202020204" pitchFamily="34" charset="0"/>
              <a:ea typeface="Calibri" panose="020F0502020204030204" pitchFamily="34" charset="0"/>
              <a:cs typeface="Times New Roman" panose="02020603050405020304" pitchFamily="18" charset="0"/>
            </a:rPr>
            <a:t>.</a:t>
          </a:r>
        </a:p>
      </dgm:t>
    </dgm:pt>
    <dgm:pt modelId="{D1A59217-A699-49FC-92CE-CF088A168458}" type="parTrans" cxnId="{6788912D-DB50-4CBD-8D8A-5FB12D7A62B7}">
      <dgm:prSet/>
      <dgm:spPr/>
      <dgm:t>
        <a:bodyPr/>
        <a:lstStyle/>
        <a:p>
          <a:endParaRPr lang="fr-FR"/>
        </a:p>
      </dgm:t>
    </dgm:pt>
    <dgm:pt modelId="{35E80835-86BB-463B-9DFA-0961F3C4AE38}" type="sibTrans" cxnId="{6788912D-DB50-4CBD-8D8A-5FB12D7A62B7}">
      <dgm:prSet/>
      <dgm:spPr/>
      <dgm:t>
        <a:bodyPr/>
        <a:lstStyle/>
        <a:p>
          <a:endParaRPr lang="fr-FR"/>
        </a:p>
      </dgm:t>
    </dgm:pt>
    <dgm:pt modelId="{1B0FD0FA-BB9B-417A-AFA0-89DA319F0BDE}" type="pres">
      <dgm:prSet presAssocID="{5C51CC29-EBA9-4018-B3B6-E134EA9DE144}" presName="Name0" presStyleCnt="0">
        <dgm:presLayoutVars>
          <dgm:chPref val="1"/>
          <dgm:dir/>
          <dgm:animOne val="branch"/>
          <dgm:animLvl val="lvl"/>
          <dgm:resizeHandles val="exact"/>
        </dgm:presLayoutVars>
      </dgm:prSet>
      <dgm:spPr/>
    </dgm:pt>
    <dgm:pt modelId="{0419252F-5B0E-49F6-AAB3-0EA5717BEE9C}" type="pres">
      <dgm:prSet presAssocID="{EB819796-EC50-4F84-A893-29374A81A219}" presName="root1" presStyleCnt="0"/>
      <dgm:spPr/>
    </dgm:pt>
    <dgm:pt modelId="{38151416-8115-45D6-9EA8-5AE7A966D633}" type="pres">
      <dgm:prSet presAssocID="{EB819796-EC50-4F84-A893-29374A81A219}" presName="LevelOneTextNode" presStyleLbl="node0" presStyleIdx="0" presStyleCnt="1">
        <dgm:presLayoutVars>
          <dgm:chPref val="3"/>
        </dgm:presLayoutVars>
      </dgm:prSet>
      <dgm:spPr/>
    </dgm:pt>
    <dgm:pt modelId="{C5F679CC-D667-423F-8C5C-55053B61A9ED}" type="pres">
      <dgm:prSet presAssocID="{EB819796-EC50-4F84-A893-29374A81A219}" presName="level2hierChild" presStyleCnt="0"/>
      <dgm:spPr/>
    </dgm:pt>
    <dgm:pt modelId="{93683005-00B1-4C2A-9FBB-F2FA38DDF1A4}" type="pres">
      <dgm:prSet presAssocID="{45B9C503-A04C-46A7-A29D-004E7389D07C}" presName="conn2-1" presStyleLbl="parChTrans1D2" presStyleIdx="0" presStyleCnt="6"/>
      <dgm:spPr/>
    </dgm:pt>
    <dgm:pt modelId="{F527D3C1-A8C7-4388-A628-743A7FF05DCE}" type="pres">
      <dgm:prSet presAssocID="{45B9C503-A04C-46A7-A29D-004E7389D07C}" presName="connTx" presStyleLbl="parChTrans1D2" presStyleIdx="0" presStyleCnt="6"/>
      <dgm:spPr/>
    </dgm:pt>
    <dgm:pt modelId="{09737312-D85A-403E-9958-4AED753D8234}" type="pres">
      <dgm:prSet presAssocID="{160A7D05-51B9-4149-B8B9-F78F663661BF}" presName="root2" presStyleCnt="0"/>
      <dgm:spPr/>
    </dgm:pt>
    <dgm:pt modelId="{C64E97D1-BBB4-4101-AB9D-648DA53BB16B}" type="pres">
      <dgm:prSet presAssocID="{160A7D05-51B9-4149-B8B9-F78F663661BF}" presName="LevelTwoTextNode" presStyleLbl="node2" presStyleIdx="0" presStyleCnt="6" custScaleX="385876" custLinFactNeighborY="5774">
        <dgm:presLayoutVars>
          <dgm:chPref val="3"/>
        </dgm:presLayoutVars>
      </dgm:prSet>
      <dgm:spPr/>
    </dgm:pt>
    <dgm:pt modelId="{0BDC9FD7-33B5-4C4A-A51C-08F7F8DF8613}" type="pres">
      <dgm:prSet presAssocID="{160A7D05-51B9-4149-B8B9-F78F663661BF}" presName="level3hierChild" presStyleCnt="0"/>
      <dgm:spPr/>
    </dgm:pt>
    <dgm:pt modelId="{1D1C47E0-4E28-4C69-91BF-6CDC1F2BA664}" type="pres">
      <dgm:prSet presAssocID="{F2344219-F8D9-422C-8154-953D326ABE74}" presName="conn2-1" presStyleLbl="parChTrans1D2" presStyleIdx="1" presStyleCnt="6"/>
      <dgm:spPr/>
    </dgm:pt>
    <dgm:pt modelId="{2ACE26E1-59FF-4448-9A69-3F5A500F7177}" type="pres">
      <dgm:prSet presAssocID="{F2344219-F8D9-422C-8154-953D326ABE74}" presName="connTx" presStyleLbl="parChTrans1D2" presStyleIdx="1" presStyleCnt="6"/>
      <dgm:spPr/>
    </dgm:pt>
    <dgm:pt modelId="{4EEF9D24-672E-4CD4-9024-1EEDCFB17809}" type="pres">
      <dgm:prSet presAssocID="{939EE3C9-DAED-468B-A0A3-42C43DEC94F6}" presName="root2" presStyleCnt="0"/>
      <dgm:spPr/>
    </dgm:pt>
    <dgm:pt modelId="{5C8B446F-537C-4104-99E9-056C22841868}" type="pres">
      <dgm:prSet presAssocID="{939EE3C9-DAED-468B-A0A3-42C43DEC94F6}" presName="LevelTwoTextNode" presStyleLbl="node2" presStyleIdx="1" presStyleCnt="6" custScaleX="385876" custLinFactNeighborY="5774">
        <dgm:presLayoutVars>
          <dgm:chPref val="3"/>
        </dgm:presLayoutVars>
      </dgm:prSet>
      <dgm:spPr/>
    </dgm:pt>
    <dgm:pt modelId="{116089F8-21B3-4B0A-93D8-5370471FBFF6}" type="pres">
      <dgm:prSet presAssocID="{939EE3C9-DAED-468B-A0A3-42C43DEC94F6}" presName="level3hierChild" presStyleCnt="0"/>
      <dgm:spPr/>
    </dgm:pt>
    <dgm:pt modelId="{9CBC275D-2EE7-44C9-8F15-506FAAE03A19}" type="pres">
      <dgm:prSet presAssocID="{1E3F7959-4B09-4833-9FB2-6B75DB34EEE9}" presName="conn2-1" presStyleLbl="parChTrans1D2" presStyleIdx="2" presStyleCnt="6"/>
      <dgm:spPr/>
    </dgm:pt>
    <dgm:pt modelId="{EB893BC5-2AD0-4E3A-9C69-4186034507D0}" type="pres">
      <dgm:prSet presAssocID="{1E3F7959-4B09-4833-9FB2-6B75DB34EEE9}" presName="connTx" presStyleLbl="parChTrans1D2" presStyleIdx="2" presStyleCnt="6"/>
      <dgm:spPr/>
    </dgm:pt>
    <dgm:pt modelId="{B6435B0D-F495-4E32-B052-59A2A07427B6}" type="pres">
      <dgm:prSet presAssocID="{1B13EBBB-39CD-4F34-B01F-CCEDA98F4BBF}" presName="root2" presStyleCnt="0"/>
      <dgm:spPr/>
    </dgm:pt>
    <dgm:pt modelId="{C8B829B8-3A1C-426A-AA97-3F307BBBBD1B}" type="pres">
      <dgm:prSet presAssocID="{1B13EBBB-39CD-4F34-B01F-CCEDA98F4BBF}" presName="LevelTwoTextNode" presStyleLbl="node2" presStyleIdx="2" presStyleCnt="6" custScaleX="385876" custLinFactNeighborY="5774">
        <dgm:presLayoutVars>
          <dgm:chPref val="3"/>
        </dgm:presLayoutVars>
      </dgm:prSet>
      <dgm:spPr/>
    </dgm:pt>
    <dgm:pt modelId="{9F1DF29C-306D-4843-BF1D-702F612D7973}" type="pres">
      <dgm:prSet presAssocID="{1B13EBBB-39CD-4F34-B01F-CCEDA98F4BBF}" presName="level3hierChild" presStyleCnt="0"/>
      <dgm:spPr/>
    </dgm:pt>
    <dgm:pt modelId="{E1537EEF-930D-4F6A-88DD-770A8E852321}" type="pres">
      <dgm:prSet presAssocID="{A6A5C9EA-8651-4411-9CB5-999901E858EF}" presName="conn2-1" presStyleLbl="parChTrans1D2" presStyleIdx="3" presStyleCnt="6"/>
      <dgm:spPr/>
    </dgm:pt>
    <dgm:pt modelId="{A8F5440E-F3F5-409E-9422-8370DC72DBD8}" type="pres">
      <dgm:prSet presAssocID="{A6A5C9EA-8651-4411-9CB5-999901E858EF}" presName="connTx" presStyleLbl="parChTrans1D2" presStyleIdx="3" presStyleCnt="6"/>
      <dgm:spPr/>
    </dgm:pt>
    <dgm:pt modelId="{BDE7172D-FB1D-44B4-A17B-A71EE701761E}" type="pres">
      <dgm:prSet presAssocID="{FCED8F28-A9AA-4258-BB1B-F3ED46E464EC}" presName="root2" presStyleCnt="0"/>
      <dgm:spPr/>
    </dgm:pt>
    <dgm:pt modelId="{1F606FDA-CE0C-4914-BB8C-76D02BD51572}" type="pres">
      <dgm:prSet presAssocID="{FCED8F28-A9AA-4258-BB1B-F3ED46E464EC}" presName="LevelTwoTextNode" presStyleLbl="node2" presStyleIdx="3" presStyleCnt="6" custScaleX="385876" custScaleY="119225" custLinFactNeighborY="5774">
        <dgm:presLayoutVars>
          <dgm:chPref val="3"/>
        </dgm:presLayoutVars>
      </dgm:prSet>
      <dgm:spPr/>
    </dgm:pt>
    <dgm:pt modelId="{7FA7D458-2E43-4128-93E8-31046DF13D6A}" type="pres">
      <dgm:prSet presAssocID="{FCED8F28-A9AA-4258-BB1B-F3ED46E464EC}" presName="level3hierChild" presStyleCnt="0"/>
      <dgm:spPr/>
    </dgm:pt>
    <dgm:pt modelId="{95D02F8F-3C28-4E43-BA13-248C2E6A4A05}" type="pres">
      <dgm:prSet presAssocID="{09CBE855-4DC5-4C7A-A21C-902233388524}" presName="conn2-1" presStyleLbl="parChTrans1D2" presStyleIdx="4" presStyleCnt="6"/>
      <dgm:spPr/>
    </dgm:pt>
    <dgm:pt modelId="{23D9A98B-08F4-4651-8567-318D5728DF33}" type="pres">
      <dgm:prSet presAssocID="{09CBE855-4DC5-4C7A-A21C-902233388524}" presName="connTx" presStyleLbl="parChTrans1D2" presStyleIdx="4" presStyleCnt="6"/>
      <dgm:spPr/>
    </dgm:pt>
    <dgm:pt modelId="{293A811B-8053-4940-9B9A-D95C4FD7B4DD}" type="pres">
      <dgm:prSet presAssocID="{8CA055FC-9AB5-4504-BBFF-F80C186879E8}" presName="root2" presStyleCnt="0"/>
      <dgm:spPr/>
    </dgm:pt>
    <dgm:pt modelId="{C48CBA43-D0C3-4036-B992-3D46F363EB35}" type="pres">
      <dgm:prSet presAssocID="{8CA055FC-9AB5-4504-BBFF-F80C186879E8}" presName="LevelTwoTextNode" presStyleLbl="node2" presStyleIdx="4" presStyleCnt="6" custScaleX="385876">
        <dgm:presLayoutVars>
          <dgm:chPref val="3"/>
        </dgm:presLayoutVars>
      </dgm:prSet>
      <dgm:spPr/>
    </dgm:pt>
    <dgm:pt modelId="{D91A88AD-687D-4BD9-ADEF-8CBE1E80E045}" type="pres">
      <dgm:prSet presAssocID="{8CA055FC-9AB5-4504-BBFF-F80C186879E8}" presName="level3hierChild" presStyleCnt="0"/>
      <dgm:spPr/>
    </dgm:pt>
    <dgm:pt modelId="{CBED3D0E-C235-4957-8589-F423C55555F8}" type="pres">
      <dgm:prSet presAssocID="{D1A59217-A699-49FC-92CE-CF088A168458}" presName="conn2-1" presStyleLbl="parChTrans1D2" presStyleIdx="5" presStyleCnt="6"/>
      <dgm:spPr/>
    </dgm:pt>
    <dgm:pt modelId="{67CCD1A3-7C40-4351-8360-22FCB9BC0A6D}" type="pres">
      <dgm:prSet presAssocID="{D1A59217-A699-49FC-92CE-CF088A168458}" presName="connTx" presStyleLbl="parChTrans1D2" presStyleIdx="5" presStyleCnt="6"/>
      <dgm:spPr/>
    </dgm:pt>
    <dgm:pt modelId="{C26EF691-A211-4849-B2BA-A3982D46BA80}" type="pres">
      <dgm:prSet presAssocID="{290C997D-DFFD-4DD1-AE14-B12C2C95DB55}" presName="root2" presStyleCnt="0"/>
      <dgm:spPr/>
    </dgm:pt>
    <dgm:pt modelId="{8CC46092-58E2-4AB0-A3E3-973D79DFBB7F}" type="pres">
      <dgm:prSet presAssocID="{290C997D-DFFD-4DD1-AE14-B12C2C95DB55}" presName="LevelTwoTextNode" presStyleLbl="node2" presStyleIdx="5" presStyleCnt="6" custScaleX="385876" custScaleY="117070">
        <dgm:presLayoutVars>
          <dgm:chPref val="3"/>
        </dgm:presLayoutVars>
      </dgm:prSet>
      <dgm:spPr/>
    </dgm:pt>
    <dgm:pt modelId="{7DC6BC0F-3685-40B8-8978-C2F7CF6B18BC}" type="pres">
      <dgm:prSet presAssocID="{290C997D-DFFD-4DD1-AE14-B12C2C95DB55}" presName="level3hierChild" presStyleCnt="0"/>
      <dgm:spPr/>
    </dgm:pt>
  </dgm:ptLst>
  <dgm:cxnLst>
    <dgm:cxn modelId="{FCF14A00-5EF2-4EE4-89E5-3508A72BA872}" type="presOf" srcId="{1E3F7959-4B09-4833-9FB2-6B75DB34EEE9}" destId="{EB893BC5-2AD0-4E3A-9C69-4186034507D0}" srcOrd="1" destOrd="0" presId="urn:microsoft.com/office/officeart/2008/layout/HorizontalMultiLevelHierarchy"/>
    <dgm:cxn modelId="{FFFB6802-B32B-4B50-ACA8-88CBB3C68531}" type="presOf" srcId="{F2344219-F8D9-422C-8154-953D326ABE74}" destId="{2ACE26E1-59FF-4448-9A69-3F5A500F7177}" srcOrd="1" destOrd="0" presId="urn:microsoft.com/office/officeart/2008/layout/HorizontalMultiLevelHierarchy"/>
    <dgm:cxn modelId="{1EDB3A0A-093B-4C09-A809-1309C4E3766C}" srcId="{EB819796-EC50-4F84-A893-29374A81A219}" destId="{160A7D05-51B9-4149-B8B9-F78F663661BF}" srcOrd="0" destOrd="0" parTransId="{45B9C503-A04C-46A7-A29D-004E7389D07C}" sibTransId="{BFFB9146-A345-48D7-87B7-4AB33E33CBAD}"/>
    <dgm:cxn modelId="{23EE590E-57D1-4CC9-8316-250CA7DCA3FF}" srcId="{EB819796-EC50-4F84-A893-29374A81A219}" destId="{1B13EBBB-39CD-4F34-B01F-CCEDA98F4BBF}" srcOrd="2" destOrd="0" parTransId="{1E3F7959-4B09-4833-9FB2-6B75DB34EEE9}" sibTransId="{EC589846-1927-4D29-8C31-D95A76A31649}"/>
    <dgm:cxn modelId="{E6EA2311-9E8C-4B90-B3D7-8C3328218AC1}" type="presOf" srcId="{EB819796-EC50-4F84-A893-29374A81A219}" destId="{38151416-8115-45D6-9EA8-5AE7A966D633}" srcOrd="0" destOrd="0" presId="urn:microsoft.com/office/officeart/2008/layout/HorizontalMultiLevelHierarchy"/>
    <dgm:cxn modelId="{ADA2F512-A486-42D2-AED5-E270A85A63E6}" type="presOf" srcId="{1B13EBBB-39CD-4F34-B01F-CCEDA98F4BBF}" destId="{C8B829B8-3A1C-426A-AA97-3F307BBBBD1B}" srcOrd="0" destOrd="0" presId="urn:microsoft.com/office/officeart/2008/layout/HorizontalMultiLevelHierarchy"/>
    <dgm:cxn modelId="{1B294B14-AE06-4A56-819E-39144B893968}" type="presOf" srcId="{09CBE855-4DC5-4C7A-A21C-902233388524}" destId="{95D02F8F-3C28-4E43-BA13-248C2E6A4A05}" srcOrd="0" destOrd="0" presId="urn:microsoft.com/office/officeart/2008/layout/HorizontalMultiLevelHierarchy"/>
    <dgm:cxn modelId="{98D9F314-AC23-4278-89A2-F995B4F7F3C7}" srcId="{EB819796-EC50-4F84-A893-29374A81A219}" destId="{FCED8F28-A9AA-4258-BB1B-F3ED46E464EC}" srcOrd="3" destOrd="0" parTransId="{A6A5C9EA-8651-4411-9CB5-999901E858EF}" sibTransId="{4C4E2B59-E8D5-4DCA-8700-A9C6471E5709}"/>
    <dgm:cxn modelId="{7D5EC123-5C16-41C2-95B7-3A8628012687}" type="presOf" srcId="{D1A59217-A699-49FC-92CE-CF088A168458}" destId="{67CCD1A3-7C40-4351-8360-22FCB9BC0A6D}" srcOrd="1" destOrd="0" presId="urn:microsoft.com/office/officeart/2008/layout/HorizontalMultiLevelHierarchy"/>
    <dgm:cxn modelId="{81455529-251D-402F-AEC7-0E661F61C186}" srcId="{EB819796-EC50-4F84-A893-29374A81A219}" destId="{939EE3C9-DAED-468B-A0A3-42C43DEC94F6}" srcOrd="1" destOrd="0" parTransId="{F2344219-F8D9-422C-8154-953D326ABE74}" sibTransId="{09EEA23D-8F63-4A0B-A09B-CFC8BC0B726F}"/>
    <dgm:cxn modelId="{6788912D-DB50-4CBD-8D8A-5FB12D7A62B7}" srcId="{EB819796-EC50-4F84-A893-29374A81A219}" destId="{290C997D-DFFD-4DD1-AE14-B12C2C95DB55}" srcOrd="5" destOrd="0" parTransId="{D1A59217-A699-49FC-92CE-CF088A168458}" sibTransId="{35E80835-86BB-463B-9DFA-0961F3C4AE38}"/>
    <dgm:cxn modelId="{60B00734-8CEC-4C4D-A0A5-5D7D36A2DF4A}" type="presOf" srcId="{FCED8F28-A9AA-4258-BB1B-F3ED46E464EC}" destId="{1F606FDA-CE0C-4914-BB8C-76D02BD51572}" srcOrd="0" destOrd="0" presId="urn:microsoft.com/office/officeart/2008/layout/HorizontalMultiLevelHierarchy"/>
    <dgm:cxn modelId="{FC53B237-CFF3-4995-BBCD-357957F6DC75}" type="presOf" srcId="{939EE3C9-DAED-468B-A0A3-42C43DEC94F6}" destId="{5C8B446F-537C-4104-99E9-056C22841868}" srcOrd="0" destOrd="0" presId="urn:microsoft.com/office/officeart/2008/layout/HorizontalMultiLevelHierarchy"/>
    <dgm:cxn modelId="{51DF893C-2B25-4237-B41F-7B95C65EDDAD}" type="presOf" srcId="{A6A5C9EA-8651-4411-9CB5-999901E858EF}" destId="{A8F5440E-F3F5-409E-9422-8370DC72DBD8}" srcOrd="1" destOrd="0" presId="urn:microsoft.com/office/officeart/2008/layout/HorizontalMultiLevelHierarchy"/>
    <dgm:cxn modelId="{FA138363-08D2-4A38-AFC1-D085E6701F27}" srcId="{EB819796-EC50-4F84-A893-29374A81A219}" destId="{8CA055FC-9AB5-4504-BBFF-F80C186879E8}" srcOrd="4" destOrd="0" parTransId="{09CBE855-4DC5-4C7A-A21C-902233388524}" sibTransId="{374B4F03-3B57-45D2-A58B-6A4CA6F2D2B2}"/>
    <dgm:cxn modelId="{54870144-618C-4FB9-BA89-AABD29A3C9C8}" type="presOf" srcId="{160A7D05-51B9-4149-B8B9-F78F663661BF}" destId="{C64E97D1-BBB4-4101-AB9D-648DA53BB16B}" srcOrd="0" destOrd="0" presId="urn:microsoft.com/office/officeart/2008/layout/HorizontalMultiLevelHierarchy"/>
    <dgm:cxn modelId="{5687BB66-DBF9-4392-BE2F-4C1ED623B83F}" type="presOf" srcId="{1E3F7959-4B09-4833-9FB2-6B75DB34EEE9}" destId="{9CBC275D-2EE7-44C9-8F15-506FAAE03A19}" srcOrd="0" destOrd="0" presId="urn:microsoft.com/office/officeart/2008/layout/HorizontalMultiLevelHierarchy"/>
    <dgm:cxn modelId="{B7405158-5E89-4135-A03D-668AB7A0AB88}" type="presOf" srcId="{09CBE855-4DC5-4C7A-A21C-902233388524}" destId="{23D9A98B-08F4-4651-8567-318D5728DF33}" srcOrd="1" destOrd="0" presId="urn:microsoft.com/office/officeart/2008/layout/HorizontalMultiLevelHierarchy"/>
    <dgm:cxn modelId="{3362E684-9CD3-4268-9209-00853212F7CC}" srcId="{5C51CC29-EBA9-4018-B3B6-E134EA9DE144}" destId="{EB819796-EC50-4F84-A893-29374A81A219}" srcOrd="0" destOrd="0" parTransId="{CC954207-86C6-42B4-A87B-8BD1A7A15DFD}" sibTransId="{64F64D9F-188E-4B62-B9FD-02711AE87C58}"/>
    <dgm:cxn modelId="{569C059D-5582-46EA-8F47-66539F98B86D}" type="presOf" srcId="{45B9C503-A04C-46A7-A29D-004E7389D07C}" destId="{93683005-00B1-4C2A-9FBB-F2FA38DDF1A4}" srcOrd="0" destOrd="0" presId="urn:microsoft.com/office/officeart/2008/layout/HorizontalMultiLevelHierarchy"/>
    <dgm:cxn modelId="{49383FA0-418E-4247-B989-369BCFEC397B}" type="presOf" srcId="{D1A59217-A699-49FC-92CE-CF088A168458}" destId="{CBED3D0E-C235-4957-8589-F423C55555F8}" srcOrd="0" destOrd="0" presId="urn:microsoft.com/office/officeart/2008/layout/HorizontalMultiLevelHierarchy"/>
    <dgm:cxn modelId="{A25D4EA9-9274-485C-8D28-2A084E7983E6}" type="presOf" srcId="{290C997D-DFFD-4DD1-AE14-B12C2C95DB55}" destId="{8CC46092-58E2-4AB0-A3E3-973D79DFBB7F}" srcOrd="0" destOrd="0" presId="urn:microsoft.com/office/officeart/2008/layout/HorizontalMultiLevelHierarchy"/>
    <dgm:cxn modelId="{CACA56BE-F106-4662-A8CF-0DC13148531C}" type="presOf" srcId="{8CA055FC-9AB5-4504-BBFF-F80C186879E8}" destId="{C48CBA43-D0C3-4036-B992-3D46F363EB35}" srcOrd="0" destOrd="0" presId="urn:microsoft.com/office/officeart/2008/layout/HorizontalMultiLevelHierarchy"/>
    <dgm:cxn modelId="{E5CA3ACE-3431-4A9C-8CD7-03684B2996FE}" type="presOf" srcId="{45B9C503-A04C-46A7-A29D-004E7389D07C}" destId="{F527D3C1-A8C7-4388-A628-743A7FF05DCE}" srcOrd="1" destOrd="0" presId="urn:microsoft.com/office/officeart/2008/layout/HorizontalMultiLevelHierarchy"/>
    <dgm:cxn modelId="{852B95D0-8AAE-46AA-8366-B8ADFBEA3394}" type="presOf" srcId="{F2344219-F8D9-422C-8154-953D326ABE74}" destId="{1D1C47E0-4E28-4C69-91BF-6CDC1F2BA664}" srcOrd="0" destOrd="0" presId="urn:microsoft.com/office/officeart/2008/layout/HorizontalMultiLevelHierarchy"/>
    <dgm:cxn modelId="{A40DECDA-B0E2-4124-9110-9183F6A6076F}" type="presOf" srcId="{A6A5C9EA-8651-4411-9CB5-999901E858EF}" destId="{E1537EEF-930D-4F6A-88DD-770A8E852321}" srcOrd="0" destOrd="0" presId="urn:microsoft.com/office/officeart/2008/layout/HorizontalMultiLevelHierarchy"/>
    <dgm:cxn modelId="{18B5E9F4-1C48-42D5-9A05-B3EC7F30156D}" type="presOf" srcId="{5C51CC29-EBA9-4018-B3B6-E134EA9DE144}" destId="{1B0FD0FA-BB9B-417A-AFA0-89DA319F0BDE}" srcOrd="0" destOrd="0" presId="urn:microsoft.com/office/officeart/2008/layout/HorizontalMultiLevelHierarchy"/>
    <dgm:cxn modelId="{275F0D8C-B0E1-48E7-84B1-336F4888BEEA}" type="presParOf" srcId="{1B0FD0FA-BB9B-417A-AFA0-89DA319F0BDE}" destId="{0419252F-5B0E-49F6-AAB3-0EA5717BEE9C}" srcOrd="0" destOrd="0" presId="urn:microsoft.com/office/officeart/2008/layout/HorizontalMultiLevelHierarchy"/>
    <dgm:cxn modelId="{B656A475-AF5A-4DF2-A65F-BE9E6B5F7023}" type="presParOf" srcId="{0419252F-5B0E-49F6-AAB3-0EA5717BEE9C}" destId="{38151416-8115-45D6-9EA8-5AE7A966D633}" srcOrd="0" destOrd="0" presId="urn:microsoft.com/office/officeart/2008/layout/HorizontalMultiLevelHierarchy"/>
    <dgm:cxn modelId="{6B430441-5E5F-46CE-B792-3A38BDDFEB0F}" type="presParOf" srcId="{0419252F-5B0E-49F6-AAB3-0EA5717BEE9C}" destId="{C5F679CC-D667-423F-8C5C-55053B61A9ED}" srcOrd="1" destOrd="0" presId="urn:microsoft.com/office/officeart/2008/layout/HorizontalMultiLevelHierarchy"/>
    <dgm:cxn modelId="{2368E681-EB98-418C-A22D-9BC56CCAD18D}" type="presParOf" srcId="{C5F679CC-D667-423F-8C5C-55053B61A9ED}" destId="{93683005-00B1-4C2A-9FBB-F2FA38DDF1A4}" srcOrd="0" destOrd="0" presId="urn:microsoft.com/office/officeart/2008/layout/HorizontalMultiLevelHierarchy"/>
    <dgm:cxn modelId="{DE4131CC-9D60-441C-B7A1-48F1A0657134}" type="presParOf" srcId="{93683005-00B1-4C2A-9FBB-F2FA38DDF1A4}" destId="{F527D3C1-A8C7-4388-A628-743A7FF05DCE}" srcOrd="0" destOrd="0" presId="urn:microsoft.com/office/officeart/2008/layout/HorizontalMultiLevelHierarchy"/>
    <dgm:cxn modelId="{26A29A7F-F89B-47BE-AB97-0C1ECFC8289F}" type="presParOf" srcId="{C5F679CC-D667-423F-8C5C-55053B61A9ED}" destId="{09737312-D85A-403E-9958-4AED753D8234}" srcOrd="1" destOrd="0" presId="urn:microsoft.com/office/officeart/2008/layout/HorizontalMultiLevelHierarchy"/>
    <dgm:cxn modelId="{A1C98888-4305-452B-AC58-A527BDC600BD}" type="presParOf" srcId="{09737312-D85A-403E-9958-4AED753D8234}" destId="{C64E97D1-BBB4-4101-AB9D-648DA53BB16B}" srcOrd="0" destOrd="0" presId="urn:microsoft.com/office/officeart/2008/layout/HorizontalMultiLevelHierarchy"/>
    <dgm:cxn modelId="{DACFD978-9EA4-4740-95B4-160F360273DA}" type="presParOf" srcId="{09737312-D85A-403E-9958-4AED753D8234}" destId="{0BDC9FD7-33B5-4C4A-A51C-08F7F8DF8613}" srcOrd="1" destOrd="0" presId="urn:microsoft.com/office/officeart/2008/layout/HorizontalMultiLevelHierarchy"/>
    <dgm:cxn modelId="{4D00F08F-443E-4A16-AB05-80CA8248A97B}" type="presParOf" srcId="{C5F679CC-D667-423F-8C5C-55053B61A9ED}" destId="{1D1C47E0-4E28-4C69-91BF-6CDC1F2BA664}" srcOrd="2" destOrd="0" presId="urn:microsoft.com/office/officeart/2008/layout/HorizontalMultiLevelHierarchy"/>
    <dgm:cxn modelId="{24ED3D44-C72A-4ED5-9A14-9DB67F26BA8B}" type="presParOf" srcId="{1D1C47E0-4E28-4C69-91BF-6CDC1F2BA664}" destId="{2ACE26E1-59FF-4448-9A69-3F5A500F7177}" srcOrd="0" destOrd="0" presId="urn:microsoft.com/office/officeart/2008/layout/HorizontalMultiLevelHierarchy"/>
    <dgm:cxn modelId="{4E5A182A-005D-428F-9CF5-4073DBF12C68}" type="presParOf" srcId="{C5F679CC-D667-423F-8C5C-55053B61A9ED}" destId="{4EEF9D24-672E-4CD4-9024-1EEDCFB17809}" srcOrd="3" destOrd="0" presId="urn:microsoft.com/office/officeart/2008/layout/HorizontalMultiLevelHierarchy"/>
    <dgm:cxn modelId="{5F24F2CF-CC32-466B-9EB8-F8616D2407EC}" type="presParOf" srcId="{4EEF9D24-672E-4CD4-9024-1EEDCFB17809}" destId="{5C8B446F-537C-4104-99E9-056C22841868}" srcOrd="0" destOrd="0" presId="urn:microsoft.com/office/officeart/2008/layout/HorizontalMultiLevelHierarchy"/>
    <dgm:cxn modelId="{1A2534AC-B3CD-429F-9B9D-A39A7BFDD310}" type="presParOf" srcId="{4EEF9D24-672E-4CD4-9024-1EEDCFB17809}" destId="{116089F8-21B3-4B0A-93D8-5370471FBFF6}" srcOrd="1" destOrd="0" presId="urn:microsoft.com/office/officeart/2008/layout/HorizontalMultiLevelHierarchy"/>
    <dgm:cxn modelId="{8CF85E48-07F8-4C26-B6BC-7A460A5114BF}" type="presParOf" srcId="{C5F679CC-D667-423F-8C5C-55053B61A9ED}" destId="{9CBC275D-2EE7-44C9-8F15-506FAAE03A19}" srcOrd="4" destOrd="0" presId="urn:microsoft.com/office/officeart/2008/layout/HorizontalMultiLevelHierarchy"/>
    <dgm:cxn modelId="{9EC9E3A7-5E1E-4AE8-B22B-9CBD7CE1394D}" type="presParOf" srcId="{9CBC275D-2EE7-44C9-8F15-506FAAE03A19}" destId="{EB893BC5-2AD0-4E3A-9C69-4186034507D0}" srcOrd="0" destOrd="0" presId="urn:microsoft.com/office/officeart/2008/layout/HorizontalMultiLevelHierarchy"/>
    <dgm:cxn modelId="{CFFCA87A-FECB-48FA-B381-096377338FEE}" type="presParOf" srcId="{C5F679CC-D667-423F-8C5C-55053B61A9ED}" destId="{B6435B0D-F495-4E32-B052-59A2A07427B6}" srcOrd="5" destOrd="0" presId="urn:microsoft.com/office/officeart/2008/layout/HorizontalMultiLevelHierarchy"/>
    <dgm:cxn modelId="{E4AEDC21-C72D-42A5-B898-3D043065A3A2}" type="presParOf" srcId="{B6435B0D-F495-4E32-B052-59A2A07427B6}" destId="{C8B829B8-3A1C-426A-AA97-3F307BBBBD1B}" srcOrd="0" destOrd="0" presId="urn:microsoft.com/office/officeart/2008/layout/HorizontalMultiLevelHierarchy"/>
    <dgm:cxn modelId="{C8A2AC1D-EF86-4416-BDC4-390EC0232051}" type="presParOf" srcId="{B6435B0D-F495-4E32-B052-59A2A07427B6}" destId="{9F1DF29C-306D-4843-BF1D-702F612D7973}" srcOrd="1" destOrd="0" presId="urn:microsoft.com/office/officeart/2008/layout/HorizontalMultiLevelHierarchy"/>
    <dgm:cxn modelId="{02C81CE1-92BF-4FC6-8277-915EF81193F5}" type="presParOf" srcId="{C5F679CC-D667-423F-8C5C-55053B61A9ED}" destId="{E1537EEF-930D-4F6A-88DD-770A8E852321}" srcOrd="6" destOrd="0" presId="urn:microsoft.com/office/officeart/2008/layout/HorizontalMultiLevelHierarchy"/>
    <dgm:cxn modelId="{2F06FD81-3B74-4EFC-8CD2-420209EA99DF}" type="presParOf" srcId="{E1537EEF-930D-4F6A-88DD-770A8E852321}" destId="{A8F5440E-F3F5-409E-9422-8370DC72DBD8}" srcOrd="0" destOrd="0" presId="urn:microsoft.com/office/officeart/2008/layout/HorizontalMultiLevelHierarchy"/>
    <dgm:cxn modelId="{0EBCEB60-D2EF-4236-9796-5318C9FE36E0}" type="presParOf" srcId="{C5F679CC-D667-423F-8C5C-55053B61A9ED}" destId="{BDE7172D-FB1D-44B4-A17B-A71EE701761E}" srcOrd="7" destOrd="0" presId="urn:microsoft.com/office/officeart/2008/layout/HorizontalMultiLevelHierarchy"/>
    <dgm:cxn modelId="{5B458126-B8BA-4DC7-9E1B-59D183EEFB5A}" type="presParOf" srcId="{BDE7172D-FB1D-44B4-A17B-A71EE701761E}" destId="{1F606FDA-CE0C-4914-BB8C-76D02BD51572}" srcOrd="0" destOrd="0" presId="urn:microsoft.com/office/officeart/2008/layout/HorizontalMultiLevelHierarchy"/>
    <dgm:cxn modelId="{60C13165-A13B-4716-BC4B-6D30F884071F}" type="presParOf" srcId="{BDE7172D-FB1D-44B4-A17B-A71EE701761E}" destId="{7FA7D458-2E43-4128-93E8-31046DF13D6A}" srcOrd="1" destOrd="0" presId="urn:microsoft.com/office/officeart/2008/layout/HorizontalMultiLevelHierarchy"/>
    <dgm:cxn modelId="{356ABBC0-0253-4C08-898E-DA9C5455C55B}" type="presParOf" srcId="{C5F679CC-D667-423F-8C5C-55053B61A9ED}" destId="{95D02F8F-3C28-4E43-BA13-248C2E6A4A05}" srcOrd="8" destOrd="0" presId="urn:microsoft.com/office/officeart/2008/layout/HorizontalMultiLevelHierarchy"/>
    <dgm:cxn modelId="{01FCA0E1-0EDB-4F3F-A28F-D071A08B7B8B}" type="presParOf" srcId="{95D02F8F-3C28-4E43-BA13-248C2E6A4A05}" destId="{23D9A98B-08F4-4651-8567-318D5728DF33}" srcOrd="0" destOrd="0" presId="urn:microsoft.com/office/officeart/2008/layout/HorizontalMultiLevelHierarchy"/>
    <dgm:cxn modelId="{C3F5D2F5-6805-4DB0-B02F-1630AF8BBCEB}" type="presParOf" srcId="{C5F679CC-D667-423F-8C5C-55053B61A9ED}" destId="{293A811B-8053-4940-9B9A-D95C4FD7B4DD}" srcOrd="9" destOrd="0" presId="urn:microsoft.com/office/officeart/2008/layout/HorizontalMultiLevelHierarchy"/>
    <dgm:cxn modelId="{C197CBAF-45A7-4E77-BEE3-ADA1EF57C839}" type="presParOf" srcId="{293A811B-8053-4940-9B9A-D95C4FD7B4DD}" destId="{C48CBA43-D0C3-4036-B992-3D46F363EB35}" srcOrd="0" destOrd="0" presId="urn:microsoft.com/office/officeart/2008/layout/HorizontalMultiLevelHierarchy"/>
    <dgm:cxn modelId="{9097577E-2C13-4EE8-8C37-6A919FCE67C4}" type="presParOf" srcId="{293A811B-8053-4940-9B9A-D95C4FD7B4DD}" destId="{D91A88AD-687D-4BD9-ADEF-8CBE1E80E045}" srcOrd="1" destOrd="0" presId="urn:microsoft.com/office/officeart/2008/layout/HorizontalMultiLevelHierarchy"/>
    <dgm:cxn modelId="{497343CE-583C-44CD-B69F-7FBCF7BA9291}" type="presParOf" srcId="{C5F679CC-D667-423F-8C5C-55053B61A9ED}" destId="{CBED3D0E-C235-4957-8589-F423C55555F8}" srcOrd="10" destOrd="0" presId="urn:microsoft.com/office/officeart/2008/layout/HorizontalMultiLevelHierarchy"/>
    <dgm:cxn modelId="{2AE31E66-C196-40ED-878D-D4807E9871DC}" type="presParOf" srcId="{CBED3D0E-C235-4957-8589-F423C55555F8}" destId="{67CCD1A3-7C40-4351-8360-22FCB9BC0A6D}" srcOrd="0" destOrd="0" presId="urn:microsoft.com/office/officeart/2008/layout/HorizontalMultiLevelHierarchy"/>
    <dgm:cxn modelId="{AFE46607-908A-4EFC-8386-D616FEF55EE3}" type="presParOf" srcId="{C5F679CC-D667-423F-8C5C-55053B61A9ED}" destId="{C26EF691-A211-4849-B2BA-A3982D46BA80}" srcOrd="11" destOrd="0" presId="urn:microsoft.com/office/officeart/2008/layout/HorizontalMultiLevelHierarchy"/>
    <dgm:cxn modelId="{C7995E5C-6226-4AE7-8A21-5EDAA6A91E92}" type="presParOf" srcId="{C26EF691-A211-4849-B2BA-A3982D46BA80}" destId="{8CC46092-58E2-4AB0-A3E3-973D79DFBB7F}" srcOrd="0" destOrd="0" presId="urn:microsoft.com/office/officeart/2008/layout/HorizontalMultiLevelHierarchy"/>
    <dgm:cxn modelId="{C30DBF4C-5ED8-496D-B95E-EEBCB4CE082B}" type="presParOf" srcId="{C26EF691-A211-4849-B2BA-A3982D46BA80}" destId="{7DC6BC0F-3685-40B8-8978-C2F7CF6B18BC}"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F95BF92-2829-4964-90E6-031A42314577}" type="doc">
      <dgm:prSet loTypeId="urn:microsoft.com/office/officeart/2009/3/layout/HorizontalOrganizationChart" loCatId="hierarchy" qsTypeId="urn:microsoft.com/office/officeart/2005/8/quickstyle/simple3" qsCatId="simple" csTypeId="urn:microsoft.com/office/officeart/2005/8/colors/accent1_2" csCatId="accent1" phldr="1"/>
      <dgm:spPr/>
      <dgm:t>
        <a:bodyPr/>
        <a:lstStyle/>
        <a:p>
          <a:endParaRPr lang="fr-FR"/>
        </a:p>
      </dgm:t>
    </dgm:pt>
    <dgm:pt modelId="{4BB46753-DE36-4007-B376-EDCE86E72832}">
      <dgm:prSet phldrT="[Texte]"/>
      <dgm:spPr/>
      <dgm:t>
        <a:bodyPr/>
        <a:lstStyle/>
        <a:p>
          <a:r>
            <a:rPr lang="fr-FR" dirty="0">
              <a:latin typeface="Arial" panose="020B0604020202020204" pitchFamily="34" charset="0"/>
              <a:ea typeface="Calibri" panose="020F0502020204030204" pitchFamily="34" charset="0"/>
              <a:cs typeface="Times New Roman" panose="02020603050405020304" pitchFamily="18" charset="0"/>
            </a:rPr>
            <a:t>Pour prévenir et éviter </a:t>
          </a:r>
          <a:r>
            <a:rPr lang="fr-FR" b="1" dirty="0">
              <a:latin typeface="Arial" panose="020B0604020202020204" pitchFamily="34" charset="0"/>
              <a:ea typeface="Calibri" panose="020F0502020204030204" pitchFamily="34" charset="0"/>
              <a:cs typeface="Times New Roman" panose="02020603050405020304" pitchFamily="18" charset="0"/>
            </a:rPr>
            <a:t>les</a:t>
          </a:r>
          <a:r>
            <a:rPr lang="fr-FR" dirty="0">
              <a:latin typeface="Arial" panose="020B0604020202020204" pitchFamily="34" charset="0"/>
              <a:ea typeface="Calibri" panose="020F0502020204030204" pitchFamily="34" charset="0"/>
              <a:cs typeface="Times New Roman" panose="02020603050405020304" pitchFamily="18" charset="0"/>
            </a:rPr>
            <a:t> </a:t>
          </a:r>
          <a:r>
            <a:rPr lang="fr-FR" b="1" dirty="0">
              <a:latin typeface="Arial" panose="020B0604020202020204" pitchFamily="34" charset="0"/>
              <a:ea typeface="Calibri" panose="020F0502020204030204" pitchFamily="34" charset="0"/>
              <a:cs typeface="Times New Roman" panose="02020603050405020304" pitchFamily="18" charset="0"/>
            </a:rPr>
            <a:t>conflits</a:t>
          </a:r>
          <a:r>
            <a:rPr lang="fr-FR" dirty="0">
              <a:latin typeface="Arial" panose="020B0604020202020204" pitchFamily="34" charset="0"/>
              <a:ea typeface="Calibri" panose="020F0502020204030204" pitchFamily="34" charset="0"/>
              <a:cs typeface="Times New Roman" panose="02020603050405020304" pitchFamily="18" charset="0"/>
            </a:rPr>
            <a:t> </a:t>
          </a:r>
        </a:p>
        <a:p>
          <a:r>
            <a:rPr lang="fr-FR" dirty="0">
              <a:latin typeface="Arial" panose="020B0604020202020204" pitchFamily="34" charset="0"/>
              <a:ea typeface="Calibri" panose="020F0502020204030204" pitchFamily="34" charset="0"/>
              <a:cs typeface="Times New Roman" panose="02020603050405020304" pitchFamily="18" charset="0"/>
            </a:rPr>
            <a:t>il faut</a:t>
          </a:r>
          <a:endParaRPr lang="fr-FR" dirty="0"/>
        </a:p>
      </dgm:t>
    </dgm:pt>
    <dgm:pt modelId="{FFBAF399-77D0-4ED3-9C91-80B2BC111BC5}" type="parTrans" cxnId="{9D547BB7-8003-485E-B14C-210FD88DFD4D}">
      <dgm:prSet/>
      <dgm:spPr/>
      <dgm:t>
        <a:bodyPr/>
        <a:lstStyle/>
        <a:p>
          <a:endParaRPr lang="fr-FR">
            <a:solidFill>
              <a:schemeClr val="bg1"/>
            </a:solidFill>
          </a:endParaRPr>
        </a:p>
      </dgm:t>
    </dgm:pt>
    <dgm:pt modelId="{33BFDA6A-5FF2-43F6-BB5E-010997FB1A80}" type="sibTrans" cxnId="{9D547BB7-8003-485E-B14C-210FD88DFD4D}">
      <dgm:prSet/>
      <dgm:spPr/>
      <dgm:t>
        <a:bodyPr/>
        <a:lstStyle/>
        <a:p>
          <a:endParaRPr lang="fr-FR">
            <a:solidFill>
              <a:schemeClr val="bg1"/>
            </a:solidFill>
          </a:endParaRPr>
        </a:p>
      </dgm:t>
    </dgm:pt>
    <dgm:pt modelId="{F04F4305-965E-471E-A325-D52F259BA143}">
      <dgm:prSet/>
      <dgm:spPr/>
      <dgm:t>
        <a:bodyPr/>
        <a:lstStyle/>
        <a:p>
          <a:pPr algn="ctr"/>
          <a:r>
            <a:rPr lang="fr-FR" b="1" dirty="0">
              <a:latin typeface="Arial" panose="020B0604020202020204" pitchFamily="34" charset="0"/>
              <a:ea typeface="Times New Roman" panose="02020603050405020304" pitchFamily="18" charset="0"/>
              <a:cs typeface="Times New Roman" panose="02020603050405020304" pitchFamily="18" charset="0"/>
            </a:rPr>
            <a:t>que les rôles et les attentes de chacun soient clairement définis</a:t>
          </a:r>
        </a:p>
      </dgm:t>
    </dgm:pt>
    <dgm:pt modelId="{A7BB4F00-9AC4-4C5E-9077-8F1483478823}" type="parTrans" cxnId="{67421D6D-EAF6-4C22-86BF-CCA55DC6597E}">
      <dgm:prSet/>
      <dgm:spPr/>
      <dgm:t>
        <a:bodyPr/>
        <a:lstStyle/>
        <a:p>
          <a:endParaRPr lang="fr-FR">
            <a:solidFill>
              <a:schemeClr val="bg1"/>
            </a:solidFill>
          </a:endParaRPr>
        </a:p>
      </dgm:t>
    </dgm:pt>
    <dgm:pt modelId="{532062EE-DBDA-48D3-94FE-E3D52BC0DEE4}" type="sibTrans" cxnId="{67421D6D-EAF6-4C22-86BF-CCA55DC6597E}">
      <dgm:prSet/>
      <dgm:spPr/>
      <dgm:t>
        <a:bodyPr/>
        <a:lstStyle/>
        <a:p>
          <a:endParaRPr lang="fr-FR">
            <a:solidFill>
              <a:schemeClr val="bg1"/>
            </a:solidFill>
          </a:endParaRPr>
        </a:p>
      </dgm:t>
    </dgm:pt>
    <dgm:pt modelId="{EB202433-B1A5-4E03-AE69-D62C105BB5F3}">
      <dgm:prSet/>
      <dgm:spPr/>
      <dgm:t>
        <a:bodyPr/>
        <a:lstStyle/>
        <a:p>
          <a:pPr algn="ctr"/>
          <a:r>
            <a:rPr lang="fr-FR" b="1" dirty="0">
              <a:latin typeface="Arial" panose="020B0604020202020204" pitchFamily="34" charset="0"/>
              <a:ea typeface="Times New Roman" panose="02020603050405020304" pitchFamily="18" charset="0"/>
              <a:cs typeface="Times New Roman" panose="02020603050405020304" pitchFamily="18" charset="0"/>
            </a:rPr>
            <a:t>que les responsabilités soient définies et reconnues</a:t>
          </a:r>
          <a:r>
            <a:rPr lang="fr-FR" dirty="0">
              <a:latin typeface="Arial" panose="020B0604020202020204" pitchFamily="34" charset="0"/>
              <a:ea typeface="Times New Roman" panose="02020603050405020304" pitchFamily="18" charset="0"/>
              <a:cs typeface="Times New Roman" panose="02020603050405020304" pitchFamily="18" charset="0"/>
            </a:rPr>
            <a:t> : cela empêche la confusion des compétences et les conflits hiérarchiques </a:t>
          </a:r>
        </a:p>
      </dgm:t>
    </dgm:pt>
    <dgm:pt modelId="{91C05EDA-F13D-47E8-B0E8-27F7031C0F6B}" type="parTrans" cxnId="{10F94329-F4DA-4ABE-93AD-89A51C505151}">
      <dgm:prSet/>
      <dgm:spPr/>
      <dgm:t>
        <a:bodyPr/>
        <a:lstStyle/>
        <a:p>
          <a:endParaRPr lang="fr-FR">
            <a:solidFill>
              <a:schemeClr val="bg1"/>
            </a:solidFill>
          </a:endParaRPr>
        </a:p>
      </dgm:t>
    </dgm:pt>
    <dgm:pt modelId="{09D62CED-9641-45E3-B5F8-74CD197803C0}" type="sibTrans" cxnId="{10F94329-F4DA-4ABE-93AD-89A51C505151}">
      <dgm:prSet/>
      <dgm:spPr/>
      <dgm:t>
        <a:bodyPr/>
        <a:lstStyle/>
        <a:p>
          <a:endParaRPr lang="fr-FR">
            <a:solidFill>
              <a:schemeClr val="bg1"/>
            </a:solidFill>
          </a:endParaRPr>
        </a:p>
      </dgm:t>
    </dgm:pt>
    <dgm:pt modelId="{0D28803F-0F20-47C7-8D72-ADFFC65C9F20}">
      <dgm:prSet/>
      <dgm:spPr/>
      <dgm:t>
        <a:bodyPr/>
        <a:lstStyle/>
        <a:p>
          <a:pPr algn="ctr"/>
          <a:r>
            <a:rPr lang="fr-FR" b="1" dirty="0">
              <a:latin typeface="Arial" panose="020B0604020202020204" pitchFamily="34" charset="0"/>
              <a:ea typeface="Times New Roman" panose="02020603050405020304" pitchFamily="18" charset="0"/>
              <a:cs typeface="Times New Roman" panose="02020603050405020304" pitchFamily="18" charset="0"/>
            </a:rPr>
            <a:t>que les membres soient matures</a:t>
          </a:r>
          <a:r>
            <a:rPr lang="fr-FR" dirty="0">
              <a:latin typeface="Arial" panose="020B0604020202020204" pitchFamily="34" charset="0"/>
              <a:ea typeface="Times New Roman" panose="02020603050405020304" pitchFamily="18" charset="0"/>
              <a:cs typeface="Times New Roman" panose="02020603050405020304" pitchFamily="18" charset="0"/>
            </a:rPr>
            <a:t> : pour atteindre cette maturité, quatre qualités sont nécessaires : se connaître, connaître les autres, être flexible et savoir communiquer</a:t>
          </a:r>
        </a:p>
      </dgm:t>
    </dgm:pt>
    <dgm:pt modelId="{B6D318A6-B04E-4A92-8F33-7AD7612A9B50}" type="parTrans" cxnId="{C53FEB10-FDC8-4B0F-AE17-D22C1FEDD716}">
      <dgm:prSet/>
      <dgm:spPr/>
      <dgm:t>
        <a:bodyPr/>
        <a:lstStyle/>
        <a:p>
          <a:endParaRPr lang="fr-FR">
            <a:solidFill>
              <a:schemeClr val="bg1"/>
            </a:solidFill>
          </a:endParaRPr>
        </a:p>
      </dgm:t>
    </dgm:pt>
    <dgm:pt modelId="{271F342F-3030-41E3-B5E7-0BCFA7D59205}" type="sibTrans" cxnId="{C53FEB10-FDC8-4B0F-AE17-D22C1FEDD716}">
      <dgm:prSet/>
      <dgm:spPr/>
      <dgm:t>
        <a:bodyPr/>
        <a:lstStyle/>
        <a:p>
          <a:endParaRPr lang="fr-FR">
            <a:solidFill>
              <a:schemeClr val="bg1"/>
            </a:solidFill>
          </a:endParaRPr>
        </a:p>
      </dgm:t>
    </dgm:pt>
    <dgm:pt modelId="{CE5C0A31-6B8E-45FD-A9F6-38040612FA5A}" type="pres">
      <dgm:prSet presAssocID="{8F95BF92-2829-4964-90E6-031A42314577}" presName="hierChild1" presStyleCnt="0">
        <dgm:presLayoutVars>
          <dgm:orgChart val="1"/>
          <dgm:chPref val="1"/>
          <dgm:dir/>
          <dgm:animOne val="branch"/>
          <dgm:animLvl val="lvl"/>
          <dgm:resizeHandles/>
        </dgm:presLayoutVars>
      </dgm:prSet>
      <dgm:spPr/>
    </dgm:pt>
    <dgm:pt modelId="{332A692F-3D89-4B86-BE90-513FB3C5433A}" type="pres">
      <dgm:prSet presAssocID="{4BB46753-DE36-4007-B376-EDCE86E72832}" presName="hierRoot1" presStyleCnt="0">
        <dgm:presLayoutVars>
          <dgm:hierBranch val="init"/>
        </dgm:presLayoutVars>
      </dgm:prSet>
      <dgm:spPr/>
    </dgm:pt>
    <dgm:pt modelId="{FCC3D772-6EB8-4849-B8A6-2B313143DE6D}" type="pres">
      <dgm:prSet presAssocID="{4BB46753-DE36-4007-B376-EDCE86E72832}" presName="rootComposite1" presStyleCnt="0"/>
      <dgm:spPr/>
    </dgm:pt>
    <dgm:pt modelId="{D822658F-EBA4-423B-AF82-A7AECF0D231A}" type="pres">
      <dgm:prSet presAssocID="{4BB46753-DE36-4007-B376-EDCE86E72832}" presName="rootText1" presStyleLbl="node0" presStyleIdx="0" presStyleCnt="1" custScaleX="72085" custScaleY="128844">
        <dgm:presLayoutVars>
          <dgm:chPref val="3"/>
        </dgm:presLayoutVars>
      </dgm:prSet>
      <dgm:spPr/>
    </dgm:pt>
    <dgm:pt modelId="{3F0808BA-A752-4294-9534-980999B0AFE1}" type="pres">
      <dgm:prSet presAssocID="{4BB46753-DE36-4007-B376-EDCE86E72832}" presName="rootConnector1" presStyleLbl="node1" presStyleIdx="0" presStyleCnt="0"/>
      <dgm:spPr/>
    </dgm:pt>
    <dgm:pt modelId="{F8E3E1C9-92F0-4405-B6B5-C6601D9E38BB}" type="pres">
      <dgm:prSet presAssocID="{4BB46753-DE36-4007-B376-EDCE86E72832}" presName="hierChild2" presStyleCnt="0"/>
      <dgm:spPr/>
    </dgm:pt>
    <dgm:pt modelId="{8BD675AE-7249-456D-ACCB-E6C0C3E69CDD}" type="pres">
      <dgm:prSet presAssocID="{A7BB4F00-9AC4-4C5E-9077-8F1483478823}" presName="Name64" presStyleLbl="parChTrans1D2" presStyleIdx="0" presStyleCnt="3"/>
      <dgm:spPr/>
    </dgm:pt>
    <dgm:pt modelId="{5A76D15B-55DE-460F-84DC-6B6D6AFBCF4B}" type="pres">
      <dgm:prSet presAssocID="{F04F4305-965E-471E-A325-D52F259BA143}" presName="hierRoot2" presStyleCnt="0">
        <dgm:presLayoutVars>
          <dgm:hierBranch val="init"/>
        </dgm:presLayoutVars>
      </dgm:prSet>
      <dgm:spPr/>
    </dgm:pt>
    <dgm:pt modelId="{49C71A5F-91F4-4636-A6CC-41536EA184C0}" type="pres">
      <dgm:prSet presAssocID="{F04F4305-965E-471E-A325-D52F259BA143}" presName="rootComposite" presStyleCnt="0"/>
      <dgm:spPr/>
    </dgm:pt>
    <dgm:pt modelId="{E87FB6B1-F4D1-408F-9D55-0F3CAB9A6BB3}" type="pres">
      <dgm:prSet presAssocID="{F04F4305-965E-471E-A325-D52F259BA143}" presName="rootText" presStyleLbl="node2" presStyleIdx="0" presStyleCnt="3" custScaleX="198407" custScaleY="83933" custLinFactNeighborX="-497" custLinFactNeighborY="720">
        <dgm:presLayoutVars>
          <dgm:chPref val="3"/>
        </dgm:presLayoutVars>
      </dgm:prSet>
      <dgm:spPr/>
    </dgm:pt>
    <dgm:pt modelId="{CD6B7E49-4C6F-47F1-B11C-EDB2B8111566}" type="pres">
      <dgm:prSet presAssocID="{F04F4305-965E-471E-A325-D52F259BA143}" presName="rootConnector" presStyleLbl="node2" presStyleIdx="0" presStyleCnt="3"/>
      <dgm:spPr/>
    </dgm:pt>
    <dgm:pt modelId="{8E9F6D7E-EF9E-4DD5-8CCE-34DB58C38547}" type="pres">
      <dgm:prSet presAssocID="{F04F4305-965E-471E-A325-D52F259BA143}" presName="hierChild4" presStyleCnt="0"/>
      <dgm:spPr/>
    </dgm:pt>
    <dgm:pt modelId="{EBACC154-A5C6-49FE-A75B-87F7A28439E3}" type="pres">
      <dgm:prSet presAssocID="{F04F4305-965E-471E-A325-D52F259BA143}" presName="hierChild5" presStyleCnt="0"/>
      <dgm:spPr/>
    </dgm:pt>
    <dgm:pt modelId="{70B6DAE8-1558-4CEA-9C42-3CDE108F1744}" type="pres">
      <dgm:prSet presAssocID="{91C05EDA-F13D-47E8-B0E8-27F7031C0F6B}" presName="Name64" presStyleLbl="parChTrans1D2" presStyleIdx="1" presStyleCnt="3"/>
      <dgm:spPr/>
    </dgm:pt>
    <dgm:pt modelId="{9B1D50CE-E7C9-445F-BE30-BD6C8445FC7C}" type="pres">
      <dgm:prSet presAssocID="{EB202433-B1A5-4E03-AE69-D62C105BB5F3}" presName="hierRoot2" presStyleCnt="0">
        <dgm:presLayoutVars>
          <dgm:hierBranch val="init"/>
        </dgm:presLayoutVars>
      </dgm:prSet>
      <dgm:spPr/>
    </dgm:pt>
    <dgm:pt modelId="{95D82DEE-29F8-42A2-9C34-5FE2861CF2FE}" type="pres">
      <dgm:prSet presAssocID="{EB202433-B1A5-4E03-AE69-D62C105BB5F3}" presName="rootComposite" presStyleCnt="0"/>
      <dgm:spPr/>
    </dgm:pt>
    <dgm:pt modelId="{0854813D-86D2-478E-9570-884F692D26CE}" type="pres">
      <dgm:prSet presAssocID="{EB202433-B1A5-4E03-AE69-D62C105BB5F3}" presName="rootText" presStyleLbl="node2" presStyleIdx="1" presStyleCnt="3" custScaleX="198407">
        <dgm:presLayoutVars>
          <dgm:chPref val="3"/>
        </dgm:presLayoutVars>
      </dgm:prSet>
      <dgm:spPr/>
    </dgm:pt>
    <dgm:pt modelId="{96042AE2-ED99-4C31-8FBE-A4C32873D17C}" type="pres">
      <dgm:prSet presAssocID="{EB202433-B1A5-4E03-AE69-D62C105BB5F3}" presName="rootConnector" presStyleLbl="node2" presStyleIdx="1" presStyleCnt="3"/>
      <dgm:spPr/>
    </dgm:pt>
    <dgm:pt modelId="{31C7848D-36C8-4844-8944-7E7048FE04DB}" type="pres">
      <dgm:prSet presAssocID="{EB202433-B1A5-4E03-AE69-D62C105BB5F3}" presName="hierChild4" presStyleCnt="0"/>
      <dgm:spPr/>
    </dgm:pt>
    <dgm:pt modelId="{414E997E-A8AF-44D2-A4D6-F16DAB66B267}" type="pres">
      <dgm:prSet presAssocID="{EB202433-B1A5-4E03-AE69-D62C105BB5F3}" presName="hierChild5" presStyleCnt="0"/>
      <dgm:spPr/>
    </dgm:pt>
    <dgm:pt modelId="{E2D3BAC1-90D0-4EFB-8B5B-54C3C2EC80C4}" type="pres">
      <dgm:prSet presAssocID="{B6D318A6-B04E-4A92-8F33-7AD7612A9B50}" presName="Name64" presStyleLbl="parChTrans1D2" presStyleIdx="2" presStyleCnt="3"/>
      <dgm:spPr/>
    </dgm:pt>
    <dgm:pt modelId="{E39C657B-961F-4E86-BE30-EF5813FD4A9C}" type="pres">
      <dgm:prSet presAssocID="{0D28803F-0F20-47C7-8D72-ADFFC65C9F20}" presName="hierRoot2" presStyleCnt="0">
        <dgm:presLayoutVars>
          <dgm:hierBranch val="init"/>
        </dgm:presLayoutVars>
      </dgm:prSet>
      <dgm:spPr/>
    </dgm:pt>
    <dgm:pt modelId="{B438ECF5-5464-46FC-8A9C-739FAF2F4B1C}" type="pres">
      <dgm:prSet presAssocID="{0D28803F-0F20-47C7-8D72-ADFFC65C9F20}" presName="rootComposite" presStyleCnt="0"/>
      <dgm:spPr/>
    </dgm:pt>
    <dgm:pt modelId="{7B98D90E-0326-4A2D-B262-510676474B0A}" type="pres">
      <dgm:prSet presAssocID="{0D28803F-0F20-47C7-8D72-ADFFC65C9F20}" presName="rootText" presStyleLbl="node2" presStyleIdx="2" presStyleCnt="3" custScaleX="198407" custScaleY="115176">
        <dgm:presLayoutVars>
          <dgm:chPref val="3"/>
        </dgm:presLayoutVars>
      </dgm:prSet>
      <dgm:spPr/>
    </dgm:pt>
    <dgm:pt modelId="{D2B4EA9B-58D7-4CC9-8336-DAC40050173A}" type="pres">
      <dgm:prSet presAssocID="{0D28803F-0F20-47C7-8D72-ADFFC65C9F20}" presName="rootConnector" presStyleLbl="node2" presStyleIdx="2" presStyleCnt="3"/>
      <dgm:spPr/>
    </dgm:pt>
    <dgm:pt modelId="{3E946A53-C447-423F-A28C-D939F0674F1C}" type="pres">
      <dgm:prSet presAssocID="{0D28803F-0F20-47C7-8D72-ADFFC65C9F20}" presName="hierChild4" presStyleCnt="0"/>
      <dgm:spPr/>
    </dgm:pt>
    <dgm:pt modelId="{FE17B09A-D5D9-4CA1-85C8-B713CA9CF459}" type="pres">
      <dgm:prSet presAssocID="{0D28803F-0F20-47C7-8D72-ADFFC65C9F20}" presName="hierChild5" presStyleCnt="0"/>
      <dgm:spPr/>
    </dgm:pt>
    <dgm:pt modelId="{CDB650E9-1B9C-4F64-8244-3188C11381D1}" type="pres">
      <dgm:prSet presAssocID="{4BB46753-DE36-4007-B376-EDCE86E72832}" presName="hierChild3" presStyleCnt="0"/>
      <dgm:spPr/>
    </dgm:pt>
  </dgm:ptLst>
  <dgm:cxnLst>
    <dgm:cxn modelId="{268BF206-19AD-46A8-BDF2-D6E87E14F911}" type="presOf" srcId="{A7BB4F00-9AC4-4C5E-9077-8F1483478823}" destId="{8BD675AE-7249-456D-ACCB-E6C0C3E69CDD}" srcOrd="0" destOrd="0" presId="urn:microsoft.com/office/officeart/2009/3/layout/HorizontalOrganizationChart"/>
    <dgm:cxn modelId="{C53FEB10-FDC8-4B0F-AE17-D22C1FEDD716}" srcId="{4BB46753-DE36-4007-B376-EDCE86E72832}" destId="{0D28803F-0F20-47C7-8D72-ADFFC65C9F20}" srcOrd="2" destOrd="0" parTransId="{B6D318A6-B04E-4A92-8F33-7AD7612A9B50}" sibTransId="{271F342F-3030-41E3-B5E7-0BCFA7D59205}"/>
    <dgm:cxn modelId="{10F94329-F4DA-4ABE-93AD-89A51C505151}" srcId="{4BB46753-DE36-4007-B376-EDCE86E72832}" destId="{EB202433-B1A5-4E03-AE69-D62C105BB5F3}" srcOrd="1" destOrd="0" parTransId="{91C05EDA-F13D-47E8-B0E8-27F7031C0F6B}" sibTransId="{09D62CED-9641-45E3-B5F8-74CD197803C0}"/>
    <dgm:cxn modelId="{E590A669-9E5A-4D04-A5F2-96851B74A07D}" type="presOf" srcId="{EB202433-B1A5-4E03-AE69-D62C105BB5F3}" destId="{0854813D-86D2-478E-9570-884F692D26CE}" srcOrd="0" destOrd="0" presId="urn:microsoft.com/office/officeart/2009/3/layout/HorizontalOrganizationChart"/>
    <dgm:cxn modelId="{67421D6D-EAF6-4C22-86BF-CCA55DC6597E}" srcId="{4BB46753-DE36-4007-B376-EDCE86E72832}" destId="{F04F4305-965E-471E-A325-D52F259BA143}" srcOrd="0" destOrd="0" parTransId="{A7BB4F00-9AC4-4C5E-9077-8F1483478823}" sibTransId="{532062EE-DBDA-48D3-94FE-E3D52BC0DEE4}"/>
    <dgm:cxn modelId="{22ED064F-9CB3-45E6-8471-B4B3EB28A0BD}" type="presOf" srcId="{8F95BF92-2829-4964-90E6-031A42314577}" destId="{CE5C0A31-6B8E-45FD-A9F6-38040612FA5A}" srcOrd="0" destOrd="0" presId="urn:microsoft.com/office/officeart/2009/3/layout/HorizontalOrganizationChart"/>
    <dgm:cxn modelId="{6D1BE592-650C-4F8A-826C-FAEA82E4D367}" type="presOf" srcId="{4BB46753-DE36-4007-B376-EDCE86E72832}" destId="{3F0808BA-A752-4294-9534-980999B0AFE1}" srcOrd="1" destOrd="0" presId="urn:microsoft.com/office/officeart/2009/3/layout/HorizontalOrganizationChart"/>
    <dgm:cxn modelId="{5F6AA4A1-5DFF-4A1F-A161-1CEB593280CD}" type="presOf" srcId="{F04F4305-965E-471E-A325-D52F259BA143}" destId="{CD6B7E49-4C6F-47F1-B11C-EDB2B8111566}" srcOrd="1" destOrd="0" presId="urn:microsoft.com/office/officeart/2009/3/layout/HorizontalOrganizationChart"/>
    <dgm:cxn modelId="{9D547BB7-8003-485E-B14C-210FD88DFD4D}" srcId="{8F95BF92-2829-4964-90E6-031A42314577}" destId="{4BB46753-DE36-4007-B376-EDCE86E72832}" srcOrd="0" destOrd="0" parTransId="{FFBAF399-77D0-4ED3-9C91-80B2BC111BC5}" sibTransId="{33BFDA6A-5FF2-43F6-BB5E-010997FB1A80}"/>
    <dgm:cxn modelId="{CFF6CAB8-CD84-4C24-9CBB-7D1F424BFA61}" type="presOf" srcId="{91C05EDA-F13D-47E8-B0E8-27F7031C0F6B}" destId="{70B6DAE8-1558-4CEA-9C42-3CDE108F1744}" srcOrd="0" destOrd="0" presId="urn:microsoft.com/office/officeart/2009/3/layout/HorizontalOrganizationChart"/>
    <dgm:cxn modelId="{C63DA7DC-8F97-4D81-BDCC-7E75987510C0}" type="presOf" srcId="{4BB46753-DE36-4007-B376-EDCE86E72832}" destId="{D822658F-EBA4-423B-AF82-A7AECF0D231A}" srcOrd="0" destOrd="0" presId="urn:microsoft.com/office/officeart/2009/3/layout/HorizontalOrganizationChart"/>
    <dgm:cxn modelId="{EBB018E1-0AA2-4E64-8251-6D4CE59F2F7B}" type="presOf" srcId="{0D28803F-0F20-47C7-8D72-ADFFC65C9F20}" destId="{7B98D90E-0326-4A2D-B262-510676474B0A}" srcOrd="0" destOrd="0" presId="urn:microsoft.com/office/officeart/2009/3/layout/HorizontalOrganizationChart"/>
    <dgm:cxn modelId="{BE3CF6F5-1327-4E20-A5E9-9C11190E785E}" type="presOf" srcId="{B6D318A6-B04E-4A92-8F33-7AD7612A9B50}" destId="{E2D3BAC1-90D0-4EFB-8B5B-54C3C2EC80C4}" srcOrd="0" destOrd="0" presId="urn:microsoft.com/office/officeart/2009/3/layout/HorizontalOrganizationChart"/>
    <dgm:cxn modelId="{415CC3F6-E0EA-4EF9-970F-3E74D858D800}" type="presOf" srcId="{0D28803F-0F20-47C7-8D72-ADFFC65C9F20}" destId="{D2B4EA9B-58D7-4CC9-8336-DAC40050173A}" srcOrd="1" destOrd="0" presId="urn:microsoft.com/office/officeart/2009/3/layout/HorizontalOrganizationChart"/>
    <dgm:cxn modelId="{64987BF7-2A73-47D9-BB51-810210313620}" type="presOf" srcId="{F04F4305-965E-471E-A325-D52F259BA143}" destId="{E87FB6B1-F4D1-408F-9D55-0F3CAB9A6BB3}" srcOrd="0" destOrd="0" presId="urn:microsoft.com/office/officeart/2009/3/layout/HorizontalOrganizationChart"/>
    <dgm:cxn modelId="{A1132CFA-BC76-4A89-934B-E81D70C8107B}" type="presOf" srcId="{EB202433-B1A5-4E03-AE69-D62C105BB5F3}" destId="{96042AE2-ED99-4C31-8FBE-A4C32873D17C}" srcOrd="1" destOrd="0" presId="urn:microsoft.com/office/officeart/2009/3/layout/HorizontalOrganizationChart"/>
    <dgm:cxn modelId="{B70BA595-7732-45E8-B867-58C1C7D7F441}" type="presParOf" srcId="{CE5C0A31-6B8E-45FD-A9F6-38040612FA5A}" destId="{332A692F-3D89-4B86-BE90-513FB3C5433A}" srcOrd="0" destOrd="0" presId="urn:microsoft.com/office/officeart/2009/3/layout/HorizontalOrganizationChart"/>
    <dgm:cxn modelId="{819E6EF2-22D7-40D1-9250-34706417A5DD}" type="presParOf" srcId="{332A692F-3D89-4B86-BE90-513FB3C5433A}" destId="{FCC3D772-6EB8-4849-B8A6-2B313143DE6D}" srcOrd="0" destOrd="0" presId="urn:microsoft.com/office/officeart/2009/3/layout/HorizontalOrganizationChart"/>
    <dgm:cxn modelId="{AEAC8B08-EC75-4751-BF6A-862C7D41151E}" type="presParOf" srcId="{FCC3D772-6EB8-4849-B8A6-2B313143DE6D}" destId="{D822658F-EBA4-423B-AF82-A7AECF0D231A}" srcOrd="0" destOrd="0" presId="urn:microsoft.com/office/officeart/2009/3/layout/HorizontalOrganizationChart"/>
    <dgm:cxn modelId="{3B3A5AC6-5711-43BA-997E-E9A18EC96449}" type="presParOf" srcId="{FCC3D772-6EB8-4849-B8A6-2B313143DE6D}" destId="{3F0808BA-A752-4294-9534-980999B0AFE1}" srcOrd="1" destOrd="0" presId="urn:microsoft.com/office/officeart/2009/3/layout/HorizontalOrganizationChart"/>
    <dgm:cxn modelId="{A97CCB8C-8AA7-4385-A81E-12C08D680301}" type="presParOf" srcId="{332A692F-3D89-4B86-BE90-513FB3C5433A}" destId="{F8E3E1C9-92F0-4405-B6B5-C6601D9E38BB}" srcOrd="1" destOrd="0" presId="urn:microsoft.com/office/officeart/2009/3/layout/HorizontalOrganizationChart"/>
    <dgm:cxn modelId="{04800D48-C546-480B-AD6D-730DF458F60D}" type="presParOf" srcId="{F8E3E1C9-92F0-4405-B6B5-C6601D9E38BB}" destId="{8BD675AE-7249-456D-ACCB-E6C0C3E69CDD}" srcOrd="0" destOrd="0" presId="urn:microsoft.com/office/officeart/2009/3/layout/HorizontalOrganizationChart"/>
    <dgm:cxn modelId="{A7A25C53-16FC-460C-B254-4918092DDFE0}" type="presParOf" srcId="{F8E3E1C9-92F0-4405-B6B5-C6601D9E38BB}" destId="{5A76D15B-55DE-460F-84DC-6B6D6AFBCF4B}" srcOrd="1" destOrd="0" presId="urn:microsoft.com/office/officeart/2009/3/layout/HorizontalOrganizationChart"/>
    <dgm:cxn modelId="{066B3F80-2FFF-40A9-964E-08FEE18976BB}" type="presParOf" srcId="{5A76D15B-55DE-460F-84DC-6B6D6AFBCF4B}" destId="{49C71A5F-91F4-4636-A6CC-41536EA184C0}" srcOrd="0" destOrd="0" presId="urn:microsoft.com/office/officeart/2009/3/layout/HorizontalOrganizationChart"/>
    <dgm:cxn modelId="{2C0CF918-CF4C-4407-9300-36C7D1901805}" type="presParOf" srcId="{49C71A5F-91F4-4636-A6CC-41536EA184C0}" destId="{E87FB6B1-F4D1-408F-9D55-0F3CAB9A6BB3}" srcOrd="0" destOrd="0" presId="urn:microsoft.com/office/officeart/2009/3/layout/HorizontalOrganizationChart"/>
    <dgm:cxn modelId="{5EC4B3F2-31B3-4438-B943-FAFDFDD6DD9E}" type="presParOf" srcId="{49C71A5F-91F4-4636-A6CC-41536EA184C0}" destId="{CD6B7E49-4C6F-47F1-B11C-EDB2B8111566}" srcOrd="1" destOrd="0" presId="urn:microsoft.com/office/officeart/2009/3/layout/HorizontalOrganizationChart"/>
    <dgm:cxn modelId="{C482A9E6-7271-407A-8D8F-ABC4EDBF6626}" type="presParOf" srcId="{5A76D15B-55DE-460F-84DC-6B6D6AFBCF4B}" destId="{8E9F6D7E-EF9E-4DD5-8CCE-34DB58C38547}" srcOrd="1" destOrd="0" presId="urn:microsoft.com/office/officeart/2009/3/layout/HorizontalOrganizationChart"/>
    <dgm:cxn modelId="{070A128D-DA28-4972-8333-EF0D9421D542}" type="presParOf" srcId="{5A76D15B-55DE-460F-84DC-6B6D6AFBCF4B}" destId="{EBACC154-A5C6-49FE-A75B-87F7A28439E3}" srcOrd="2" destOrd="0" presId="urn:microsoft.com/office/officeart/2009/3/layout/HorizontalOrganizationChart"/>
    <dgm:cxn modelId="{BE694D37-70A0-45A9-837E-FD96CA0B9804}" type="presParOf" srcId="{F8E3E1C9-92F0-4405-B6B5-C6601D9E38BB}" destId="{70B6DAE8-1558-4CEA-9C42-3CDE108F1744}" srcOrd="2" destOrd="0" presId="urn:microsoft.com/office/officeart/2009/3/layout/HorizontalOrganizationChart"/>
    <dgm:cxn modelId="{DB4357F6-AC21-49A5-98E0-D40F74D69128}" type="presParOf" srcId="{F8E3E1C9-92F0-4405-B6B5-C6601D9E38BB}" destId="{9B1D50CE-E7C9-445F-BE30-BD6C8445FC7C}" srcOrd="3" destOrd="0" presId="urn:microsoft.com/office/officeart/2009/3/layout/HorizontalOrganizationChart"/>
    <dgm:cxn modelId="{AAE57620-FFB1-4559-BE94-F505308EDF75}" type="presParOf" srcId="{9B1D50CE-E7C9-445F-BE30-BD6C8445FC7C}" destId="{95D82DEE-29F8-42A2-9C34-5FE2861CF2FE}" srcOrd="0" destOrd="0" presId="urn:microsoft.com/office/officeart/2009/3/layout/HorizontalOrganizationChart"/>
    <dgm:cxn modelId="{72137F0A-8EE1-4944-A6BC-7B5A378FC0E9}" type="presParOf" srcId="{95D82DEE-29F8-42A2-9C34-5FE2861CF2FE}" destId="{0854813D-86D2-478E-9570-884F692D26CE}" srcOrd="0" destOrd="0" presId="urn:microsoft.com/office/officeart/2009/3/layout/HorizontalOrganizationChart"/>
    <dgm:cxn modelId="{B98DF891-8B13-463C-A018-36B8E7745F51}" type="presParOf" srcId="{95D82DEE-29F8-42A2-9C34-5FE2861CF2FE}" destId="{96042AE2-ED99-4C31-8FBE-A4C32873D17C}" srcOrd="1" destOrd="0" presId="urn:microsoft.com/office/officeart/2009/3/layout/HorizontalOrganizationChart"/>
    <dgm:cxn modelId="{AAD03695-EF00-4250-817E-BDB5B61FBE8F}" type="presParOf" srcId="{9B1D50CE-E7C9-445F-BE30-BD6C8445FC7C}" destId="{31C7848D-36C8-4844-8944-7E7048FE04DB}" srcOrd="1" destOrd="0" presId="urn:microsoft.com/office/officeart/2009/3/layout/HorizontalOrganizationChart"/>
    <dgm:cxn modelId="{916EC47E-E881-420B-9532-F106129FA0F4}" type="presParOf" srcId="{9B1D50CE-E7C9-445F-BE30-BD6C8445FC7C}" destId="{414E997E-A8AF-44D2-A4D6-F16DAB66B267}" srcOrd="2" destOrd="0" presId="urn:microsoft.com/office/officeart/2009/3/layout/HorizontalOrganizationChart"/>
    <dgm:cxn modelId="{C322CEC5-41C1-42A7-AF52-32111DEE6024}" type="presParOf" srcId="{F8E3E1C9-92F0-4405-B6B5-C6601D9E38BB}" destId="{E2D3BAC1-90D0-4EFB-8B5B-54C3C2EC80C4}" srcOrd="4" destOrd="0" presId="urn:microsoft.com/office/officeart/2009/3/layout/HorizontalOrganizationChart"/>
    <dgm:cxn modelId="{5D29831F-B338-4844-90FD-DB14FCAD2715}" type="presParOf" srcId="{F8E3E1C9-92F0-4405-B6B5-C6601D9E38BB}" destId="{E39C657B-961F-4E86-BE30-EF5813FD4A9C}" srcOrd="5" destOrd="0" presId="urn:microsoft.com/office/officeart/2009/3/layout/HorizontalOrganizationChart"/>
    <dgm:cxn modelId="{C372EC41-F8D6-4374-B933-9222F6C85335}" type="presParOf" srcId="{E39C657B-961F-4E86-BE30-EF5813FD4A9C}" destId="{B438ECF5-5464-46FC-8A9C-739FAF2F4B1C}" srcOrd="0" destOrd="0" presId="urn:microsoft.com/office/officeart/2009/3/layout/HorizontalOrganizationChart"/>
    <dgm:cxn modelId="{30DEFD25-155D-4EC1-97ED-1DD46A622932}" type="presParOf" srcId="{B438ECF5-5464-46FC-8A9C-739FAF2F4B1C}" destId="{7B98D90E-0326-4A2D-B262-510676474B0A}" srcOrd="0" destOrd="0" presId="urn:microsoft.com/office/officeart/2009/3/layout/HorizontalOrganizationChart"/>
    <dgm:cxn modelId="{74329324-1BE2-499C-B060-8525BD8D78DD}" type="presParOf" srcId="{B438ECF5-5464-46FC-8A9C-739FAF2F4B1C}" destId="{D2B4EA9B-58D7-4CC9-8336-DAC40050173A}" srcOrd="1" destOrd="0" presId="urn:microsoft.com/office/officeart/2009/3/layout/HorizontalOrganizationChart"/>
    <dgm:cxn modelId="{59770BE6-1576-409E-8F93-98AADEA2C379}" type="presParOf" srcId="{E39C657B-961F-4E86-BE30-EF5813FD4A9C}" destId="{3E946A53-C447-423F-A28C-D939F0674F1C}" srcOrd="1" destOrd="0" presId="urn:microsoft.com/office/officeart/2009/3/layout/HorizontalOrganizationChart"/>
    <dgm:cxn modelId="{7DF3C2CE-82FC-4DA1-9E57-9AC6D62260F8}" type="presParOf" srcId="{E39C657B-961F-4E86-BE30-EF5813FD4A9C}" destId="{FE17B09A-D5D9-4CA1-85C8-B713CA9CF459}" srcOrd="2" destOrd="0" presId="urn:microsoft.com/office/officeart/2009/3/layout/HorizontalOrganizationChart"/>
    <dgm:cxn modelId="{4163748C-78DA-4B38-A3E7-CC64741DDF34}" type="presParOf" srcId="{332A692F-3D89-4B86-BE90-513FB3C5433A}" destId="{CDB650E9-1B9C-4F64-8244-3188C11381D1}"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304F121-CB1A-4492-ABF6-F1683F33CDBD}" type="doc">
      <dgm:prSet loTypeId="urn:microsoft.com/office/officeart/2009/3/layout/HorizontalOrganizationChart" loCatId="hierarchy" qsTypeId="urn:microsoft.com/office/officeart/2005/8/quickstyle/simple3" qsCatId="simple" csTypeId="urn:microsoft.com/office/officeart/2005/8/colors/accent1_2" csCatId="accent1" phldr="1"/>
      <dgm:spPr/>
      <dgm:t>
        <a:bodyPr/>
        <a:lstStyle/>
        <a:p>
          <a:endParaRPr lang="fr-FR"/>
        </a:p>
      </dgm:t>
    </dgm:pt>
    <dgm:pt modelId="{3FDCE72F-9C35-408B-AD87-892EB5670B35}">
      <dgm:prSet phldrT="[Texte]"/>
      <dgm:spPr/>
      <dgm:t>
        <a:bodyPr/>
        <a:lstStyle/>
        <a:p>
          <a:r>
            <a:rPr lang="fr-FR" b="1" dirty="0">
              <a:latin typeface="Arial" panose="020B0604020202020204" pitchFamily="34" charset="0"/>
              <a:ea typeface="Calibri" panose="020F0502020204030204" pitchFamily="34" charset="0"/>
              <a:cs typeface="Times New Roman" panose="02020603050405020304" pitchFamily="18" charset="0"/>
            </a:rPr>
            <a:t>Pour prévenir et éviter les conflits, il faut</a:t>
          </a:r>
          <a:endParaRPr lang="fr-FR" b="1" dirty="0"/>
        </a:p>
      </dgm:t>
    </dgm:pt>
    <dgm:pt modelId="{F3127208-9F47-4D28-90D0-8894DDCAC8D9}" type="parTrans" cxnId="{E6D9F52C-9E9D-4E0D-8803-ED1DBCBA2A4E}">
      <dgm:prSet/>
      <dgm:spPr/>
      <dgm:t>
        <a:bodyPr/>
        <a:lstStyle/>
        <a:p>
          <a:endParaRPr lang="fr-FR">
            <a:solidFill>
              <a:schemeClr val="bg1"/>
            </a:solidFill>
          </a:endParaRPr>
        </a:p>
      </dgm:t>
    </dgm:pt>
    <dgm:pt modelId="{630C89AD-E196-4B6B-A60B-72AD40269B4E}" type="sibTrans" cxnId="{E6D9F52C-9E9D-4E0D-8803-ED1DBCBA2A4E}">
      <dgm:prSet/>
      <dgm:spPr/>
      <dgm:t>
        <a:bodyPr/>
        <a:lstStyle/>
        <a:p>
          <a:endParaRPr lang="fr-FR">
            <a:solidFill>
              <a:schemeClr val="bg1"/>
            </a:solidFill>
          </a:endParaRPr>
        </a:p>
      </dgm:t>
    </dgm:pt>
    <dgm:pt modelId="{6F64D00D-8188-4470-A05C-414D5B1645DE}">
      <dgm:prSet/>
      <dgm:spPr/>
      <dgm:t>
        <a:bodyPr/>
        <a:lstStyle/>
        <a:p>
          <a:r>
            <a:rPr lang="fr-FR" b="1" dirty="0">
              <a:latin typeface="Arial" panose="020B0604020202020204" pitchFamily="34" charset="0"/>
              <a:ea typeface="Times New Roman" panose="02020603050405020304" pitchFamily="18" charset="0"/>
              <a:cs typeface="Times New Roman" panose="02020603050405020304" pitchFamily="18" charset="0"/>
            </a:rPr>
            <a:t>Être attentif aux symptômes</a:t>
          </a:r>
          <a:r>
            <a:rPr lang="fr-FR" dirty="0">
              <a:latin typeface="Arial" panose="020B0604020202020204" pitchFamily="34" charset="0"/>
              <a:ea typeface="Times New Roman" panose="02020603050405020304" pitchFamily="18" charset="0"/>
              <a:cs typeface="Times New Roman" panose="02020603050405020304" pitchFamily="18" charset="0"/>
            </a:rPr>
            <a:t> : ils permettent de déceler les situations conflictuelles : </a:t>
          </a:r>
          <a:r>
            <a:rPr lang="fr-FR" i="1" dirty="0">
              <a:latin typeface="Arial" panose="020B0604020202020204" pitchFamily="34" charset="0"/>
              <a:ea typeface="Times New Roman" panose="02020603050405020304" pitchFamily="18" charset="0"/>
              <a:cs typeface="Times New Roman" panose="02020603050405020304" pitchFamily="18" charset="0"/>
            </a:rPr>
            <a:t>des employés qui contestent souvent les objectifs et les procédures, qui mettent constamment en doute la compétence de leurs équipiers ou de leurs superviseurs, la recherche de coupables plutôt que de solutions, la surproduction de courriels entre des personnes qui avaient de bons rapports… </a:t>
          </a:r>
          <a:r>
            <a:rPr lang="fr-FR" b="1" dirty="0">
              <a:latin typeface="Arial" panose="020B0604020202020204" pitchFamily="34" charset="0"/>
              <a:ea typeface="Times New Roman" panose="02020603050405020304" pitchFamily="18" charset="0"/>
              <a:cs typeface="Times New Roman" panose="02020603050405020304" pitchFamily="18" charset="0"/>
            </a:rPr>
            <a:t>Ces situations sont révélatrices de conflits potentiels qui risquent de s’aggraver</a:t>
          </a:r>
          <a:r>
            <a:rPr lang="fr-FR" dirty="0">
              <a:latin typeface="Arial" panose="020B0604020202020204" pitchFamily="34" charset="0"/>
              <a:ea typeface="Times New Roman" panose="02020603050405020304" pitchFamily="18" charset="0"/>
              <a:cs typeface="Times New Roman" panose="02020603050405020304" pitchFamily="18" charset="0"/>
            </a:rPr>
            <a:t>.</a:t>
          </a:r>
        </a:p>
      </dgm:t>
    </dgm:pt>
    <dgm:pt modelId="{BDF25322-08F1-498C-BF4F-51F4CD131958}" type="parTrans" cxnId="{92535150-3533-4DEA-905B-CEBEE76E1FDD}">
      <dgm:prSet/>
      <dgm:spPr/>
      <dgm:t>
        <a:bodyPr/>
        <a:lstStyle/>
        <a:p>
          <a:endParaRPr lang="fr-FR">
            <a:solidFill>
              <a:schemeClr val="bg1"/>
            </a:solidFill>
          </a:endParaRPr>
        </a:p>
      </dgm:t>
    </dgm:pt>
    <dgm:pt modelId="{24D6AD54-1488-4D09-ABD5-A658BD07907E}" type="sibTrans" cxnId="{92535150-3533-4DEA-905B-CEBEE76E1FDD}">
      <dgm:prSet/>
      <dgm:spPr/>
      <dgm:t>
        <a:bodyPr/>
        <a:lstStyle/>
        <a:p>
          <a:endParaRPr lang="fr-FR">
            <a:solidFill>
              <a:schemeClr val="bg1"/>
            </a:solidFill>
          </a:endParaRPr>
        </a:p>
      </dgm:t>
    </dgm:pt>
    <dgm:pt modelId="{AF909A17-C8FA-41B0-A0FD-8E407D40F704}">
      <dgm:prSet/>
      <dgm:spPr/>
      <dgm:t>
        <a:bodyPr/>
        <a:lstStyle/>
        <a:p>
          <a:r>
            <a:rPr lang="fr-FR" b="1">
              <a:latin typeface="Arial" panose="020B0604020202020204" pitchFamily="34" charset="0"/>
              <a:ea typeface="Times New Roman" panose="02020603050405020304" pitchFamily="18" charset="0"/>
              <a:cs typeface="Times New Roman" panose="02020603050405020304" pitchFamily="18" charset="0"/>
            </a:rPr>
            <a:t>Identifier les éléments conflictuels</a:t>
          </a:r>
          <a:r>
            <a:rPr lang="fr-FR">
              <a:latin typeface="Arial" panose="020B0604020202020204" pitchFamily="34" charset="0"/>
              <a:ea typeface="Times New Roman" panose="02020603050405020304" pitchFamily="18" charset="0"/>
              <a:cs typeface="Times New Roman" panose="02020603050405020304" pitchFamily="18" charset="0"/>
            </a:rPr>
            <a:t> afin d’anticiper et de prévenir les tensions. Une des bases de la prévention consiste à accorder de l’importance à l’organisation. Il est plus aisé de résoudre un conflit lorsque l’environnement est sain et positif.</a:t>
          </a:r>
          <a:endParaRPr lang="fr-FR" dirty="0">
            <a:latin typeface="Arial" panose="020B0604020202020204" pitchFamily="34" charset="0"/>
            <a:ea typeface="Times New Roman" panose="02020603050405020304" pitchFamily="18" charset="0"/>
            <a:cs typeface="Times New Roman" panose="02020603050405020304" pitchFamily="18" charset="0"/>
          </a:endParaRPr>
        </a:p>
      </dgm:t>
    </dgm:pt>
    <dgm:pt modelId="{ACF7208D-E5F2-454E-BE88-CD1493E65B4E}" type="parTrans" cxnId="{1151E289-38B2-422E-80CF-507863C5500A}">
      <dgm:prSet/>
      <dgm:spPr/>
      <dgm:t>
        <a:bodyPr/>
        <a:lstStyle/>
        <a:p>
          <a:endParaRPr lang="fr-FR">
            <a:solidFill>
              <a:schemeClr val="bg1"/>
            </a:solidFill>
          </a:endParaRPr>
        </a:p>
      </dgm:t>
    </dgm:pt>
    <dgm:pt modelId="{57781FF3-66DD-4CD2-80EC-B0BB0F8FC752}" type="sibTrans" cxnId="{1151E289-38B2-422E-80CF-507863C5500A}">
      <dgm:prSet/>
      <dgm:spPr/>
      <dgm:t>
        <a:bodyPr/>
        <a:lstStyle/>
        <a:p>
          <a:endParaRPr lang="fr-FR">
            <a:solidFill>
              <a:schemeClr val="bg1"/>
            </a:solidFill>
          </a:endParaRPr>
        </a:p>
      </dgm:t>
    </dgm:pt>
    <dgm:pt modelId="{755FC1A6-8719-457F-8323-6604E8D26619}">
      <dgm:prSet/>
      <dgm:spPr/>
      <dgm:t>
        <a:bodyPr/>
        <a:lstStyle/>
        <a:p>
          <a:r>
            <a:rPr lang="fr-FR" b="1" dirty="0">
              <a:latin typeface="Arial" panose="020B0604020202020204" pitchFamily="34" charset="0"/>
              <a:ea typeface="Times New Roman" panose="02020603050405020304" pitchFamily="18" charset="0"/>
              <a:cs typeface="Times New Roman" panose="02020603050405020304" pitchFamily="18" charset="0"/>
            </a:rPr>
            <a:t>Savoir gérer le conflit </a:t>
          </a:r>
          <a:r>
            <a:rPr lang="fr-FR" dirty="0">
              <a:latin typeface="Arial" panose="020B0604020202020204" pitchFamily="34" charset="0"/>
              <a:ea typeface="Times New Roman" panose="02020603050405020304" pitchFamily="18" charset="0"/>
              <a:cs typeface="Times New Roman" panose="02020603050405020304" pitchFamily="18" charset="0"/>
            </a:rPr>
            <a:t>: Ne pas chercher à changer les gens, leur personnalité ou leur mentalité. Ce processus est sans fin et n’aboutit à rien. Il faut centrer le travail sur les comportements.</a:t>
          </a:r>
        </a:p>
      </dgm:t>
    </dgm:pt>
    <dgm:pt modelId="{FC8785D3-D69D-49AD-B791-0627E84F74FF}" type="parTrans" cxnId="{DBFA1DDB-6DC4-4BF6-87CA-4A43B2149B40}">
      <dgm:prSet/>
      <dgm:spPr/>
      <dgm:t>
        <a:bodyPr/>
        <a:lstStyle/>
        <a:p>
          <a:endParaRPr lang="fr-FR">
            <a:solidFill>
              <a:schemeClr val="bg1"/>
            </a:solidFill>
          </a:endParaRPr>
        </a:p>
      </dgm:t>
    </dgm:pt>
    <dgm:pt modelId="{05BB51AE-EB79-463F-BF15-D284DB085D8C}" type="sibTrans" cxnId="{DBFA1DDB-6DC4-4BF6-87CA-4A43B2149B40}">
      <dgm:prSet/>
      <dgm:spPr/>
      <dgm:t>
        <a:bodyPr/>
        <a:lstStyle/>
        <a:p>
          <a:endParaRPr lang="fr-FR">
            <a:solidFill>
              <a:schemeClr val="bg1"/>
            </a:solidFill>
          </a:endParaRPr>
        </a:p>
      </dgm:t>
    </dgm:pt>
    <dgm:pt modelId="{E61ED3BE-44E7-4E9B-9A39-76417C4EC86D}" type="pres">
      <dgm:prSet presAssocID="{2304F121-CB1A-4492-ABF6-F1683F33CDBD}" presName="hierChild1" presStyleCnt="0">
        <dgm:presLayoutVars>
          <dgm:orgChart val="1"/>
          <dgm:chPref val="1"/>
          <dgm:dir/>
          <dgm:animOne val="branch"/>
          <dgm:animLvl val="lvl"/>
          <dgm:resizeHandles/>
        </dgm:presLayoutVars>
      </dgm:prSet>
      <dgm:spPr/>
    </dgm:pt>
    <dgm:pt modelId="{9EF7849F-C90B-483D-9674-7EA7512788C6}" type="pres">
      <dgm:prSet presAssocID="{3FDCE72F-9C35-408B-AD87-892EB5670B35}" presName="hierRoot1" presStyleCnt="0">
        <dgm:presLayoutVars>
          <dgm:hierBranch val="init"/>
        </dgm:presLayoutVars>
      </dgm:prSet>
      <dgm:spPr/>
    </dgm:pt>
    <dgm:pt modelId="{3CD80DF5-20CC-4E90-8604-DE0ADEEE966F}" type="pres">
      <dgm:prSet presAssocID="{3FDCE72F-9C35-408B-AD87-892EB5670B35}" presName="rootComposite1" presStyleCnt="0"/>
      <dgm:spPr/>
    </dgm:pt>
    <dgm:pt modelId="{400C8E41-5E05-446B-BC71-CA77E4B37EE8}" type="pres">
      <dgm:prSet presAssocID="{3FDCE72F-9C35-408B-AD87-892EB5670B35}" presName="rootText1" presStyleLbl="node0" presStyleIdx="0" presStyleCnt="1" custScaleX="61916" custScaleY="128844">
        <dgm:presLayoutVars>
          <dgm:chPref val="3"/>
        </dgm:presLayoutVars>
      </dgm:prSet>
      <dgm:spPr/>
    </dgm:pt>
    <dgm:pt modelId="{0C103A7B-77A3-4454-8728-02AEC96703BF}" type="pres">
      <dgm:prSet presAssocID="{3FDCE72F-9C35-408B-AD87-892EB5670B35}" presName="rootConnector1" presStyleLbl="node1" presStyleIdx="0" presStyleCnt="0"/>
      <dgm:spPr/>
    </dgm:pt>
    <dgm:pt modelId="{E82E04FE-384F-48F8-A553-5A6B0D51AF94}" type="pres">
      <dgm:prSet presAssocID="{3FDCE72F-9C35-408B-AD87-892EB5670B35}" presName="hierChild2" presStyleCnt="0"/>
      <dgm:spPr/>
    </dgm:pt>
    <dgm:pt modelId="{FC56080E-286C-464D-81B4-60FD6FA0B094}" type="pres">
      <dgm:prSet presAssocID="{BDF25322-08F1-498C-BF4F-51F4CD131958}" presName="Name64" presStyleLbl="parChTrans1D2" presStyleIdx="0" presStyleCnt="3"/>
      <dgm:spPr/>
    </dgm:pt>
    <dgm:pt modelId="{81539BA2-127C-4AC4-8F5F-50C26C8870E3}" type="pres">
      <dgm:prSet presAssocID="{6F64D00D-8188-4470-A05C-414D5B1645DE}" presName="hierRoot2" presStyleCnt="0">
        <dgm:presLayoutVars>
          <dgm:hierBranch val="init"/>
        </dgm:presLayoutVars>
      </dgm:prSet>
      <dgm:spPr/>
    </dgm:pt>
    <dgm:pt modelId="{3870D22A-7E4E-44D0-B10F-75A97B81EA59}" type="pres">
      <dgm:prSet presAssocID="{6F64D00D-8188-4470-A05C-414D5B1645DE}" presName="rootComposite" presStyleCnt="0"/>
      <dgm:spPr/>
    </dgm:pt>
    <dgm:pt modelId="{C93AD7E9-A314-4307-9FCE-6461984B0CED}" type="pres">
      <dgm:prSet presAssocID="{6F64D00D-8188-4470-A05C-414D5B1645DE}" presName="rootText" presStyleLbl="node2" presStyleIdx="0" presStyleCnt="3" custScaleX="267220" custScaleY="222577">
        <dgm:presLayoutVars>
          <dgm:chPref val="3"/>
        </dgm:presLayoutVars>
      </dgm:prSet>
      <dgm:spPr/>
    </dgm:pt>
    <dgm:pt modelId="{8548114C-8450-4BD3-B624-2E4BB612C006}" type="pres">
      <dgm:prSet presAssocID="{6F64D00D-8188-4470-A05C-414D5B1645DE}" presName="rootConnector" presStyleLbl="node2" presStyleIdx="0" presStyleCnt="3"/>
      <dgm:spPr/>
    </dgm:pt>
    <dgm:pt modelId="{01E9770F-120A-42AF-B01C-5B11B5D16C64}" type="pres">
      <dgm:prSet presAssocID="{6F64D00D-8188-4470-A05C-414D5B1645DE}" presName="hierChild4" presStyleCnt="0"/>
      <dgm:spPr/>
    </dgm:pt>
    <dgm:pt modelId="{F7588CD7-3F05-47E5-83D1-789C064490DE}" type="pres">
      <dgm:prSet presAssocID="{6F64D00D-8188-4470-A05C-414D5B1645DE}" presName="hierChild5" presStyleCnt="0"/>
      <dgm:spPr/>
    </dgm:pt>
    <dgm:pt modelId="{10ABE218-2C23-4809-A77B-8700B016F37A}" type="pres">
      <dgm:prSet presAssocID="{ACF7208D-E5F2-454E-BE88-CD1493E65B4E}" presName="Name64" presStyleLbl="parChTrans1D2" presStyleIdx="1" presStyleCnt="3"/>
      <dgm:spPr/>
    </dgm:pt>
    <dgm:pt modelId="{F27EF8CF-E4C8-436B-8B10-D78B750969EF}" type="pres">
      <dgm:prSet presAssocID="{AF909A17-C8FA-41B0-A0FD-8E407D40F704}" presName="hierRoot2" presStyleCnt="0">
        <dgm:presLayoutVars>
          <dgm:hierBranch val="init"/>
        </dgm:presLayoutVars>
      </dgm:prSet>
      <dgm:spPr/>
    </dgm:pt>
    <dgm:pt modelId="{5884FF33-C5E5-4DF7-AF36-CF92575FD039}" type="pres">
      <dgm:prSet presAssocID="{AF909A17-C8FA-41B0-A0FD-8E407D40F704}" presName="rootComposite" presStyleCnt="0"/>
      <dgm:spPr/>
    </dgm:pt>
    <dgm:pt modelId="{773CD6F0-218A-4344-B5F5-3B9060E3AE5A}" type="pres">
      <dgm:prSet presAssocID="{AF909A17-C8FA-41B0-A0FD-8E407D40F704}" presName="rootText" presStyleLbl="node2" presStyleIdx="1" presStyleCnt="3" custScaleX="265988" custScaleY="130619">
        <dgm:presLayoutVars>
          <dgm:chPref val="3"/>
        </dgm:presLayoutVars>
      </dgm:prSet>
      <dgm:spPr/>
    </dgm:pt>
    <dgm:pt modelId="{2B7EAE2E-53C3-4F3E-9B9F-9B045ED73B48}" type="pres">
      <dgm:prSet presAssocID="{AF909A17-C8FA-41B0-A0FD-8E407D40F704}" presName="rootConnector" presStyleLbl="node2" presStyleIdx="1" presStyleCnt="3"/>
      <dgm:spPr/>
    </dgm:pt>
    <dgm:pt modelId="{E3E36849-0E1E-4B55-949B-F47079A8C265}" type="pres">
      <dgm:prSet presAssocID="{AF909A17-C8FA-41B0-A0FD-8E407D40F704}" presName="hierChild4" presStyleCnt="0"/>
      <dgm:spPr/>
    </dgm:pt>
    <dgm:pt modelId="{BE1D88F5-4405-4C61-A893-D314932C5FBF}" type="pres">
      <dgm:prSet presAssocID="{AF909A17-C8FA-41B0-A0FD-8E407D40F704}" presName="hierChild5" presStyleCnt="0"/>
      <dgm:spPr/>
    </dgm:pt>
    <dgm:pt modelId="{A9DADFD2-98D0-4A1A-B6E8-05A68FFE75B8}" type="pres">
      <dgm:prSet presAssocID="{FC8785D3-D69D-49AD-B791-0627E84F74FF}" presName="Name64" presStyleLbl="parChTrans1D2" presStyleIdx="2" presStyleCnt="3"/>
      <dgm:spPr/>
    </dgm:pt>
    <dgm:pt modelId="{86944AD1-20F8-4177-AF88-79FDD6940272}" type="pres">
      <dgm:prSet presAssocID="{755FC1A6-8719-457F-8323-6604E8D26619}" presName="hierRoot2" presStyleCnt="0">
        <dgm:presLayoutVars>
          <dgm:hierBranch val="init"/>
        </dgm:presLayoutVars>
      </dgm:prSet>
      <dgm:spPr/>
    </dgm:pt>
    <dgm:pt modelId="{46EA9774-29C0-4622-9222-CF3046BCFF45}" type="pres">
      <dgm:prSet presAssocID="{755FC1A6-8719-457F-8323-6604E8D26619}" presName="rootComposite" presStyleCnt="0"/>
      <dgm:spPr/>
    </dgm:pt>
    <dgm:pt modelId="{77E791FE-D055-402C-B7A8-74925A14727D}" type="pres">
      <dgm:prSet presAssocID="{755FC1A6-8719-457F-8323-6604E8D26619}" presName="rootText" presStyleLbl="node2" presStyleIdx="2" presStyleCnt="3" custScaleX="267220">
        <dgm:presLayoutVars>
          <dgm:chPref val="3"/>
        </dgm:presLayoutVars>
      </dgm:prSet>
      <dgm:spPr/>
    </dgm:pt>
    <dgm:pt modelId="{D0695536-ED1F-478C-8FFE-1645D0990A07}" type="pres">
      <dgm:prSet presAssocID="{755FC1A6-8719-457F-8323-6604E8D26619}" presName="rootConnector" presStyleLbl="node2" presStyleIdx="2" presStyleCnt="3"/>
      <dgm:spPr/>
    </dgm:pt>
    <dgm:pt modelId="{CFE44C81-B933-418A-8EAC-7C5D4D17FAE8}" type="pres">
      <dgm:prSet presAssocID="{755FC1A6-8719-457F-8323-6604E8D26619}" presName="hierChild4" presStyleCnt="0"/>
      <dgm:spPr/>
    </dgm:pt>
    <dgm:pt modelId="{07C21F8E-8EEF-4397-AC34-A67D649BC4B0}" type="pres">
      <dgm:prSet presAssocID="{755FC1A6-8719-457F-8323-6604E8D26619}" presName="hierChild5" presStyleCnt="0"/>
      <dgm:spPr/>
    </dgm:pt>
    <dgm:pt modelId="{26B4B83E-4FB4-43E0-8896-47F6975D87EF}" type="pres">
      <dgm:prSet presAssocID="{3FDCE72F-9C35-408B-AD87-892EB5670B35}" presName="hierChild3" presStyleCnt="0"/>
      <dgm:spPr/>
    </dgm:pt>
  </dgm:ptLst>
  <dgm:cxnLst>
    <dgm:cxn modelId="{90241E0D-2FCE-487F-85F9-FB5B65D0FD0C}" type="presOf" srcId="{2304F121-CB1A-4492-ABF6-F1683F33CDBD}" destId="{E61ED3BE-44E7-4E9B-9A39-76417C4EC86D}" srcOrd="0" destOrd="0" presId="urn:microsoft.com/office/officeart/2009/3/layout/HorizontalOrganizationChart"/>
    <dgm:cxn modelId="{E6D9F52C-9E9D-4E0D-8803-ED1DBCBA2A4E}" srcId="{2304F121-CB1A-4492-ABF6-F1683F33CDBD}" destId="{3FDCE72F-9C35-408B-AD87-892EB5670B35}" srcOrd="0" destOrd="0" parTransId="{F3127208-9F47-4D28-90D0-8894DDCAC8D9}" sibTransId="{630C89AD-E196-4B6B-A60B-72AD40269B4E}"/>
    <dgm:cxn modelId="{F6D65E32-C303-4863-B26D-3E75BDE94D1E}" type="presOf" srcId="{3FDCE72F-9C35-408B-AD87-892EB5670B35}" destId="{400C8E41-5E05-446B-BC71-CA77E4B37EE8}" srcOrd="0" destOrd="0" presId="urn:microsoft.com/office/officeart/2009/3/layout/HorizontalOrganizationChart"/>
    <dgm:cxn modelId="{537E6D34-2333-402C-8FB6-551B3D9FE88C}" type="presOf" srcId="{BDF25322-08F1-498C-BF4F-51F4CD131958}" destId="{FC56080E-286C-464D-81B4-60FD6FA0B094}" srcOrd="0" destOrd="0" presId="urn:microsoft.com/office/officeart/2009/3/layout/HorizontalOrganizationChart"/>
    <dgm:cxn modelId="{DF5B1242-4502-42B5-B770-7DC6C1CA1DE6}" type="presOf" srcId="{755FC1A6-8719-457F-8323-6604E8D26619}" destId="{D0695536-ED1F-478C-8FFE-1645D0990A07}" srcOrd="1" destOrd="0" presId="urn:microsoft.com/office/officeart/2009/3/layout/HorizontalOrganizationChart"/>
    <dgm:cxn modelId="{49F94265-FC99-4A93-81F9-E9D8D613092A}" type="presOf" srcId="{6F64D00D-8188-4470-A05C-414D5B1645DE}" destId="{C93AD7E9-A314-4307-9FCE-6461984B0CED}" srcOrd="0" destOrd="0" presId="urn:microsoft.com/office/officeart/2009/3/layout/HorizontalOrganizationChart"/>
    <dgm:cxn modelId="{ABE5DC67-7F8A-4332-909E-5366365CE0A8}" type="presOf" srcId="{FC8785D3-D69D-49AD-B791-0627E84F74FF}" destId="{A9DADFD2-98D0-4A1A-B6E8-05A68FFE75B8}" srcOrd="0" destOrd="0" presId="urn:microsoft.com/office/officeart/2009/3/layout/HorizontalOrganizationChart"/>
    <dgm:cxn modelId="{92535150-3533-4DEA-905B-CEBEE76E1FDD}" srcId="{3FDCE72F-9C35-408B-AD87-892EB5670B35}" destId="{6F64D00D-8188-4470-A05C-414D5B1645DE}" srcOrd="0" destOrd="0" parTransId="{BDF25322-08F1-498C-BF4F-51F4CD131958}" sibTransId="{24D6AD54-1488-4D09-ABD5-A658BD07907E}"/>
    <dgm:cxn modelId="{7F2B3055-73BA-4B81-9AFC-AF863CC93EB1}" type="presOf" srcId="{6F64D00D-8188-4470-A05C-414D5B1645DE}" destId="{8548114C-8450-4BD3-B624-2E4BB612C006}" srcOrd="1" destOrd="0" presId="urn:microsoft.com/office/officeart/2009/3/layout/HorizontalOrganizationChart"/>
    <dgm:cxn modelId="{B465A17F-AD3D-4064-AC0D-E2C0F82C477C}" type="presOf" srcId="{AF909A17-C8FA-41B0-A0FD-8E407D40F704}" destId="{773CD6F0-218A-4344-B5F5-3B9060E3AE5A}" srcOrd="0" destOrd="0" presId="urn:microsoft.com/office/officeart/2009/3/layout/HorizontalOrganizationChart"/>
    <dgm:cxn modelId="{1151E289-38B2-422E-80CF-507863C5500A}" srcId="{3FDCE72F-9C35-408B-AD87-892EB5670B35}" destId="{AF909A17-C8FA-41B0-A0FD-8E407D40F704}" srcOrd="1" destOrd="0" parTransId="{ACF7208D-E5F2-454E-BE88-CD1493E65B4E}" sibTransId="{57781FF3-66DD-4CD2-80EC-B0BB0F8FC752}"/>
    <dgm:cxn modelId="{02E0B89E-B44A-4CBB-8690-BF6CF62D358A}" type="presOf" srcId="{AF909A17-C8FA-41B0-A0FD-8E407D40F704}" destId="{2B7EAE2E-53C3-4F3E-9B9F-9B045ED73B48}" srcOrd="1" destOrd="0" presId="urn:microsoft.com/office/officeart/2009/3/layout/HorizontalOrganizationChart"/>
    <dgm:cxn modelId="{4AFFBEB4-F77A-46DE-A34D-8268EE5C7A0D}" type="presOf" srcId="{755FC1A6-8719-457F-8323-6604E8D26619}" destId="{77E791FE-D055-402C-B7A8-74925A14727D}" srcOrd="0" destOrd="0" presId="urn:microsoft.com/office/officeart/2009/3/layout/HorizontalOrganizationChart"/>
    <dgm:cxn modelId="{D7AB5AC2-7CF5-4782-986E-CB528BE2895E}" type="presOf" srcId="{ACF7208D-E5F2-454E-BE88-CD1493E65B4E}" destId="{10ABE218-2C23-4809-A77B-8700B016F37A}" srcOrd="0" destOrd="0" presId="urn:microsoft.com/office/officeart/2009/3/layout/HorizontalOrganizationChart"/>
    <dgm:cxn modelId="{DBFA1DDB-6DC4-4BF6-87CA-4A43B2149B40}" srcId="{3FDCE72F-9C35-408B-AD87-892EB5670B35}" destId="{755FC1A6-8719-457F-8323-6604E8D26619}" srcOrd="2" destOrd="0" parTransId="{FC8785D3-D69D-49AD-B791-0627E84F74FF}" sibTransId="{05BB51AE-EB79-463F-BF15-D284DB085D8C}"/>
    <dgm:cxn modelId="{DE2373EF-9E01-4153-9173-930917C8AAC5}" type="presOf" srcId="{3FDCE72F-9C35-408B-AD87-892EB5670B35}" destId="{0C103A7B-77A3-4454-8728-02AEC96703BF}" srcOrd="1" destOrd="0" presId="urn:microsoft.com/office/officeart/2009/3/layout/HorizontalOrganizationChart"/>
    <dgm:cxn modelId="{598E70EC-3D84-4425-9EDD-578315C5C2BB}" type="presParOf" srcId="{E61ED3BE-44E7-4E9B-9A39-76417C4EC86D}" destId="{9EF7849F-C90B-483D-9674-7EA7512788C6}" srcOrd="0" destOrd="0" presId="urn:microsoft.com/office/officeart/2009/3/layout/HorizontalOrganizationChart"/>
    <dgm:cxn modelId="{EB832B76-78EF-4E87-B017-59C7B8D19E59}" type="presParOf" srcId="{9EF7849F-C90B-483D-9674-7EA7512788C6}" destId="{3CD80DF5-20CC-4E90-8604-DE0ADEEE966F}" srcOrd="0" destOrd="0" presId="urn:microsoft.com/office/officeart/2009/3/layout/HorizontalOrganizationChart"/>
    <dgm:cxn modelId="{51D8BE6A-131B-4B0E-A80C-D6D8320C93E7}" type="presParOf" srcId="{3CD80DF5-20CC-4E90-8604-DE0ADEEE966F}" destId="{400C8E41-5E05-446B-BC71-CA77E4B37EE8}" srcOrd="0" destOrd="0" presId="urn:microsoft.com/office/officeart/2009/3/layout/HorizontalOrganizationChart"/>
    <dgm:cxn modelId="{CB0F7841-F845-42D8-A5EE-4AB0F5AA9BFD}" type="presParOf" srcId="{3CD80DF5-20CC-4E90-8604-DE0ADEEE966F}" destId="{0C103A7B-77A3-4454-8728-02AEC96703BF}" srcOrd="1" destOrd="0" presId="urn:microsoft.com/office/officeart/2009/3/layout/HorizontalOrganizationChart"/>
    <dgm:cxn modelId="{5451EBB5-4481-494A-8251-A315D4C1B1C6}" type="presParOf" srcId="{9EF7849F-C90B-483D-9674-7EA7512788C6}" destId="{E82E04FE-384F-48F8-A553-5A6B0D51AF94}" srcOrd="1" destOrd="0" presId="urn:microsoft.com/office/officeart/2009/3/layout/HorizontalOrganizationChart"/>
    <dgm:cxn modelId="{C9497532-6494-4212-B1C7-23A691477747}" type="presParOf" srcId="{E82E04FE-384F-48F8-A553-5A6B0D51AF94}" destId="{FC56080E-286C-464D-81B4-60FD6FA0B094}" srcOrd="0" destOrd="0" presId="urn:microsoft.com/office/officeart/2009/3/layout/HorizontalOrganizationChart"/>
    <dgm:cxn modelId="{B39DECBF-3648-4EC8-971B-D4FE32477C9E}" type="presParOf" srcId="{E82E04FE-384F-48F8-A553-5A6B0D51AF94}" destId="{81539BA2-127C-4AC4-8F5F-50C26C8870E3}" srcOrd="1" destOrd="0" presId="urn:microsoft.com/office/officeart/2009/3/layout/HorizontalOrganizationChart"/>
    <dgm:cxn modelId="{A6CE7A08-FC4C-4A98-8FAA-E4DB892E919A}" type="presParOf" srcId="{81539BA2-127C-4AC4-8F5F-50C26C8870E3}" destId="{3870D22A-7E4E-44D0-B10F-75A97B81EA59}" srcOrd="0" destOrd="0" presId="urn:microsoft.com/office/officeart/2009/3/layout/HorizontalOrganizationChart"/>
    <dgm:cxn modelId="{2EFE9388-3A03-407B-AF28-5615198AAA38}" type="presParOf" srcId="{3870D22A-7E4E-44D0-B10F-75A97B81EA59}" destId="{C93AD7E9-A314-4307-9FCE-6461984B0CED}" srcOrd="0" destOrd="0" presId="urn:microsoft.com/office/officeart/2009/3/layout/HorizontalOrganizationChart"/>
    <dgm:cxn modelId="{CC0EF192-A029-4FCE-9CDD-A1AFB4A799AF}" type="presParOf" srcId="{3870D22A-7E4E-44D0-B10F-75A97B81EA59}" destId="{8548114C-8450-4BD3-B624-2E4BB612C006}" srcOrd="1" destOrd="0" presId="urn:microsoft.com/office/officeart/2009/3/layout/HorizontalOrganizationChart"/>
    <dgm:cxn modelId="{3EDAA69C-8D7E-4F29-A700-32D3E1C392F6}" type="presParOf" srcId="{81539BA2-127C-4AC4-8F5F-50C26C8870E3}" destId="{01E9770F-120A-42AF-B01C-5B11B5D16C64}" srcOrd="1" destOrd="0" presId="urn:microsoft.com/office/officeart/2009/3/layout/HorizontalOrganizationChart"/>
    <dgm:cxn modelId="{CF5F92E1-66EE-4B27-A9E7-E5B42C9B03C4}" type="presParOf" srcId="{81539BA2-127C-4AC4-8F5F-50C26C8870E3}" destId="{F7588CD7-3F05-47E5-83D1-789C064490DE}" srcOrd="2" destOrd="0" presId="urn:microsoft.com/office/officeart/2009/3/layout/HorizontalOrganizationChart"/>
    <dgm:cxn modelId="{33E81C3F-F475-485B-B80B-B31702DF126A}" type="presParOf" srcId="{E82E04FE-384F-48F8-A553-5A6B0D51AF94}" destId="{10ABE218-2C23-4809-A77B-8700B016F37A}" srcOrd="2" destOrd="0" presId="urn:microsoft.com/office/officeart/2009/3/layout/HorizontalOrganizationChart"/>
    <dgm:cxn modelId="{311BFC27-9CE5-40DA-AF95-8035CD3B97BE}" type="presParOf" srcId="{E82E04FE-384F-48F8-A553-5A6B0D51AF94}" destId="{F27EF8CF-E4C8-436B-8B10-D78B750969EF}" srcOrd="3" destOrd="0" presId="urn:microsoft.com/office/officeart/2009/3/layout/HorizontalOrganizationChart"/>
    <dgm:cxn modelId="{911869B3-E98B-4AD0-942B-EB19A7A074A3}" type="presParOf" srcId="{F27EF8CF-E4C8-436B-8B10-D78B750969EF}" destId="{5884FF33-C5E5-4DF7-AF36-CF92575FD039}" srcOrd="0" destOrd="0" presId="urn:microsoft.com/office/officeart/2009/3/layout/HorizontalOrganizationChart"/>
    <dgm:cxn modelId="{9D840019-2F21-4672-A11A-E5BC6ABDE310}" type="presParOf" srcId="{5884FF33-C5E5-4DF7-AF36-CF92575FD039}" destId="{773CD6F0-218A-4344-B5F5-3B9060E3AE5A}" srcOrd="0" destOrd="0" presId="urn:microsoft.com/office/officeart/2009/3/layout/HorizontalOrganizationChart"/>
    <dgm:cxn modelId="{22236EB6-A574-4DB3-829F-F0562EACC7A4}" type="presParOf" srcId="{5884FF33-C5E5-4DF7-AF36-CF92575FD039}" destId="{2B7EAE2E-53C3-4F3E-9B9F-9B045ED73B48}" srcOrd="1" destOrd="0" presId="urn:microsoft.com/office/officeart/2009/3/layout/HorizontalOrganizationChart"/>
    <dgm:cxn modelId="{21C9D7F1-6256-4DF9-8D8D-FAB6CA6AF06D}" type="presParOf" srcId="{F27EF8CF-E4C8-436B-8B10-D78B750969EF}" destId="{E3E36849-0E1E-4B55-949B-F47079A8C265}" srcOrd="1" destOrd="0" presId="urn:microsoft.com/office/officeart/2009/3/layout/HorizontalOrganizationChart"/>
    <dgm:cxn modelId="{FFE34104-A000-49F6-8100-E2B20ED8A323}" type="presParOf" srcId="{F27EF8CF-E4C8-436B-8B10-D78B750969EF}" destId="{BE1D88F5-4405-4C61-A893-D314932C5FBF}" srcOrd="2" destOrd="0" presId="urn:microsoft.com/office/officeart/2009/3/layout/HorizontalOrganizationChart"/>
    <dgm:cxn modelId="{736555BC-A544-40D9-9FCD-DF3C1F5EEB81}" type="presParOf" srcId="{E82E04FE-384F-48F8-A553-5A6B0D51AF94}" destId="{A9DADFD2-98D0-4A1A-B6E8-05A68FFE75B8}" srcOrd="4" destOrd="0" presId="urn:microsoft.com/office/officeart/2009/3/layout/HorizontalOrganizationChart"/>
    <dgm:cxn modelId="{22D5B166-7257-4133-A864-D1E3F176E208}" type="presParOf" srcId="{E82E04FE-384F-48F8-A553-5A6B0D51AF94}" destId="{86944AD1-20F8-4177-AF88-79FDD6940272}" srcOrd="5" destOrd="0" presId="urn:microsoft.com/office/officeart/2009/3/layout/HorizontalOrganizationChart"/>
    <dgm:cxn modelId="{6F9737C4-0AF1-47D3-ADAF-52E1DD9BA283}" type="presParOf" srcId="{86944AD1-20F8-4177-AF88-79FDD6940272}" destId="{46EA9774-29C0-4622-9222-CF3046BCFF45}" srcOrd="0" destOrd="0" presId="urn:microsoft.com/office/officeart/2009/3/layout/HorizontalOrganizationChart"/>
    <dgm:cxn modelId="{603B60D4-82D1-4D67-8772-20D215D80EA5}" type="presParOf" srcId="{46EA9774-29C0-4622-9222-CF3046BCFF45}" destId="{77E791FE-D055-402C-B7A8-74925A14727D}" srcOrd="0" destOrd="0" presId="urn:microsoft.com/office/officeart/2009/3/layout/HorizontalOrganizationChart"/>
    <dgm:cxn modelId="{09CF9F1B-9421-41ED-B777-CC9A45F3EA65}" type="presParOf" srcId="{46EA9774-29C0-4622-9222-CF3046BCFF45}" destId="{D0695536-ED1F-478C-8FFE-1645D0990A07}" srcOrd="1" destOrd="0" presId="urn:microsoft.com/office/officeart/2009/3/layout/HorizontalOrganizationChart"/>
    <dgm:cxn modelId="{F409E97C-AB6F-4245-BD5E-DCF7CAE224AD}" type="presParOf" srcId="{86944AD1-20F8-4177-AF88-79FDD6940272}" destId="{CFE44C81-B933-418A-8EAC-7C5D4D17FAE8}" srcOrd="1" destOrd="0" presId="urn:microsoft.com/office/officeart/2009/3/layout/HorizontalOrganizationChart"/>
    <dgm:cxn modelId="{5633D4CA-15C3-455F-9E3D-7D03EED7A7C1}" type="presParOf" srcId="{86944AD1-20F8-4177-AF88-79FDD6940272}" destId="{07C21F8E-8EEF-4397-AC34-A67D649BC4B0}" srcOrd="2" destOrd="0" presId="urn:microsoft.com/office/officeart/2009/3/layout/HorizontalOrganizationChart"/>
    <dgm:cxn modelId="{9937A88C-1DC3-4C96-B790-936D7AA59B72}" type="presParOf" srcId="{9EF7849F-C90B-483D-9674-7EA7512788C6}" destId="{26B4B83E-4FB4-43E0-8896-47F6975D87EF}"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7E05349-CA8D-4E9A-9671-1DBA7C2F1CA8}"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fr-FR"/>
        </a:p>
      </dgm:t>
    </dgm:pt>
    <dgm:pt modelId="{0D6DECE8-C3F8-4DDC-A462-045A5779629C}">
      <dgm:prSet phldrT="[Texte]" custT="1"/>
      <dgm:spPr/>
      <dgm:t>
        <a:bodyPr/>
        <a:lstStyle/>
        <a:p>
          <a:r>
            <a:rPr lang="fr-FR" sz="3200" b="1" dirty="0">
              <a:solidFill>
                <a:schemeClr val="bg1"/>
              </a:solidFill>
              <a:latin typeface="Arial" panose="020B0604020202020204" pitchFamily="34" charset="0"/>
              <a:ea typeface="Calibri" panose="020F0502020204030204" pitchFamily="34" charset="0"/>
              <a:cs typeface="Times New Roman" panose="02020603050405020304" pitchFamily="18" charset="0"/>
            </a:rPr>
            <a:t>Prévenir les conflits</a:t>
          </a:r>
          <a:endParaRPr lang="fr-FR" sz="3200" b="1" dirty="0">
            <a:solidFill>
              <a:schemeClr val="bg1"/>
            </a:solidFill>
          </a:endParaRPr>
        </a:p>
      </dgm:t>
    </dgm:pt>
    <dgm:pt modelId="{98B1A2AC-8771-42B3-BBE5-10E465773B12}" type="parTrans" cxnId="{334FA24D-4913-4033-8C9F-A4106DF1CAA1}">
      <dgm:prSet/>
      <dgm:spPr/>
      <dgm:t>
        <a:bodyPr/>
        <a:lstStyle/>
        <a:p>
          <a:endParaRPr lang="fr-FR"/>
        </a:p>
      </dgm:t>
    </dgm:pt>
    <dgm:pt modelId="{7768BECD-E566-42AF-94A6-6842603A6AC2}" type="sibTrans" cxnId="{334FA24D-4913-4033-8C9F-A4106DF1CAA1}">
      <dgm:prSet/>
      <dgm:spPr/>
      <dgm:t>
        <a:bodyPr/>
        <a:lstStyle/>
        <a:p>
          <a:endParaRPr lang="fr-FR"/>
        </a:p>
      </dgm:t>
    </dgm:pt>
    <dgm:pt modelId="{2246E440-BFE4-4DB1-BE93-4CBC08F695E4}">
      <dgm:prSet custT="1"/>
      <dgm:spPr/>
      <dgm:t>
        <a:bodyPr/>
        <a:lstStyle/>
        <a:p>
          <a:r>
            <a:rPr lang="fr-FR" sz="2000" b="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La neutralité</a:t>
          </a:r>
        </a:p>
        <a:p>
          <a:r>
            <a:rPr lang="fr-FR" sz="2000" dirty="0">
              <a:latin typeface="Arial" panose="020B0604020202020204" pitchFamily="34" charset="0"/>
              <a:ea typeface="Times New Roman" panose="02020603050405020304" pitchFamily="18" charset="0"/>
              <a:cs typeface="Times New Roman" panose="02020603050405020304" pitchFamily="18" charset="0"/>
            </a:rPr>
            <a:t>L’objectif n’est pas de juger, mais de comprendre ce qui oppose les personnes. Les résultats à atteindre priment sur les intérêts personnels.</a:t>
          </a:r>
        </a:p>
      </dgm:t>
    </dgm:pt>
    <dgm:pt modelId="{D2F8EF2D-95A0-4D66-B5FF-49D42A99B413}" type="parTrans" cxnId="{685F2C1D-2246-48C9-AEE4-21226ADB8E4C}">
      <dgm:prSet/>
      <dgm:spPr/>
      <dgm:t>
        <a:bodyPr/>
        <a:lstStyle/>
        <a:p>
          <a:endParaRPr lang="fr-FR"/>
        </a:p>
      </dgm:t>
    </dgm:pt>
    <dgm:pt modelId="{1A538112-A6B3-49D7-8DEB-653773B59FF0}" type="sibTrans" cxnId="{685F2C1D-2246-48C9-AEE4-21226ADB8E4C}">
      <dgm:prSet/>
      <dgm:spPr/>
      <dgm:t>
        <a:bodyPr/>
        <a:lstStyle/>
        <a:p>
          <a:endParaRPr lang="fr-FR"/>
        </a:p>
      </dgm:t>
    </dgm:pt>
    <dgm:pt modelId="{790C4694-FF2A-446A-8B0E-4087A36A1CD8}">
      <dgm:prSet custT="1"/>
      <dgm:spPr/>
      <dgm:t>
        <a:bodyPr/>
        <a:lstStyle/>
        <a:p>
          <a:r>
            <a:rPr lang="fr-FR" sz="2000" b="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Le désir de règlement</a:t>
          </a:r>
          <a:endParaRPr lang="fr-FR" sz="2000" dirty="0">
            <a:latin typeface="Arial" panose="020B0604020202020204" pitchFamily="34" charset="0"/>
            <a:ea typeface="Times New Roman" panose="02020603050405020304" pitchFamily="18" charset="0"/>
            <a:cs typeface="Times New Roman" panose="02020603050405020304" pitchFamily="18" charset="0"/>
          </a:endParaRPr>
        </a:p>
        <a:p>
          <a:r>
            <a:rPr lang="fr-FR" sz="2000" dirty="0">
              <a:latin typeface="Arial" panose="020B0604020202020204" pitchFamily="34" charset="0"/>
              <a:ea typeface="Times New Roman" panose="02020603050405020304" pitchFamily="18" charset="0"/>
              <a:cs typeface="Times New Roman" panose="02020603050405020304" pitchFamily="18" charset="0"/>
            </a:rPr>
            <a:t>La volonté de résoudre le conflit doit  être partagée par tous. La recherche de solution en sera plus efficace. Les chances de succès du règlement du conflit sont directement proportionnelles à l’importance accordée à la situation.</a:t>
          </a:r>
        </a:p>
      </dgm:t>
    </dgm:pt>
    <dgm:pt modelId="{EA2930CB-42ED-4F48-A76A-3225B959A50C}" type="parTrans" cxnId="{E2FF8D20-7B45-40A5-8BA8-FEBDF4E67400}">
      <dgm:prSet/>
      <dgm:spPr/>
      <dgm:t>
        <a:bodyPr/>
        <a:lstStyle/>
        <a:p>
          <a:endParaRPr lang="fr-FR"/>
        </a:p>
      </dgm:t>
    </dgm:pt>
    <dgm:pt modelId="{6A130484-E6FC-4E44-9A3A-D49A800862B4}" type="sibTrans" cxnId="{E2FF8D20-7B45-40A5-8BA8-FEBDF4E67400}">
      <dgm:prSet/>
      <dgm:spPr/>
      <dgm:t>
        <a:bodyPr/>
        <a:lstStyle/>
        <a:p>
          <a:endParaRPr lang="fr-FR"/>
        </a:p>
      </dgm:t>
    </dgm:pt>
    <dgm:pt modelId="{479763AF-767E-420F-82D3-737DDE915EFE}">
      <dgm:prSet custT="1"/>
      <dgm:spPr/>
      <dgm:t>
        <a:bodyPr/>
        <a:lstStyle/>
        <a:p>
          <a:r>
            <a:rPr lang="fr-FR" sz="2000" b="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L’utilisation des faits</a:t>
          </a:r>
          <a:endParaRPr lang="fr-FR" sz="2000" dirty="0">
            <a:latin typeface="Arial" panose="020B0604020202020204" pitchFamily="34" charset="0"/>
            <a:ea typeface="Times New Roman" panose="02020603050405020304" pitchFamily="18" charset="0"/>
            <a:cs typeface="Times New Roman" panose="02020603050405020304" pitchFamily="18" charset="0"/>
          </a:endParaRPr>
        </a:p>
        <a:p>
          <a:r>
            <a:rPr lang="fr-FR" sz="2000" dirty="0">
              <a:latin typeface="Arial" panose="020B0604020202020204" pitchFamily="34" charset="0"/>
              <a:ea typeface="Times New Roman" panose="02020603050405020304" pitchFamily="18" charset="0"/>
              <a:cs typeface="Times New Roman" panose="02020603050405020304" pitchFamily="18" charset="0"/>
            </a:rPr>
            <a:t> L’analyse des causes du conflit doit se focaliser sur les faits et pas sur le ressenti ou la perception émotionnelle que les gens en ont. C’est la meilleure arme contre les différences de perception. </a:t>
          </a:r>
        </a:p>
      </dgm:t>
    </dgm:pt>
    <dgm:pt modelId="{9879DB95-A028-4B42-A3BA-733DFBAB2CCE}" type="parTrans" cxnId="{84CC771E-3F68-4304-8B4B-77377E946E27}">
      <dgm:prSet/>
      <dgm:spPr/>
      <dgm:t>
        <a:bodyPr/>
        <a:lstStyle/>
        <a:p>
          <a:endParaRPr lang="fr-FR"/>
        </a:p>
      </dgm:t>
    </dgm:pt>
    <dgm:pt modelId="{056E3A82-A0AC-476E-9EE8-93CD54D1EC7B}" type="sibTrans" cxnId="{84CC771E-3F68-4304-8B4B-77377E946E27}">
      <dgm:prSet/>
      <dgm:spPr/>
      <dgm:t>
        <a:bodyPr/>
        <a:lstStyle/>
        <a:p>
          <a:endParaRPr lang="fr-FR"/>
        </a:p>
      </dgm:t>
    </dgm:pt>
    <dgm:pt modelId="{3C0EF9CB-4D40-46C1-8F1B-68D11B2E8DA4}" type="pres">
      <dgm:prSet presAssocID="{87E05349-CA8D-4E9A-9671-1DBA7C2F1CA8}" presName="Name0" presStyleCnt="0">
        <dgm:presLayoutVars>
          <dgm:chPref val="1"/>
          <dgm:dir/>
          <dgm:animOne val="branch"/>
          <dgm:animLvl val="lvl"/>
          <dgm:resizeHandles/>
        </dgm:presLayoutVars>
      </dgm:prSet>
      <dgm:spPr/>
    </dgm:pt>
    <dgm:pt modelId="{5770488E-AB18-4283-8AF0-31C3E65BFAD6}" type="pres">
      <dgm:prSet presAssocID="{0D6DECE8-C3F8-4DDC-A462-045A5779629C}" presName="vertOne" presStyleCnt="0"/>
      <dgm:spPr/>
    </dgm:pt>
    <dgm:pt modelId="{EA68FB43-6778-47E6-8BC1-67F1082CFC8A}" type="pres">
      <dgm:prSet presAssocID="{0D6DECE8-C3F8-4DDC-A462-045A5779629C}" presName="txOne" presStyleLbl="node0" presStyleIdx="0" presStyleCnt="1" custScaleY="20669">
        <dgm:presLayoutVars>
          <dgm:chPref val="3"/>
        </dgm:presLayoutVars>
      </dgm:prSet>
      <dgm:spPr/>
    </dgm:pt>
    <dgm:pt modelId="{C17C5BDC-0836-412E-A226-B3ED6F2138D0}" type="pres">
      <dgm:prSet presAssocID="{0D6DECE8-C3F8-4DDC-A462-045A5779629C}" presName="parTransOne" presStyleCnt="0"/>
      <dgm:spPr/>
    </dgm:pt>
    <dgm:pt modelId="{28597977-6F5B-46B2-AA95-66EBB6854931}" type="pres">
      <dgm:prSet presAssocID="{0D6DECE8-C3F8-4DDC-A462-045A5779629C}" presName="horzOne" presStyleCnt="0"/>
      <dgm:spPr/>
    </dgm:pt>
    <dgm:pt modelId="{35DF65E0-0774-4322-86B3-515209AC7B96}" type="pres">
      <dgm:prSet presAssocID="{2246E440-BFE4-4DB1-BE93-4CBC08F695E4}" presName="vertTwo" presStyleCnt="0"/>
      <dgm:spPr/>
    </dgm:pt>
    <dgm:pt modelId="{094C612F-E9CB-45DD-94FB-7BB1D8C75C27}" type="pres">
      <dgm:prSet presAssocID="{2246E440-BFE4-4DB1-BE93-4CBC08F695E4}" presName="txTwo" presStyleLbl="node2" presStyleIdx="0" presStyleCnt="3" custScaleX="90154" custScaleY="107942">
        <dgm:presLayoutVars>
          <dgm:chPref val="3"/>
        </dgm:presLayoutVars>
      </dgm:prSet>
      <dgm:spPr/>
    </dgm:pt>
    <dgm:pt modelId="{045D6136-D8A4-4E2D-8B7A-CAB799C5203C}" type="pres">
      <dgm:prSet presAssocID="{2246E440-BFE4-4DB1-BE93-4CBC08F695E4}" presName="horzTwo" presStyleCnt="0"/>
      <dgm:spPr/>
    </dgm:pt>
    <dgm:pt modelId="{82174D87-55F8-4D40-846A-EF4F654FCD6B}" type="pres">
      <dgm:prSet presAssocID="{1A538112-A6B3-49D7-8DEB-653773B59FF0}" presName="sibSpaceTwo" presStyleCnt="0"/>
      <dgm:spPr/>
    </dgm:pt>
    <dgm:pt modelId="{85C9C562-C68F-4943-879C-47B8CFB3325D}" type="pres">
      <dgm:prSet presAssocID="{790C4694-FF2A-446A-8B0E-4087A36A1CD8}" presName="vertTwo" presStyleCnt="0"/>
      <dgm:spPr/>
    </dgm:pt>
    <dgm:pt modelId="{288F7728-36A7-4FB8-9E2B-086EE8AE19B7}" type="pres">
      <dgm:prSet presAssocID="{790C4694-FF2A-446A-8B0E-4087A36A1CD8}" presName="txTwo" presStyleLbl="node2" presStyleIdx="1" presStyleCnt="3" custScaleX="106544" custScaleY="107942">
        <dgm:presLayoutVars>
          <dgm:chPref val="3"/>
        </dgm:presLayoutVars>
      </dgm:prSet>
      <dgm:spPr/>
    </dgm:pt>
    <dgm:pt modelId="{59117A92-03A5-4A40-A86C-469EE0FADDAF}" type="pres">
      <dgm:prSet presAssocID="{790C4694-FF2A-446A-8B0E-4087A36A1CD8}" presName="horzTwo" presStyleCnt="0"/>
      <dgm:spPr/>
    </dgm:pt>
    <dgm:pt modelId="{443F4040-9373-41AC-8C4F-91D46894612A}" type="pres">
      <dgm:prSet presAssocID="{6A130484-E6FC-4E44-9A3A-D49A800862B4}" presName="sibSpaceTwo" presStyleCnt="0"/>
      <dgm:spPr/>
    </dgm:pt>
    <dgm:pt modelId="{0669EC0E-F4C5-47E8-9928-DB330A751712}" type="pres">
      <dgm:prSet presAssocID="{479763AF-767E-420F-82D3-737DDE915EFE}" presName="vertTwo" presStyleCnt="0"/>
      <dgm:spPr/>
    </dgm:pt>
    <dgm:pt modelId="{E45A6FC3-3B53-407F-85A7-80CACF294BA2}" type="pres">
      <dgm:prSet presAssocID="{479763AF-767E-420F-82D3-737DDE915EFE}" presName="txTwo" presStyleLbl="node2" presStyleIdx="2" presStyleCnt="3" custScaleY="107942">
        <dgm:presLayoutVars>
          <dgm:chPref val="3"/>
        </dgm:presLayoutVars>
      </dgm:prSet>
      <dgm:spPr/>
    </dgm:pt>
    <dgm:pt modelId="{4AFD9D0A-75A3-479F-B7B8-A98E75CD1CD2}" type="pres">
      <dgm:prSet presAssocID="{479763AF-767E-420F-82D3-737DDE915EFE}" presName="horzTwo" presStyleCnt="0"/>
      <dgm:spPr/>
    </dgm:pt>
  </dgm:ptLst>
  <dgm:cxnLst>
    <dgm:cxn modelId="{6588410E-7DA7-4B02-9C62-80E49E63AC4E}" type="presOf" srcId="{87E05349-CA8D-4E9A-9671-1DBA7C2F1CA8}" destId="{3C0EF9CB-4D40-46C1-8F1B-68D11B2E8DA4}" srcOrd="0" destOrd="0" presId="urn:microsoft.com/office/officeart/2005/8/layout/hierarchy4"/>
    <dgm:cxn modelId="{F0DB8D10-69C5-40A5-BA33-E6F45CE344E8}" type="presOf" srcId="{0D6DECE8-C3F8-4DDC-A462-045A5779629C}" destId="{EA68FB43-6778-47E6-8BC1-67F1082CFC8A}" srcOrd="0" destOrd="0" presId="urn:microsoft.com/office/officeart/2005/8/layout/hierarchy4"/>
    <dgm:cxn modelId="{685F2C1D-2246-48C9-AEE4-21226ADB8E4C}" srcId="{0D6DECE8-C3F8-4DDC-A462-045A5779629C}" destId="{2246E440-BFE4-4DB1-BE93-4CBC08F695E4}" srcOrd="0" destOrd="0" parTransId="{D2F8EF2D-95A0-4D66-B5FF-49D42A99B413}" sibTransId="{1A538112-A6B3-49D7-8DEB-653773B59FF0}"/>
    <dgm:cxn modelId="{84CC771E-3F68-4304-8B4B-77377E946E27}" srcId="{0D6DECE8-C3F8-4DDC-A462-045A5779629C}" destId="{479763AF-767E-420F-82D3-737DDE915EFE}" srcOrd="2" destOrd="0" parTransId="{9879DB95-A028-4B42-A3BA-733DFBAB2CCE}" sibTransId="{056E3A82-A0AC-476E-9EE8-93CD54D1EC7B}"/>
    <dgm:cxn modelId="{E2FF8D20-7B45-40A5-8BA8-FEBDF4E67400}" srcId="{0D6DECE8-C3F8-4DDC-A462-045A5779629C}" destId="{790C4694-FF2A-446A-8B0E-4087A36A1CD8}" srcOrd="1" destOrd="0" parTransId="{EA2930CB-42ED-4F48-A76A-3225B959A50C}" sibTransId="{6A130484-E6FC-4E44-9A3A-D49A800862B4}"/>
    <dgm:cxn modelId="{334FA24D-4913-4033-8C9F-A4106DF1CAA1}" srcId="{87E05349-CA8D-4E9A-9671-1DBA7C2F1CA8}" destId="{0D6DECE8-C3F8-4DDC-A462-045A5779629C}" srcOrd="0" destOrd="0" parTransId="{98B1A2AC-8771-42B3-BBE5-10E465773B12}" sibTransId="{7768BECD-E566-42AF-94A6-6842603A6AC2}"/>
    <dgm:cxn modelId="{433E8D73-A6F1-453C-8AAF-9C651FCA2A84}" type="presOf" srcId="{479763AF-767E-420F-82D3-737DDE915EFE}" destId="{E45A6FC3-3B53-407F-85A7-80CACF294BA2}" srcOrd="0" destOrd="0" presId="urn:microsoft.com/office/officeart/2005/8/layout/hierarchy4"/>
    <dgm:cxn modelId="{8CE35080-EE45-4CE3-8524-4E4D0BC2A339}" type="presOf" srcId="{2246E440-BFE4-4DB1-BE93-4CBC08F695E4}" destId="{094C612F-E9CB-45DD-94FB-7BB1D8C75C27}" srcOrd="0" destOrd="0" presId="urn:microsoft.com/office/officeart/2005/8/layout/hierarchy4"/>
    <dgm:cxn modelId="{F006C7E5-195A-45CB-AE48-46CBDDA92669}" type="presOf" srcId="{790C4694-FF2A-446A-8B0E-4087A36A1CD8}" destId="{288F7728-36A7-4FB8-9E2B-086EE8AE19B7}" srcOrd="0" destOrd="0" presId="urn:microsoft.com/office/officeart/2005/8/layout/hierarchy4"/>
    <dgm:cxn modelId="{6C97BCFA-05CD-4C1A-A8D5-089A99000EF2}" type="presParOf" srcId="{3C0EF9CB-4D40-46C1-8F1B-68D11B2E8DA4}" destId="{5770488E-AB18-4283-8AF0-31C3E65BFAD6}" srcOrd="0" destOrd="0" presId="urn:microsoft.com/office/officeart/2005/8/layout/hierarchy4"/>
    <dgm:cxn modelId="{7A2CB803-CFC5-494B-9601-FDD58FC9688F}" type="presParOf" srcId="{5770488E-AB18-4283-8AF0-31C3E65BFAD6}" destId="{EA68FB43-6778-47E6-8BC1-67F1082CFC8A}" srcOrd="0" destOrd="0" presId="urn:microsoft.com/office/officeart/2005/8/layout/hierarchy4"/>
    <dgm:cxn modelId="{DDF6B430-F51D-4AAC-BAF6-3FB4FD6A4843}" type="presParOf" srcId="{5770488E-AB18-4283-8AF0-31C3E65BFAD6}" destId="{C17C5BDC-0836-412E-A226-B3ED6F2138D0}" srcOrd="1" destOrd="0" presId="urn:microsoft.com/office/officeart/2005/8/layout/hierarchy4"/>
    <dgm:cxn modelId="{F67DFBCA-4F51-410C-B054-ADDBC152DFFE}" type="presParOf" srcId="{5770488E-AB18-4283-8AF0-31C3E65BFAD6}" destId="{28597977-6F5B-46B2-AA95-66EBB6854931}" srcOrd="2" destOrd="0" presId="urn:microsoft.com/office/officeart/2005/8/layout/hierarchy4"/>
    <dgm:cxn modelId="{1B45B947-D5CA-4105-84A4-0E867BA0A841}" type="presParOf" srcId="{28597977-6F5B-46B2-AA95-66EBB6854931}" destId="{35DF65E0-0774-4322-86B3-515209AC7B96}" srcOrd="0" destOrd="0" presId="urn:microsoft.com/office/officeart/2005/8/layout/hierarchy4"/>
    <dgm:cxn modelId="{F09E45A6-B455-4CF7-BD98-8EAA73BDBCB3}" type="presParOf" srcId="{35DF65E0-0774-4322-86B3-515209AC7B96}" destId="{094C612F-E9CB-45DD-94FB-7BB1D8C75C27}" srcOrd="0" destOrd="0" presId="urn:microsoft.com/office/officeart/2005/8/layout/hierarchy4"/>
    <dgm:cxn modelId="{E5A079CE-A7FC-4008-8719-594224B20961}" type="presParOf" srcId="{35DF65E0-0774-4322-86B3-515209AC7B96}" destId="{045D6136-D8A4-4E2D-8B7A-CAB799C5203C}" srcOrd="1" destOrd="0" presId="urn:microsoft.com/office/officeart/2005/8/layout/hierarchy4"/>
    <dgm:cxn modelId="{42636BEB-C13B-4AAA-BA7C-1DDA4EFDA4E9}" type="presParOf" srcId="{28597977-6F5B-46B2-AA95-66EBB6854931}" destId="{82174D87-55F8-4D40-846A-EF4F654FCD6B}" srcOrd="1" destOrd="0" presId="urn:microsoft.com/office/officeart/2005/8/layout/hierarchy4"/>
    <dgm:cxn modelId="{6FB7523C-2383-4788-BE0D-6BD2FAA2F956}" type="presParOf" srcId="{28597977-6F5B-46B2-AA95-66EBB6854931}" destId="{85C9C562-C68F-4943-879C-47B8CFB3325D}" srcOrd="2" destOrd="0" presId="urn:microsoft.com/office/officeart/2005/8/layout/hierarchy4"/>
    <dgm:cxn modelId="{100484FF-CDC6-433F-BD6C-C47DE8646BE1}" type="presParOf" srcId="{85C9C562-C68F-4943-879C-47B8CFB3325D}" destId="{288F7728-36A7-4FB8-9E2B-086EE8AE19B7}" srcOrd="0" destOrd="0" presId="urn:microsoft.com/office/officeart/2005/8/layout/hierarchy4"/>
    <dgm:cxn modelId="{0E84D299-4DD2-46F5-AE1C-962CFFA39E69}" type="presParOf" srcId="{85C9C562-C68F-4943-879C-47B8CFB3325D}" destId="{59117A92-03A5-4A40-A86C-469EE0FADDAF}" srcOrd="1" destOrd="0" presId="urn:microsoft.com/office/officeart/2005/8/layout/hierarchy4"/>
    <dgm:cxn modelId="{6A8052FC-D2C6-48F5-92A5-3DA6E0402FFC}" type="presParOf" srcId="{28597977-6F5B-46B2-AA95-66EBB6854931}" destId="{443F4040-9373-41AC-8C4F-91D46894612A}" srcOrd="3" destOrd="0" presId="urn:microsoft.com/office/officeart/2005/8/layout/hierarchy4"/>
    <dgm:cxn modelId="{9FD13750-291F-4616-8DEA-16284E6F5689}" type="presParOf" srcId="{28597977-6F5B-46B2-AA95-66EBB6854931}" destId="{0669EC0E-F4C5-47E8-9928-DB330A751712}" srcOrd="4" destOrd="0" presId="urn:microsoft.com/office/officeart/2005/8/layout/hierarchy4"/>
    <dgm:cxn modelId="{E3AD928C-72B3-4DBC-AC68-31940FCF3DCD}" type="presParOf" srcId="{0669EC0E-F4C5-47E8-9928-DB330A751712}" destId="{E45A6FC3-3B53-407F-85A7-80CACF294BA2}" srcOrd="0" destOrd="0" presId="urn:microsoft.com/office/officeart/2005/8/layout/hierarchy4"/>
    <dgm:cxn modelId="{13376961-E744-40E3-9CB7-3C3437246EB1}" type="presParOf" srcId="{0669EC0E-F4C5-47E8-9928-DB330A751712}" destId="{4AFD9D0A-75A3-479F-B7B8-A98E75CD1CD2}"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A22092-B553-4312-9C77-79E790154E79}">
      <dsp:nvSpPr>
        <dsp:cNvPr id="0" name=""/>
        <dsp:cNvSpPr/>
      </dsp:nvSpPr>
      <dsp:spPr>
        <a:xfrm>
          <a:off x="5393426" y="1490776"/>
          <a:ext cx="2863231" cy="671939"/>
        </a:xfrm>
        <a:custGeom>
          <a:avLst/>
          <a:gdLst/>
          <a:ahLst/>
          <a:cxnLst/>
          <a:rect l="0" t="0" r="0" b="0"/>
          <a:pathLst>
            <a:path>
              <a:moveTo>
                <a:pt x="0" y="0"/>
              </a:moveTo>
              <a:lnTo>
                <a:pt x="0" y="335969"/>
              </a:lnTo>
              <a:lnTo>
                <a:pt x="2863231" y="335969"/>
              </a:lnTo>
              <a:lnTo>
                <a:pt x="2863231" y="67193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4762BA-905F-446A-9E24-2AAE0B3F84FC}">
      <dsp:nvSpPr>
        <dsp:cNvPr id="0" name=""/>
        <dsp:cNvSpPr/>
      </dsp:nvSpPr>
      <dsp:spPr>
        <a:xfrm>
          <a:off x="2530194" y="1490776"/>
          <a:ext cx="2863231" cy="671939"/>
        </a:xfrm>
        <a:custGeom>
          <a:avLst/>
          <a:gdLst/>
          <a:ahLst/>
          <a:cxnLst/>
          <a:rect l="0" t="0" r="0" b="0"/>
          <a:pathLst>
            <a:path>
              <a:moveTo>
                <a:pt x="2863231" y="0"/>
              </a:moveTo>
              <a:lnTo>
                <a:pt x="2863231" y="335969"/>
              </a:lnTo>
              <a:lnTo>
                <a:pt x="0" y="335969"/>
              </a:lnTo>
              <a:lnTo>
                <a:pt x="0" y="67193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2E16F1-8DB5-46AF-9759-F8B671469B37}">
      <dsp:nvSpPr>
        <dsp:cNvPr id="0" name=""/>
        <dsp:cNvSpPr/>
      </dsp:nvSpPr>
      <dsp:spPr>
        <a:xfrm>
          <a:off x="2259019" y="126370"/>
          <a:ext cx="6268814" cy="136440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dirty="0">
              <a:latin typeface="Arial" panose="020B0604020202020204" pitchFamily="34" charset="0"/>
              <a:ea typeface="Calibri" panose="020F0502020204030204" pitchFamily="34" charset="0"/>
              <a:cs typeface="Times New Roman" panose="02020603050405020304" pitchFamily="18" charset="0"/>
            </a:rPr>
            <a:t>Il faut identifier les signes qui indiquent l’apparition d’un conflit et de tensions entre des individus</a:t>
          </a:r>
          <a:endParaRPr lang="fr-FR" sz="2400" b="1" kern="1200" dirty="0"/>
        </a:p>
      </dsp:txBody>
      <dsp:txXfrm>
        <a:off x="2259019" y="126370"/>
        <a:ext cx="6268814" cy="1364405"/>
      </dsp:txXfrm>
    </dsp:sp>
    <dsp:sp modelId="{FAA857B2-90B8-4701-800F-B1E2086F3246}">
      <dsp:nvSpPr>
        <dsp:cNvPr id="0" name=""/>
        <dsp:cNvSpPr/>
      </dsp:nvSpPr>
      <dsp:spPr>
        <a:xfrm>
          <a:off x="2933" y="2162716"/>
          <a:ext cx="5054523" cy="1599856"/>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dirty="0">
              <a:solidFill>
                <a:srgbClr val="FF0000"/>
              </a:solidFill>
              <a:latin typeface="Arial" panose="020B0604020202020204" pitchFamily="34" charset="0"/>
              <a:ea typeface="Calibri" panose="020F0502020204030204" pitchFamily="34" charset="0"/>
              <a:cs typeface="Times New Roman" panose="02020603050405020304" pitchFamily="18" charset="0"/>
            </a:rPr>
            <a:t>Des gens qui ne parlent plus, qui ne disent plus bonjour, des absences, des refus de coopérer</a:t>
          </a:r>
        </a:p>
      </dsp:txBody>
      <dsp:txXfrm>
        <a:off x="2933" y="2162716"/>
        <a:ext cx="5054523" cy="1599856"/>
      </dsp:txXfrm>
    </dsp:sp>
    <dsp:sp modelId="{AB38473F-2FD7-4BDD-A70A-506534D98E42}">
      <dsp:nvSpPr>
        <dsp:cNvPr id="0" name=""/>
        <dsp:cNvSpPr/>
      </dsp:nvSpPr>
      <dsp:spPr>
        <a:xfrm>
          <a:off x="5729396" y="2162716"/>
          <a:ext cx="5054523" cy="1599856"/>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a:solidFill>
                <a:srgbClr val="FF0000"/>
              </a:solidFill>
              <a:latin typeface="Arial" panose="020B0604020202020204" pitchFamily="34" charset="0"/>
              <a:ea typeface="Calibri" panose="020F0502020204030204" pitchFamily="34" charset="0"/>
              <a:cs typeface="Times New Roman" panose="02020603050405020304" pitchFamily="18" charset="0"/>
            </a:rPr>
            <a:t>Des gens qui s’évitent, qui ne sourient plus, des bras croisés, des yeux baissés, qui s’assoient loin de vous ou du groupe. </a:t>
          </a:r>
          <a:endParaRPr lang="fr-FR" sz="2400" kern="1200"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dsp:txBody>
      <dsp:txXfrm>
        <a:off x="5729396" y="2162716"/>
        <a:ext cx="5054523" cy="15998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ED3D0E-C235-4957-8589-F423C55555F8}">
      <dsp:nvSpPr>
        <dsp:cNvPr id="0" name=""/>
        <dsp:cNvSpPr/>
      </dsp:nvSpPr>
      <dsp:spPr>
        <a:xfrm>
          <a:off x="893942" y="3074438"/>
          <a:ext cx="528625" cy="2595685"/>
        </a:xfrm>
        <a:custGeom>
          <a:avLst/>
          <a:gdLst/>
          <a:ahLst/>
          <a:cxnLst/>
          <a:rect l="0" t="0" r="0" b="0"/>
          <a:pathLst>
            <a:path>
              <a:moveTo>
                <a:pt x="0" y="0"/>
              </a:moveTo>
              <a:lnTo>
                <a:pt x="264312" y="0"/>
              </a:lnTo>
              <a:lnTo>
                <a:pt x="264312" y="2595685"/>
              </a:lnTo>
              <a:lnTo>
                <a:pt x="528625" y="259568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fr-FR" sz="900" kern="1200"/>
        </a:p>
      </dsp:txBody>
      <dsp:txXfrm>
        <a:off x="1092031" y="4306056"/>
        <a:ext cx="132448" cy="132448"/>
      </dsp:txXfrm>
    </dsp:sp>
    <dsp:sp modelId="{95D02F8F-3C28-4E43-BA13-248C2E6A4A05}">
      <dsp:nvSpPr>
        <dsp:cNvPr id="0" name=""/>
        <dsp:cNvSpPr/>
      </dsp:nvSpPr>
      <dsp:spPr>
        <a:xfrm>
          <a:off x="893942" y="3074438"/>
          <a:ext cx="528625" cy="1519617"/>
        </a:xfrm>
        <a:custGeom>
          <a:avLst/>
          <a:gdLst/>
          <a:ahLst/>
          <a:cxnLst/>
          <a:rect l="0" t="0" r="0" b="0"/>
          <a:pathLst>
            <a:path>
              <a:moveTo>
                <a:pt x="0" y="0"/>
              </a:moveTo>
              <a:lnTo>
                <a:pt x="264312" y="0"/>
              </a:lnTo>
              <a:lnTo>
                <a:pt x="264312" y="1519617"/>
              </a:lnTo>
              <a:lnTo>
                <a:pt x="528625" y="151961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1118032" y="3794023"/>
        <a:ext cx="80446" cy="80446"/>
      </dsp:txXfrm>
    </dsp:sp>
    <dsp:sp modelId="{E1537EEF-930D-4F6A-88DD-770A8E852321}">
      <dsp:nvSpPr>
        <dsp:cNvPr id="0" name=""/>
        <dsp:cNvSpPr/>
      </dsp:nvSpPr>
      <dsp:spPr>
        <a:xfrm>
          <a:off x="893942" y="3074438"/>
          <a:ext cx="528625" cy="481395"/>
        </a:xfrm>
        <a:custGeom>
          <a:avLst/>
          <a:gdLst/>
          <a:ahLst/>
          <a:cxnLst/>
          <a:rect l="0" t="0" r="0" b="0"/>
          <a:pathLst>
            <a:path>
              <a:moveTo>
                <a:pt x="0" y="0"/>
              </a:moveTo>
              <a:lnTo>
                <a:pt x="264312" y="0"/>
              </a:lnTo>
              <a:lnTo>
                <a:pt x="264312" y="481395"/>
              </a:lnTo>
              <a:lnTo>
                <a:pt x="528625" y="48139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1140381" y="3297261"/>
        <a:ext cx="35748" cy="35748"/>
      </dsp:txXfrm>
    </dsp:sp>
    <dsp:sp modelId="{9CBC275D-2EE7-44C9-8F15-506FAAE03A19}">
      <dsp:nvSpPr>
        <dsp:cNvPr id="0" name=""/>
        <dsp:cNvSpPr/>
      </dsp:nvSpPr>
      <dsp:spPr>
        <a:xfrm>
          <a:off x="893942" y="2471083"/>
          <a:ext cx="528625" cy="603354"/>
        </a:xfrm>
        <a:custGeom>
          <a:avLst/>
          <a:gdLst/>
          <a:ahLst/>
          <a:cxnLst/>
          <a:rect l="0" t="0" r="0" b="0"/>
          <a:pathLst>
            <a:path>
              <a:moveTo>
                <a:pt x="0" y="603354"/>
              </a:moveTo>
              <a:lnTo>
                <a:pt x="264312" y="603354"/>
              </a:lnTo>
              <a:lnTo>
                <a:pt x="264312" y="0"/>
              </a:lnTo>
              <a:lnTo>
                <a:pt x="528625"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1138201" y="2752706"/>
        <a:ext cx="40108" cy="40108"/>
      </dsp:txXfrm>
    </dsp:sp>
    <dsp:sp modelId="{1D1C47E0-4E28-4C69-91BF-6CDC1F2BA664}">
      <dsp:nvSpPr>
        <dsp:cNvPr id="0" name=""/>
        <dsp:cNvSpPr/>
      </dsp:nvSpPr>
      <dsp:spPr>
        <a:xfrm>
          <a:off x="893942" y="1463793"/>
          <a:ext cx="528625" cy="1610644"/>
        </a:xfrm>
        <a:custGeom>
          <a:avLst/>
          <a:gdLst/>
          <a:ahLst/>
          <a:cxnLst/>
          <a:rect l="0" t="0" r="0" b="0"/>
          <a:pathLst>
            <a:path>
              <a:moveTo>
                <a:pt x="0" y="1610644"/>
              </a:moveTo>
              <a:lnTo>
                <a:pt x="264312" y="1610644"/>
              </a:lnTo>
              <a:lnTo>
                <a:pt x="264312" y="0"/>
              </a:lnTo>
              <a:lnTo>
                <a:pt x="528625"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fr-FR" sz="600" kern="1200"/>
        </a:p>
      </dsp:txBody>
      <dsp:txXfrm>
        <a:off x="1115876" y="2226736"/>
        <a:ext cx="84758" cy="84758"/>
      </dsp:txXfrm>
    </dsp:sp>
    <dsp:sp modelId="{93683005-00B1-4C2A-9FBB-F2FA38DDF1A4}">
      <dsp:nvSpPr>
        <dsp:cNvPr id="0" name=""/>
        <dsp:cNvSpPr/>
      </dsp:nvSpPr>
      <dsp:spPr>
        <a:xfrm>
          <a:off x="893942" y="456503"/>
          <a:ext cx="528625" cy="2617934"/>
        </a:xfrm>
        <a:custGeom>
          <a:avLst/>
          <a:gdLst/>
          <a:ahLst/>
          <a:cxnLst/>
          <a:rect l="0" t="0" r="0" b="0"/>
          <a:pathLst>
            <a:path>
              <a:moveTo>
                <a:pt x="0" y="2617934"/>
              </a:moveTo>
              <a:lnTo>
                <a:pt x="264312" y="2617934"/>
              </a:lnTo>
              <a:lnTo>
                <a:pt x="264312" y="0"/>
              </a:lnTo>
              <a:lnTo>
                <a:pt x="528625"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fr-FR" sz="900" kern="1200"/>
        </a:p>
      </dsp:txBody>
      <dsp:txXfrm>
        <a:off x="1091486" y="1698701"/>
        <a:ext cx="133538" cy="133538"/>
      </dsp:txXfrm>
    </dsp:sp>
    <dsp:sp modelId="{38151416-8115-45D6-9EA8-5AE7A966D633}">
      <dsp:nvSpPr>
        <dsp:cNvPr id="0" name=""/>
        <dsp:cNvSpPr/>
      </dsp:nvSpPr>
      <dsp:spPr>
        <a:xfrm rot="16200000">
          <a:off x="-1629583" y="2671522"/>
          <a:ext cx="4241220" cy="80583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fr-FR" sz="2800" kern="1200" dirty="0">
              <a:latin typeface="Arial" panose="020B0604020202020204" pitchFamily="34" charset="0"/>
              <a:ea typeface="Calibri" panose="020F0502020204030204" pitchFamily="34" charset="0"/>
              <a:cs typeface="Times New Roman" panose="02020603050405020304" pitchFamily="18" charset="0"/>
            </a:rPr>
            <a:t>Sources des conflits</a:t>
          </a:r>
          <a:endParaRPr lang="fr-FR" sz="2800" kern="1200" dirty="0"/>
        </a:p>
      </dsp:txBody>
      <dsp:txXfrm>
        <a:off x="-1629583" y="2671522"/>
        <a:ext cx="4241220" cy="805831"/>
      </dsp:txXfrm>
    </dsp:sp>
    <dsp:sp modelId="{C64E97D1-BBB4-4101-AB9D-648DA53BB16B}">
      <dsp:nvSpPr>
        <dsp:cNvPr id="0" name=""/>
        <dsp:cNvSpPr/>
      </dsp:nvSpPr>
      <dsp:spPr>
        <a:xfrm>
          <a:off x="1422568" y="53587"/>
          <a:ext cx="10199199" cy="80583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Le conflit de valeurs</a:t>
          </a:r>
          <a:r>
            <a:rPr lang="fr-FR" sz="20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 surgit lorsqu'il y a incompatibilité dans les valeurs, les principes, les croyances des personnes </a:t>
          </a:r>
          <a:r>
            <a:rPr lang="fr-FR" sz="2000" i="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(religion, éthique, politique…)</a:t>
          </a:r>
        </a:p>
      </dsp:txBody>
      <dsp:txXfrm>
        <a:off x="1422568" y="53587"/>
        <a:ext cx="10199199" cy="805831"/>
      </dsp:txXfrm>
    </dsp:sp>
    <dsp:sp modelId="{5C8B446F-537C-4104-99E9-056C22841868}">
      <dsp:nvSpPr>
        <dsp:cNvPr id="0" name=""/>
        <dsp:cNvSpPr/>
      </dsp:nvSpPr>
      <dsp:spPr>
        <a:xfrm>
          <a:off x="1422568" y="1060877"/>
          <a:ext cx="10199199" cy="80583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Le conflit de pouvoir</a:t>
          </a:r>
          <a:r>
            <a:rPr lang="fr-FR" sz="20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 se produit lorsque chaque partie désire maintenir ou accroître son influence dans une relation ou une organisation </a:t>
          </a:r>
          <a:r>
            <a:rPr lang="fr-FR" sz="2000" b="0" i="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(prise de décision…)</a:t>
          </a:r>
        </a:p>
      </dsp:txBody>
      <dsp:txXfrm>
        <a:off x="1422568" y="1060877"/>
        <a:ext cx="10199199" cy="805831"/>
      </dsp:txXfrm>
    </dsp:sp>
    <dsp:sp modelId="{C8B829B8-3A1C-426A-AA97-3F307BBBBD1B}">
      <dsp:nvSpPr>
        <dsp:cNvPr id="0" name=""/>
        <dsp:cNvSpPr/>
      </dsp:nvSpPr>
      <dsp:spPr>
        <a:xfrm>
          <a:off x="1422568" y="2068167"/>
          <a:ext cx="10199199" cy="80583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Le conflit économique</a:t>
          </a:r>
          <a:r>
            <a:rPr lang="fr-FR" sz="20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 surgit lorsque des personnes ou des groupes rivalisent pour se partager des ressources limitées </a:t>
          </a:r>
          <a:r>
            <a:rPr lang="fr-FR" sz="2000" i="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(budget financier, ressources humaines...)</a:t>
          </a:r>
        </a:p>
      </dsp:txBody>
      <dsp:txXfrm>
        <a:off x="1422568" y="2068167"/>
        <a:ext cx="10199199" cy="805831"/>
      </dsp:txXfrm>
    </dsp:sp>
    <dsp:sp modelId="{1F606FDA-CE0C-4914-BB8C-76D02BD51572}">
      <dsp:nvSpPr>
        <dsp:cNvPr id="0" name=""/>
        <dsp:cNvSpPr/>
      </dsp:nvSpPr>
      <dsp:spPr>
        <a:xfrm>
          <a:off x="1422568" y="3075457"/>
          <a:ext cx="10199199" cy="96075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Le conflit interpersonnel</a:t>
          </a:r>
          <a:r>
            <a:rPr lang="fr-FR" sz="20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 se produit lorsque deux personnes ou deux groupes ont des besoins, des buts ou des approches incompatibles </a:t>
          </a:r>
          <a:r>
            <a:rPr lang="fr-FR" sz="2000" i="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(styles de communication ou de travail…)</a:t>
          </a:r>
        </a:p>
      </dsp:txBody>
      <dsp:txXfrm>
        <a:off x="1422568" y="3075457"/>
        <a:ext cx="10199199" cy="960753"/>
      </dsp:txXfrm>
    </dsp:sp>
    <dsp:sp modelId="{C48CBA43-D0C3-4036-B992-3D46F363EB35}">
      <dsp:nvSpPr>
        <dsp:cNvPr id="0" name=""/>
        <dsp:cNvSpPr/>
      </dsp:nvSpPr>
      <dsp:spPr>
        <a:xfrm>
          <a:off x="1422568" y="4191139"/>
          <a:ext cx="10199199" cy="80583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Le conflit organisationnel</a:t>
          </a:r>
          <a:r>
            <a:rPr lang="fr-FR" sz="20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 provient lorsqu’il y a des inégalités résultant de l'organisation et des relations hiérarchiques.</a:t>
          </a:r>
        </a:p>
      </dsp:txBody>
      <dsp:txXfrm>
        <a:off x="1422568" y="4191139"/>
        <a:ext cx="10199199" cy="805831"/>
      </dsp:txXfrm>
    </dsp:sp>
    <dsp:sp modelId="{8CC46092-58E2-4AB0-A3E3-973D79DFBB7F}">
      <dsp:nvSpPr>
        <dsp:cNvPr id="0" name=""/>
        <dsp:cNvSpPr/>
      </dsp:nvSpPr>
      <dsp:spPr>
        <a:xfrm>
          <a:off x="1422568" y="5198429"/>
          <a:ext cx="10199199" cy="943387"/>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Le conflit découlant du contexte</a:t>
          </a:r>
          <a:r>
            <a:rPr lang="fr-FR" sz="20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 est un conflit causé par des facteurs extérieurs à l'organisation, par exemple une récession, un changement de gouvernement ou un faible taux d'emploi</a:t>
          </a:r>
          <a:r>
            <a:rPr lang="fr-FR" sz="16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a:t>
          </a:r>
        </a:p>
      </dsp:txBody>
      <dsp:txXfrm>
        <a:off x="1422568" y="5198429"/>
        <a:ext cx="10199199" cy="9433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D3BAC1-90D0-4EFB-8B5B-54C3C2EC80C4}">
      <dsp:nvSpPr>
        <dsp:cNvPr id="0" name=""/>
        <dsp:cNvSpPr/>
      </dsp:nvSpPr>
      <dsp:spPr>
        <a:xfrm>
          <a:off x="2927432" y="2032020"/>
          <a:ext cx="698889" cy="1416990"/>
        </a:xfrm>
        <a:custGeom>
          <a:avLst/>
          <a:gdLst/>
          <a:ahLst/>
          <a:cxnLst/>
          <a:rect l="0" t="0" r="0" b="0"/>
          <a:pathLst>
            <a:path>
              <a:moveTo>
                <a:pt x="0" y="0"/>
              </a:moveTo>
              <a:lnTo>
                <a:pt x="349444" y="0"/>
              </a:lnTo>
              <a:lnTo>
                <a:pt x="349444" y="1416990"/>
              </a:lnTo>
              <a:lnTo>
                <a:pt x="698889" y="141699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B6DAE8-1558-4CEA-9C42-3CDE108F1744}">
      <dsp:nvSpPr>
        <dsp:cNvPr id="0" name=""/>
        <dsp:cNvSpPr/>
      </dsp:nvSpPr>
      <dsp:spPr>
        <a:xfrm>
          <a:off x="2927432" y="1865525"/>
          <a:ext cx="698889" cy="166494"/>
        </a:xfrm>
        <a:custGeom>
          <a:avLst/>
          <a:gdLst/>
          <a:ahLst/>
          <a:cxnLst/>
          <a:rect l="0" t="0" r="0" b="0"/>
          <a:pathLst>
            <a:path>
              <a:moveTo>
                <a:pt x="0" y="166494"/>
              </a:moveTo>
              <a:lnTo>
                <a:pt x="349444" y="166494"/>
              </a:lnTo>
              <a:lnTo>
                <a:pt x="349444" y="0"/>
              </a:lnTo>
              <a:lnTo>
                <a:pt x="698889"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D675AE-7249-456D-ACCB-E6C0C3E69CDD}">
      <dsp:nvSpPr>
        <dsp:cNvPr id="0" name=""/>
        <dsp:cNvSpPr/>
      </dsp:nvSpPr>
      <dsp:spPr>
        <a:xfrm>
          <a:off x="2927432" y="456209"/>
          <a:ext cx="681521" cy="1575811"/>
        </a:xfrm>
        <a:custGeom>
          <a:avLst/>
          <a:gdLst/>
          <a:ahLst/>
          <a:cxnLst/>
          <a:rect l="0" t="0" r="0" b="0"/>
          <a:pathLst>
            <a:path>
              <a:moveTo>
                <a:pt x="0" y="1575811"/>
              </a:moveTo>
              <a:lnTo>
                <a:pt x="332077" y="1575811"/>
              </a:lnTo>
              <a:lnTo>
                <a:pt x="332077" y="0"/>
              </a:lnTo>
              <a:lnTo>
                <a:pt x="681521"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22658F-EBA4-423B-AF82-A7AECF0D231A}">
      <dsp:nvSpPr>
        <dsp:cNvPr id="0" name=""/>
        <dsp:cNvSpPr/>
      </dsp:nvSpPr>
      <dsp:spPr>
        <a:xfrm>
          <a:off x="408461" y="1345406"/>
          <a:ext cx="2518971" cy="1373227"/>
        </a:xfrm>
        <a:prstGeom prst="rect">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fr-FR" sz="2200" kern="1200" dirty="0">
              <a:latin typeface="Arial" panose="020B0604020202020204" pitchFamily="34" charset="0"/>
              <a:ea typeface="Calibri" panose="020F0502020204030204" pitchFamily="34" charset="0"/>
              <a:cs typeface="Times New Roman" panose="02020603050405020304" pitchFamily="18" charset="0"/>
            </a:rPr>
            <a:t>Pour prévenir et éviter </a:t>
          </a:r>
          <a:r>
            <a:rPr lang="fr-FR" sz="2200" b="1" kern="1200" dirty="0">
              <a:latin typeface="Arial" panose="020B0604020202020204" pitchFamily="34" charset="0"/>
              <a:ea typeface="Calibri" panose="020F0502020204030204" pitchFamily="34" charset="0"/>
              <a:cs typeface="Times New Roman" panose="02020603050405020304" pitchFamily="18" charset="0"/>
            </a:rPr>
            <a:t>les</a:t>
          </a:r>
          <a:r>
            <a:rPr lang="fr-FR" sz="2200" kern="1200" dirty="0">
              <a:latin typeface="Arial" panose="020B0604020202020204" pitchFamily="34" charset="0"/>
              <a:ea typeface="Calibri" panose="020F0502020204030204" pitchFamily="34" charset="0"/>
              <a:cs typeface="Times New Roman" panose="02020603050405020304" pitchFamily="18" charset="0"/>
            </a:rPr>
            <a:t> </a:t>
          </a:r>
          <a:r>
            <a:rPr lang="fr-FR" sz="2200" b="1" kern="1200" dirty="0">
              <a:latin typeface="Arial" panose="020B0604020202020204" pitchFamily="34" charset="0"/>
              <a:ea typeface="Calibri" panose="020F0502020204030204" pitchFamily="34" charset="0"/>
              <a:cs typeface="Times New Roman" panose="02020603050405020304" pitchFamily="18" charset="0"/>
            </a:rPr>
            <a:t>conflits</a:t>
          </a:r>
          <a:r>
            <a:rPr lang="fr-FR" sz="2200" kern="1200" dirty="0">
              <a:latin typeface="Arial" panose="020B0604020202020204" pitchFamily="34" charset="0"/>
              <a:ea typeface="Calibri" panose="020F0502020204030204" pitchFamily="34" charset="0"/>
              <a:cs typeface="Times New Roman" panose="02020603050405020304" pitchFamily="18" charset="0"/>
            </a:rPr>
            <a:t> </a:t>
          </a:r>
        </a:p>
        <a:p>
          <a:pPr marL="0" lvl="0" indent="0" algn="ctr" defTabSz="977900">
            <a:lnSpc>
              <a:spcPct val="90000"/>
            </a:lnSpc>
            <a:spcBef>
              <a:spcPct val="0"/>
            </a:spcBef>
            <a:spcAft>
              <a:spcPct val="35000"/>
            </a:spcAft>
            <a:buNone/>
          </a:pPr>
          <a:r>
            <a:rPr lang="fr-FR" sz="2200" kern="1200" dirty="0">
              <a:latin typeface="Arial" panose="020B0604020202020204" pitchFamily="34" charset="0"/>
              <a:ea typeface="Calibri" panose="020F0502020204030204" pitchFamily="34" charset="0"/>
              <a:cs typeface="Times New Roman" panose="02020603050405020304" pitchFamily="18" charset="0"/>
            </a:rPr>
            <a:t>il faut</a:t>
          </a:r>
          <a:endParaRPr lang="fr-FR" sz="2200" kern="1200" dirty="0"/>
        </a:p>
      </dsp:txBody>
      <dsp:txXfrm>
        <a:off x="408461" y="1345406"/>
        <a:ext cx="2518971" cy="1373227"/>
      </dsp:txXfrm>
    </dsp:sp>
    <dsp:sp modelId="{E87FB6B1-F4D1-408F-9D55-0F3CAB9A6BB3}">
      <dsp:nvSpPr>
        <dsp:cNvPr id="0" name=""/>
        <dsp:cNvSpPr/>
      </dsp:nvSpPr>
      <dsp:spPr>
        <a:xfrm>
          <a:off x="3608954" y="8927"/>
          <a:ext cx="6933225" cy="894563"/>
        </a:xfrm>
        <a:prstGeom prst="rect">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fr-FR" sz="2200" b="1" kern="1200" dirty="0">
              <a:latin typeface="Arial" panose="020B0604020202020204" pitchFamily="34" charset="0"/>
              <a:ea typeface="Times New Roman" panose="02020603050405020304" pitchFamily="18" charset="0"/>
              <a:cs typeface="Times New Roman" panose="02020603050405020304" pitchFamily="18" charset="0"/>
            </a:rPr>
            <a:t>que les rôles et les attentes de chacun soient clairement définis</a:t>
          </a:r>
        </a:p>
      </dsp:txBody>
      <dsp:txXfrm>
        <a:off x="3608954" y="8927"/>
        <a:ext cx="6933225" cy="894563"/>
      </dsp:txXfrm>
    </dsp:sp>
    <dsp:sp modelId="{0854813D-86D2-478E-9570-884F692D26CE}">
      <dsp:nvSpPr>
        <dsp:cNvPr id="0" name=""/>
        <dsp:cNvSpPr/>
      </dsp:nvSpPr>
      <dsp:spPr>
        <a:xfrm>
          <a:off x="3626321" y="1332622"/>
          <a:ext cx="6933225" cy="1065806"/>
        </a:xfrm>
        <a:prstGeom prst="rect">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fr-FR" sz="2200" b="1" kern="1200" dirty="0">
              <a:latin typeface="Arial" panose="020B0604020202020204" pitchFamily="34" charset="0"/>
              <a:ea typeface="Times New Roman" panose="02020603050405020304" pitchFamily="18" charset="0"/>
              <a:cs typeface="Times New Roman" panose="02020603050405020304" pitchFamily="18" charset="0"/>
            </a:rPr>
            <a:t>que les responsabilités soient définies et reconnues</a:t>
          </a:r>
          <a:r>
            <a:rPr lang="fr-FR" sz="2200" kern="1200" dirty="0">
              <a:latin typeface="Arial" panose="020B0604020202020204" pitchFamily="34" charset="0"/>
              <a:ea typeface="Times New Roman" panose="02020603050405020304" pitchFamily="18" charset="0"/>
              <a:cs typeface="Times New Roman" panose="02020603050405020304" pitchFamily="18" charset="0"/>
            </a:rPr>
            <a:t> : cela empêche la confusion des compétences et les conflits hiérarchiques </a:t>
          </a:r>
        </a:p>
      </dsp:txBody>
      <dsp:txXfrm>
        <a:off x="3626321" y="1332622"/>
        <a:ext cx="6933225" cy="1065806"/>
      </dsp:txXfrm>
    </dsp:sp>
    <dsp:sp modelId="{7B98D90E-0326-4A2D-B262-510676474B0A}">
      <dsp:nvSpPr>
        <dsp:cNvPr id="0" name=""/>
        <dsp:cNvSpPr/>
      </dsp:nvSpPr>
      <dsp:spPr>
        <a:xfrm>
          <a:off x="3626321" y="2835234"/>
          <a:ext cx="6933225" cy="1227552"/>
        </a:xfrm>
        <a:prstGeom prst="rect">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fr-FR" sz="2200" b="1" kern="1200" dirty="0">
              <a:latin typeface="Arial" panose="020B0604020202020204" pitchFamily="34" charset="0"/>
              <a:ea typeface="Times New Roman" panose="02020603050405020304" pitchFamily="18" charset="0"/>
              <a:cs typeface="Times New Roman" panose="02020603050405020304" pitchFamily="18" charset="0"/>
            </a:rPr>
            <a:t>que les membres soient matures</a:t>
          </a:r>
          <a:r>
            <a:rPr lang="fr-FR" sz="2200" kern="1200" dirty="0">
              <a:latin typeface="Arial" panose="020B0604020202020204" pitchFamily="34" charset="0"/>
              <a:ea typeface="Times New Roman" panose="02020603050405020304" pitchFamily="18" charset="0"/>
              <a:cs typeface="Times New Roman" panose="02020603050405020304" pitchFamily="18" charset="0"/>
            </a:rPr>
            <a:t> : pour atteindre cette maturité, quatre qualités sont nécessaires : se connaître, connaître les autres, être flexible et savoir communiquer</a:t>
          </a:r>
        </a:p>
      </dsp:txBody>
      <dsp:txXfrm>
        <a:off x="3626321" y="2835234"/>
        <a:ext cx="6933225" cy="12275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DADFD2-98D0-4A1A-B6E8-05A68FFE75B8}">
      <dsp:nvSpPr>
        <dsp:cNvPr id="0" name=""/>
        <dsp:cNvSpPr/>
      </dsp:nvSpPr>
      <dsp:spPr>
        <a:xfrm>
          <a:off x="2278160" y="2581595"/>
          <a:ext cx="632291" cy="2098017"/>
        </a:xfrm>
        <a:custGeom>
          <a:avLst/>
          <a:gdLst/>
          <a:ahLst/>
          <a:cxnLst/>
          <a:rect l="0" t="0" r="0" b="0"/>
          <a:pathLst>
            <a:path>
              <a:moveTo>
                <a:pt x="0" y="0"/>
              </a:moveTo>
              <a:lnTo>
                <a:pt x="316145" y="0"/>
              </a:lnTo>
              <a:lnTo>
                <a:pt x="316145" y="2098017"/>
              </a:lnTo>
              <a:lnTo>
                <a:pt x="632291" y="209801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ABE218-2C23-4809-A77B-8700B016F37A}">
      <dsp:nvSpPr>
        <dsp:cNvPr id="0" name=""/>
        <dsp:cNvSpPr/>
      </dsp:nvSpPr>
      <dsp:spPr>
        <a:xfrm>
          <a:off x="2278160" y="2581595"/>
          <a:ext cx="632291" cy="590970"/>
        </a:xfrm>
        <a:custGeom>
          <a:avLst/>
          <a:gdLst/>
          <a:ahLst/>
          <a:cxnLst/>
          <a:rect l="0" t="0" r="0" b="0"/>
          <a:pathLst>
            <a:path>
              <a:moveTo>
                <a:pt x="0" y="0"/>
              </a:moveTo>
              <a:lnTo>
                <a:pt x="316145" y="0"/>
              </a:lnTo>
              <a:lnTo>
                <a:pt x="316145" y="590970"/>
              </a:lnTo>
              <a:lnTo>
                <a:pt x="632291" y="59097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56080E-286C-464D-81B4-60FD6FA0B094}">
      <dsp:nvSpPr>
        <dsp:cNvPr id="0" name=""/>
        <dsp:cNvSpPr/>
      </dsp:nvSpPr>
      <dsp:spPr>
        <a:xfrm>
          <a:off x="2278160" y="1074548"/>
          <a:ext cx="632291" cy="1507046"/>
        </a:xfrm>
        <a:custGeom>
          <a:avLst/>
          <a:gdLst/>
          <a:ahLst/>
          <a:cxnLst/>
          <a:rect l="0" t="0" r="0" b="0"/>
          <a:pathLst>
            <a:path>
              <a:moveTo>
                <a:pt x="0" y="1507046"/>
              </a:moveTo>
              <a:lnTo>
                <a:pt x="316145" y="1507046"/>
              </a:lnTo>
              <a:lnTo>
                <a:pt x="316145" y="0"/>
              </a:lnTo>
              <a:lnTo>
                <a:pt x="632291"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0C8E41-5E05-446B-BC71-CA77E4B37EE8}">
      <dsp:nvSpPr>
        <dsp:cNvPr id="0" name=""/>
        <dsp:cNvSpPr/>
      </dsp:nvSpPr>
      <dsp:spPr>
        <a:xfrm>
          <a:off x="320714" y="1960409"/>
          <a:ext cx="1957446" cy="1242370"/>
        </a:xfrm>
        <a:prstGeom prst="rect">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fr-FR" sz="2100" b="1" kern="1200" dirty="0">
              <a:latin typeface="Arial" panose="020B0604020202020204" pitchFamily="34" charset="0"/>
              <a:ea typeface="Calibri" panose="020F0502020204030204" pitchFamily="34" charset="0"/>
              <a:cs typeface="Times New Roman" panose="02020603050405020304" pitchFamily="18" charset="0"/>
            </a:rPr>
            <a:t>Pour prévenir et éviter les conflits, il faut</a:t>
          </a:r>
          <a:endParaRPr lang="fr-FR" sz="2100" b="1" kern="1200" dirty="0"/>
        </a:p>
      </dsp:txBody>
      <dsp:txXfrm>
        <a:off x="320714" y="1960409"/>
        <a:ext cx="1957446" cy="1242370"/>
      </dsp:txXfrm>
    </dsp:sp>
    <dsp:sp modelId="{C93AD7E9-A314-4307-9FCE-6461984B0CED}">
      <dsp:nvSpPr>
        <dsp:cNvPr id="0" name=""/>
        <dsp:cNvSpPr/>
      </dsp:nvSpPr>
      <dsp:spPr>
        <a:xfrm>
          <a:off x="2910451" y="1455"/>
          <a:ext cx="8448040" cy="2146185"/>
        </a:xfrm>
        <a:prstGeom prst="rect">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fr-FR" sz="2100" b="1" kern="1200" dirty="0">
              <a:latin typeface="Arial" panose="020B0604020202020204" pitchFamily="34" charset="0"/>
              <a:ea typeface="Times New Roman" panose="02020603050405020304" pitchFamily="18" charset="0"/>
              <a:cs typeface="Times New Roman" panose="02020603050405020304" pitchFamily="18" charset="0"/>
            </a:rPr>
            <a:t>Être attentif aux symptômes</a:t>
          </a:r>
          <a:r>
            <a:rPr lang="fr-FR" sz="2100" kern="1200" dirty="0">
              <a:latin typeface="Arial" panose="020B0604020202020204" pitchFamily="34" charset="0"/>
              <a:ea typeface="Times New Roman" panose="02020603050405020304" pitchFamily="18" charset="0"/>
              <a:cs typeface="Times New Roman" panose="02020603050405020304" pitchFamily="18" charset="0"/>
            </a:rPr>
            <a:t> : ils permettent de déceler les situations conflictuelles : </a:t>
          </a:r>
          <a:r>
            <a:rPr lang="fr-FR" sz="2100" i="1" kern="1200" dirty="0">
              <a:latin typeface="Arial" panose="020B0604020202020204" pitchFamily="34" charset="0"/>
              <a:ea typeface="Times New Roman" panose="02020603050405020304" pitchFamily="18" charset="0"/>
              <a:cs typeface="Times New Roman" panose="02020603050405020304" pitchFamily="18" charset="0"/>
            </a:rPr>
            <a:t>des employés qui contestent souvent les objectifs et les procédures, qui mettent constamment en doute la compétence de leurs équipiers ou de leurs superviseurs, la recherche de coupables plutôt que de solutions, la surproduction de courriels entre des personnes qui avaient de bons rapports… </a:t>
          </a:r>
          <a:r>
            <a:rPr lang="fr-FR" sz="2100" b="1" kern="1200" dirty="0">
              <a:latin typeface="Arial" panose="020B0604020202020204" pitchFamily="34" charset="0"/>
              <a:ea typeface="Times New Roman" panose="02020603050405020304" pitchFamily="18" charset="0"/>
              <a:cs typeface="Times New Roman" panose="02020603050405020304" pitchFamily="18" charset="0"/>
            </a:rPr>
            <a:t>Ces situations sont révélatrices de conflits potentiels qui risquent de s’aggraver</a:t>
          </a:r>
          <a:r>
            <a:rPr lang="fr-FR" sz="2100" kern="1200" dirty="0">
              <a:latin typeface="Arial" panose="020B0604020202020204" pitchFamily="34" charset="0"/>
              <a:ea typeface="Times New Roman" panose="02020603050405020304" pitchFamily="18" charset="0"/>
              <a:cs typeface="Times New Roman" panose="02020603050405020304" pitchFamily="18" charset="0"/>
            </a:rPr>
            <a:t>.</a:t>
          </a:r>
        </a:p>
      </dsp:txBody>
      <dsp:txXfrm>
        <a:off x="2910451" y="1455"/>
        <a:ext cx="8448040" cy="2146185"/>
      </dsp:txXfrm>
    </dsp:sp>
    <dsp:sp modelId="{773CD6F0-218A-4344-B5F5-3B9060E3AE5A}">
      <dsp:nvSpPr>
        <dsp:cNvPr id="0" name=""/>
        <dsp:cNvSpPr/>
      </dsp:nvSpPr>
      <dsp:spPr>
        <a:xfrm>
          <a:off x="2910451" y="2542822"/>
          <a:ext cx="8409091" cy="1259485"/>
        </a:xfrm>
        <a:prstGeom prst="rect">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fr-FR" sz="2100" b="1" kern="1200">
              <a:latin typeface="Arial" panose="020B0604020202020204" pitchFamily="34" charset="0"/>
              <a:ea typeface="Times New Roman" panose="02020603050405020304" pitchFamily="18" charset="0"/>
              <a:cs typeface="Times New Roman" panose="02020603050405020304" pitchFamily="18" charset="0"/>
            </a:rPr>
            <a:t>Identifier les éléments conflictuels</a:t>
          </a:r>
          <a:r>
            <a:rPr lang="fr-FR" sz="2100" kern="1200">
              <a:latin typeface="Arial" panose="020B0604020202020204" pitchFamily="34" charset="0"/>
              <a:ea typeface="Times New Roman" panose="02020603050405020304" pitchFamily="18" charset="0"/>
              <a:cs typeface="Times New Roman" panose="02020603050405020304" pitchFamily="18" charset="0"/>
            </a:rPr>
            <a:t> afin d’anticiper et de prévenir les tensions. Une des bases de la prévention consiste à accorder de l’importance à l’organisation. Il est plus aisé de résoudre un conflit lorsque l’environnement est sain et positif.</a:t>
          </a:r>
          <a:endParaRPr lang="fr-FR" sz="2100" kern="1200" dirty="0">
            <a:latin typeface="Arial" panose="020B0604020202020204" pitchFamily="34" charset="0"/>
            <a:ea typeface="Times New Roman" panose="02020603050405020304" pitchFamily="18" charset="0"/>
            <a:cs typeface="Times New Roman" panose="02020603050405020304" pitchFamily="18" charset="0"/>
          </a:endParaRPr>
        </a:p>
      </dsp:txBody>
      <dsp:txXfrm>
        <a:off x="2910451" y="2542822"/>
        <a:ext cx="8409091" cy="1259485"/>
      </dsp:txXfrm>
    </dsp:sp>
    <dsp:sp modelId="{77E791FE-D055-402C-B7A8-74925A14727D}">
      <dsp:nvSpPr>
        <dsp:cNvPr id="0" name=""/>
        <dsp:cNvSpPr/>
      </dsp:nvSpPr>
      <dsp:spPr>
        <a:xfrm>
          <a:off x="2910451" y="4197490"/>
          <a:ext cx="8448040" cy="964243"/>
        </a:xfrm>
        <a:prstGeom prst="rect">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fr-FR" sz="2100" b="1" kern="1200" dirty="0">
              <a:latin typeface="Arial" panose="020B0604020202020204" pitchFamily="34" charset="0"/>
              <a:ea typeface="Times New Roman" panose="02020603050405020304" pitchFamily="18" charset="0"/>
              <a:cs typeface="Times New Roman" panose="02020603050405020304" pitchFamily="18" charset="0"/>
            </a:rPr>
            <a:t>Savoir gérer le conflit </a:t>
          </a:r>
          <a:r>
            <a:rPr lang="fr-FR" sz="2100" kern="1200" dirty="0">
              <a:latin typeface="Arial" panose="020B0604020202020204" pitchFamily="34" charset="0"/>
              <a:ea typeface="Times New Roman" panose="02020603050405020304" pitchFamily="18" charset="0"/>
              <a:cs typeface="Times New Roman" panose="02020603050405020304" pitchFamily="18" charset="0"/>
            </a:rPr>
            <a:t>: Ne pas chercher à changer les gens, leur personnalité ou leur mentalité. Ce processus est sans fin et n’aboutit à rien. Il faut centrer le travail sur les comportements.</a:t>
          </a:r>
        </a:p>
      </dsp:txBody>
      <dsp:txXfrm>
        <a:off x="2910451" y="4197490"/>
        <a:ext cx="8448040" cy="96424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68FB43-6778-47E6-8BC1-67F1082CFC8A}">
      <dsp:nvSpPr>
        <dsp:cNvPr id="0" name=""/>
        <dsp:cNvSpPr/>
      </dsp:nvSpPr>
      <dsp:spPr>
        <a:xfrm>
          <a:off x="2350" y="1509"/>
          <a:ext cx="11213473" cy="634571"/>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fr-FR" sz="32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Prévenir les conflits</a:t>
          </a:r>
          <a:endParaRPr lang="fr-FR" sz="3200" b="1" kern="1200" dirty="0">
            <a:solidFill>
              <a:schemeClr val="bg1"/>
            </a:solidFill>
          </a:endParaRPr>
        </a:p>
      </dsp:txBody>
      <dsp:txXfrm>
        <a:off x="20936" y="20095"/>
        <a:ext cx="11176301" cy="597399"/>
      </dsp:txXfrm>
    </dsp:sp>
    <dsp:sp modelId="{094C612F-E9CB-45DD-94FB-7BB1D8C75C27}">
      <dsp:nvSpPr>
        <dsp:cNvPr id="0" name=""/>
        <dsp:cNvSpPr/>
      </dsp:nvSpPr>
      <dsp:spPr>
        <a:xfrm>
          <a:off x="13295" y="1075342"/>
          <a:ext cx="3218412" cy="331399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La neutralité</a:t>
          </a:r>
        </a:p>
        <a:p>
          <a:pPr marL="0" lvl="0" indent="0" algn="ctr" defTabSz="889000">
            <a:lnSpc>
              <a:spcPct val="90000"/>
            </a:lnSpc>
            <a:spcBef>
              <a:spcPct val="0"/>
            </a:spcBef>
            <a:spcAft>
              <a:spcPct val="35000"/>
            </a:spcAft>
            <a:buNone/>
          </a:pPr>
          <a:r>
            <a:rPr lang="fr-FR" sz="2000" kern="1200" dirty="0">
              <a:latin typeface="Arial" panose="020B0604020202020204" pitchFamily="34" charset="0"/>
              <a:ea typeface="Times New Roman" panose="02020603050405020304" pitchFamily="18" charset="0"/>
              <a:cs typeface="Times New Roman" panose="02020603050405020304" pitchFamily="18" charset="0"/>
            </a:rPr>
            <a:t>L’objectif n’est pas de juger, mais de comprendre ce qui oppose les personnes. Les résultats à atteindre priment sur les intérêts personnels.</a:t>
          </a:r>
        </a:p>
      </dsp:txBody>
      <dsp:txXfrm>
        <a:off x="107559" y="1169606"/>
        <a:ext cx="3029884" cy="3125465"/>
      </dsp:txXfrm>
    </dsp:sp>
    <dsp:sp modelId="{288F7728-36A7-4FB8-9E2B-086EE8AE19B7}">
      <dsp:nvSpPr>
        <dsp:cNvPr id="0" name=""/>
        <dsp:cNvSpPr/>
      </dsp:nvSpPr>
      <dsp:spPr>
        <a:xfrm>
          <a:off x="3531580" y="1075342"/>
          <a:ext cx="3803520" cy="331399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Le désir de règlement</a:t>
          </a:r>
          <a:endParaRPr lang="fr-FR" sz="2000" kern="1200" dirty="0">
            <a:latin typeface="Arial" panose="020B0604020202020204" pitchFamily="34" charset="0"/>
            <a:ea typeface="Times New Roman" panose="02020603050405020304" pitchFamily="18" charset="0"/>
            <a:cs typeface="Times New Roman" panose="02020603050405020304" pitchFamily="18" charset="0"/>
          </a:endParaRPr>
        </a:p>
        <a:p>
          <a:pPr marL="0" lvl="0" indent="0" algn="ctr" defTabSz="889000">
            <a:lnSpc>
              <a:spcPct val="90000"/>
            </a:lnSpc>
            <a:spcBef>
              <a:spcPct val="0"/>
            </a:spcBef>
            <a:spcAft>
              <a:spcPct val="35000"/>
            </a:spcAft>
            <a:buNone/>
          </a:pPr>
          <a:r>
            <a:rPr lang="fr-FR" sz="2000" kern="1200" dirty="0">
              <a:latin typeface="Arial" panose="020B0604020202020204" pitchFamily="34" charset="0"/>
              <a:ea typeface="Times New Roman" panose="02020603050405020304" pitchFamily="18" charset="0"/>
              <a:cs typeface="Times New Roman" panose="02020603050405020304" pitchFamily="18" charset="0"/>
            </a:rPr>
            <a:t>La volonté de résoudre le conflit doit  être partagée par tous. La recherche de solution en sera plus efficace. Les chances de succès du règlement du conflit sont directement proportionnelles à l’importance accordée à la situation.</a:t>
          </a:r>
        </a:p>
      </dsp:txBody>
      <dsp:txXfrm>
        <a:off x="3628644" y="1172406"/>
        <a:ext cx="3609392" cy="3119865"/>
      </dsp:txXfrm>
    </dsp:sp>
    <dsp:sp modelId="{E45A6FC3-3B53-407F-85A7-80CACF294BA2}">
      <dsp:nvSpPr>
        <dsp:cNvPr id="0" name=""/>
        <dsp:cNvSpPr/>
      </dsp:nvSpPr>
      <dsp:spPr>
        <a:xfrm>
          <a:off x="7634972" y="1075342"/>
          <a:ext cx="3569905" cy="331399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L’utilisation des faits</a:t>
          </a:r>
          <a:endParaRPr lang="fr-FR" sz="2000" kern="1200" dirty="0">
            <a:latin typeface="Arial" panose="020B0604020202020204" pitchFamily="34" charset="0"/>
            <a:ea typeface="Times New Roman" panose="02020603050405020304" pitchFamily="18" charset="0"/>
            <a:cs typeface="Times New Roman" panose="02020603050405020304" pitchFamily="18" charset="0"/>
          </a:endParaRPr>
        </a:p>
        <a:p>
          <a:pPr marL="0" lvl="0" indent="0" algn="ctr" defTabSz="889000">
            <a:lnSpc>
              <a:spcPct val="90000"/>
            </a:lnSpc>
            <a:spcBef>
              <a:spcPct val="0"/>
            </a:spcBef>
            <a:spcAft>
              <a:spcPct val="35000"/>
            </a:spcAft>
            <a:buNone/>
          </a:pPr>
          <a:r>
            <a:rPr lang="fr-FR" sz="2000" kern="1200" dirty="0">
              <a:latin typeface="Arial" panose="020B0604020202020204" pitchFamily="34" charset="0"/>
              <a:ea typeface="Times New Roman" panose="02020603050405020304" pitchFamily="18" charset="0"/>
              <a:cs typeface="Times New Roman" panose="02020603050405020304" pitchFamily="18" charset="0"/>
            </a:rPr>
            <a:t> L’analyse des causes du conflit doit se focaliser sur les faits et pas sur le ressenti ou la perception émotionnelle que les gens en ont. C’est la meilleure arme contre les différences de perception. </a:t>
          </a:r>
        </a:p>
      </dsp:txBody>
      <dsp:txXfrm>
        <a:off x="7732036" y="1172406"/>
        <a:ext cx="3375777" cy="311986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03/01/2025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8601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03/01/2025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41787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03/01/2025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985069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03/01/2025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2859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03/01/2025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593107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03/01/2025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2388282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03/01/2025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250677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03/01/2025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07213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03/01/2025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377400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03/01/2025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15450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03/01/2025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27903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03/01/2025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34589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03/01/2025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888811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03/01/2025</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44256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03/01/2025</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0100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03/01/2025</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48861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03/01/2025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23990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03/01/2025</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336415569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76202"/>
            <a:ext cx="12015538" cy="539949"/>
          </a:xfrm>
        </p:spPr>
        <p:txBody>
          <a:bodyPr>
            <a:normAutofit/>
          </a:bodyPr>
          <a:lstStyle/>
          <a:p>
            <a:r>
              <a:rPr lang="fr-FR" sz="2600" b="1" dirty="0">
                <a:latin typeface="Arial" panose="020B0604020202020204" pitchFamily="34" charset="0"/>
                <a:cs typeface="Arial" panose="020B0604020202020204" pitchFamily="34" charset="0"/>
              </a:rPr>
              <a:t>Chap. 10 – Contribuer à la qualité des relations interpersonnelles</a:t>
            </a:r>
            <a:endParaRPr lang="fr-FR" sz="2600" dirty="0">
              <a:latin typeface="Arial" panose="020B0604020202020204" pitchFamily="34" charset="0"/>
              <a:cs typeface="Arial" panose="020B0604020202020204" pitchFamily="34" charset="0"/>
            </a:endParaRPr>
          </a:p>
        </p:txBody>
      </p:sp>
      <p:sp>
        <p:nvSpPr>
          <p:cNvPr id="5" name="Titre 1"/>
          <p:cNvSpPr txBox="1">
            <a:spLocks/>
          </p:cNvSpPr>
          <p:nvPr/>
        </p:nvSpPr>
        <p:spPr>
          <a:xfrm>
            <a:off x="0" y="637855"/>
            <a:ext cx="12015538" cy="526711"/>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800" b="1" dirty="0">
                <a:solidFill>
                  <a:srgbClr val="FFFF00"/>
                </a:solidFill>
                <a:latin typeface="Arial" panose="020B0604020202020204" pitchFamily="34" charset="0"/>
                <a:cs typeface="Arial" panose="020B0604020202020204" pitchFamily="34" charset="0"/>
              </a:rPr>
              <a:t>4. Gérer les conflits</a:t>
            </a:r>
            <a:endParaRPr lang="fr-FR" sz="3200" dirty="0">
              <a:solidFill>
                <a:srgbClr val="FFFF00"/>
              </a:solidFill>
              <a:latin typeface="Arial" panose="020B0604020202020204" pitchFamily="34" charset="0"/>
              <a:cs typeface="Arial" panose="020B0604020202020204" pitchFamily="34" charset="0"/>
            </a:endParaRPr>
          </a:p>
        </p:txBody>
      </p:sp>
      <p:sp>
        <p:nvSpPr>
          <p:cNvPr id="4" name="Rectangle 3"/>
          <p:cNvSpPr/>
          <p:nvPr/>
        </p:nvSpPr>
        <p:spPr>
          <a:xfrm>
            <a:off x="491176" y="3266859"/>
            <a:ext cx="11033184" cy="2708434"/>
          </a:xfrm>
          <a:prstGeom prst="rect">
            <a:avLst/>
          </a:prstGeom>
        </p:spPr>
        <p:txBody>
          <a:bodyPr wrap="square">
            <a:spAutoFit/>
          </a:bodyPr>
          <a:lstStyle/>
          <a:p>
            <a:pPr algn="ctr">
              <a:spcBef>
                <a:spcPts val="1800"/>
              </a:spcBef>
              <a:spcAft>
                <a:spcPts val="0"/>
              </a:spcAft>
            </a:pPr>
            <a:r>
              <a:rPr lang="fr-FR" sz="2800" dirty="0">
                <a:latin typeface="Arial" panose="020B0604020202020204" pitchFamily="34" charset="0"/>
                <a:ea typeface="Calibri" panose="020F0502020204030204" pitchFamily="34" charset="0"/>
                <a:cs typeface="Times New Roman" panose="02020603050405020304" pitchFamily="18" charset="0"/>
              </a:rPr>
              <a:t>Les conflits sont indissociables des relations humaines. </a:t>
            </a:r>
          </a:p>
          <a:p>
            <a:pPr marL="457200" indent="-457200" algn="ctr">
              <a:spcBef>
                <a:spcPts val="1800"/>
              </a:spcBef>
              <a:spcAft>
                <a:spcPts val="0"/>
              </a:spcAft>
              <a:buFont typeface="Symbol" panose="05050102010706020507" pitchFamily="18" charset="2"/>
              <a:buChar char="Þ"/>
            </a:pPr>
            <a:r>
              <a:rPr lang="fr-FR" sz="2800" dirty="0">
                <a:latin typeface="Arial" panose="020B0604020202020204" pitchFamily="34" charset="0"/>
                <a:ea typeface="Calibri" panose="020F0502020204030204" pitchFamily="34" charset="0"/>
                <a:cs typeface="Times New Roman" panose="02020603050405020304" pitchFamily="18" charset="0"/>
              </a:rPr>
              <a:t>Ils surgissent lorsque les points de </a:t>
            </a:r>
            <a:r>
              <a:rPr lang="fr-FR" sz="2800">
                <a:latin typeface="Arial" panose="020B0604020202020204" pitchFamily="34" charset="0"/>
                <a:ea typeface="Calibri" panose="020F0502020204030204" pitchFamily="34" charset="0"/>
                <a:cs typeface="Times New Roman" panose="02020603050405020304" pitchFamily="18" charset="0"/>
              </a:rPr>
              <a:t>vue sont divergents </a:t>
            </a:r>
            <a:r>
              <a:rPr lang="fr-FR" sz="2800" dirty="0">
                <a:latin typeface="Arial" panose="020B0604020202020204" pitchFamily="34" charset="0"/>
                <a:ea typeface="Calibri" panose="020F0502020204030204" pitchFamily="34" charset="0"/>
                <a:cs typeface="Times New Roman" panose="02020603050405020304" pitchFamily="18" charset="0"/>
              </a:rPr>
              <a:t>et que les préoccupations semblent incompatibles. </a:t>
            </a:r>
          </a:p>
          <a:p>
            <a:pPr marL="457200" indent="-457200" algn="ctr">
              <a:spcBef>
                <a:spcPts val="1800"/>
              </a:spcBef>
              <a:spcAft>
                <a:spcPts val="0"/>
              </a:spcAft>
              <a:buFont typeface="Symbol" panose="05050102010706020507" pitchFamily="18" charset="2"/>
              <a:buChar char="Þ"/>
            </a:pPr>
            <a:r>
              <a:rPr lang="fr-FR" sz="2800" dirty="0">
                <a:latin typeface="Arial" panose="020B0604020202020204" pitchFamily="34" charset="0"/>
                <a:ea typeface="Calibri" panose="020F0502020204030204" pitchFamily="34" charset="0"/>
                <a:cs typeface="Times New Roman" panose="02020603050405020304" pitchFamily="18" charset="0"/>
              </a:rPr>
              <a:t>Ils peuvent être résolus plus facilement, lorsqu’ils sont perçus comme un élément normal du fonctionnement d’une organisation.</a:t>
            </a:r>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3971" y="1282050"/>
            <a:ext cx="7189838" cy="1867325"/>
          </a:xfrm>
          <a:prstGeom prst="rect">
            <a:avLst/>
          </a:prstGeom>
        </p:spPr>
      </p:pic>
    </p:spTree>
    <p:extLst>
      <p:ext uri="{BB962C8B-B14F-4D97-AF65-F5344CB8AC3E}">
        <p14:creationId xmlns:p14="http://schemas.microsoft.com/office/powerpoint/2010/main" val="4011906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0" y="0"/>
            <a:ext cx="6892506" cy="497984"/>
          </a:xfrm>
          <a:prstGeom prst="rect">
            <a:avLst/>
          </a:prstGeom>
        </p:spPr>
        <p:txBody>
          <a:bodyPr vert="horz" lIns="91440" tIns="45720" rIns="91440" bIns="45720" rtlCol="0" anchor="b">
            <a:normAutofit fontScale="97500" lnSpcReduction="100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800" b="1" dirty="0">
                <a:solidFill>
                  <a:srgbClr val="FFFF00"/>
                </a:solidFill>
                <a:latin typeface="Arial" panose="020B0604020202020204" pitchFamily="34" charset="0"/>
                <a:cs typeface="Arial" panose="020B0604020202020204" pitchFamily="34" charset="0"/>
              </a:rPr>
              <a:t>4. Gérer les conflits</a:t>
            </a:r>
            <a:endParaRPr lang="fr-FR" sz="2800" dirty="0">
              <a:solidFill>
                <a:srgbClr val="FFFF00"/>
              </a:solidFill>
              <a:latin typeface="Arial" panose="020B0604020202020204" pitchFamily="34" charset="0"/>
              <a:cs typeface="Arial" panose="020B0604020202020204" pitchFamily="34" charset="0"/>
            </a:endParaRPr>
          </a:p>
        </p:txBody>
      </p:sp>
      <p:sp>
        <p:nvSpPr>
          <p:cNvPr id="3" name="Rectangle 2"/>
          <p:cNvSpPr/>
          <p:nvPr/>
        </p:nvSpPr>
        <p:spPr>
          <a:xfrm>
            <a:off x="0" y="535483"/>
            <a:ext cx="11309230" cy="461665"/>
          </a:xfrm>
          <a:prstGeom prst="rect">
            <a:avLst/>
          </a:prstGeom>
        </p:spPr>
        <p:txBody>
          <a:bodyPr wrap="square">
            <a:spAutoFit/>
          </a:bodyPr>
          <a:lstStyle/>
          <a:p>
            <a:pPr algn="just">
              <a:spcBef>
                <a:spcPts val="1200"/>
              </a:spcBef>
              <a:spcAft>
                <a:spcPts val="600"/>
              </a:spcAft>
            </a:pPr>
            <a:r>
              <a:rPr lang="fr-FR" sz="2400" b="1" dirty="0">
                <a:latin typeface="Arial" panose="020B0604020202020204" pitchFamily="34" charset="0"/>
                <a:ea typeface="Times New Roman" panose="02020603050405020304" pitchFamily="18" charset="0"/>
                <a:cs typeface="Times New Roman" panose="02020603050405020304" pitchFamily="18" charset="0"/>
              </a:rPr>
              <a:t>4.1. Sources et types de conflits</a:t>
            </a:r>
          </a:p>
        </p:txBody>
      </p:sp>
      <p:graphicFrame>
        <p:nvGraphicFramePr>
          <p:cNvPr id="2" name="Diagramme 1"/>
          <p:cNvGraphicFramePr/>
          <p:nvPr>
            <p:extLst>
              <p:ext uri="{D42A27DB-BD31-4B8C-83A1-F6EECF244321}">
                <p14:modId xmlns:p14="http://schemas.microsoft.com/office/powerpoint/2010/main" val="2363796962"/>
              </p:ext>
            </p:extLst>
          </p:nvPr>
        </p:nvGraphicFramePr>
        <p:xfrm>
          <a:off x="789796" y="1204755"/>
          <a:ext cx="10786853" cy="38889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312023" y="5301306"/>
            <a:ext cx="11199928" cy="892552"/>
          </a:xfrm>
          <a:prstGeom prst="rect">
            <a:avLst/>
          </a:prstGeom>
        </p:spPr>
        <p:txBody>
          <a:bodyPr wrap="square">
            <a:spAutoFit/>
          </a:bodyPr>
          <a:lstStyle/>
          <a:p>
            <a:pPr algn="ctr"/>
            <a:r>
              <a:rPr lang="fr-FR" sz="2600" dirty="0">
                <a:latin typeface="Arial" panose="020B0604020202020204" pitchFamily="34" charset="0"/>
                <a:ea typeface="Calibri" panose="020F0502020204030204" pitchFamily="34" charset="0"/>
                <a:cs typeface="Times New Roman" panose="02020603050405020304" pitchFamily="18" charset="0"/>
              </a:rPr>
              <a:t>Ces signes peuvent révéler un problème et si l'on ne réagit pas, la situation peut dégénérer d’un conflit larvé en conflit ouvert plus ou moins violent.</a:t>
            </a:r>
          </a:p>
        </p:txBody>
      </p:sp>
    </p:spTree>
    <p:extLst>
      <p:ext uri="{BB962C8B-B14F-4D97-AF65-F5344CB8AC3E}">
        <p14:creationId xmlns:p14="http://schemas.microsoft.com/office/powerpoint/2010/main" val="9879768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0" y="0"/>
            <a:ext cx="6892506" cy="539949"/>
          </a:xfrm>
          <a:prstGeom prst="rect">
            <a:avLst/>
          </a:prstGeom>
        </p:spPr>
        <p:txBody>
          <a:bodyPr vert="horz" lIns="91440" tIns="45720" rIns="91440" bIns="45720" rtlCol="0" anchor="b">
            <a:normAutofit fontScale="97500" lnSpcReduction="100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900" b="1" dirty="0">
                <a:solidFill>
                  <a:srgbClr val="FFFF00"/>
                </a:solidFill>
                <a:latin typeface="Arial" panose="020B0604020202020204" pitchFamily="34" charset="0"/>
                <a:cs typeface="Arial" panose="020B0604020202020204" pitchFamily="34" charset="0"/>
              </a:rPr>
              <a:t>4. </a:t>
            </a:r>
            <a:r>
              <a:rPr lang="fr-FR" sz="3200" b="1" dirty="0">
                <a:solidFill>
                  <a:srgbClr val="FFFF00"/>
                </a:solidFill>
                <a:latin typeface="Arial" panose="020B0604020202020204" pitchFamily="34" charset="0"/>
                <a:cs typeface="Arial" panose="020B0604020202020204" pitchFamily="34" charset="0"/>
              </a:rPr>
              <a:t>Gérer les conflits</a:t>
            </a:r>
            <a:endParaRPr lang="fr-FR" sz="3200" dirty="0">
              <a:solidFill>
                <a:srgbClr val="FFFF00"/>
              </a:solidFill>
              <a:latin typeface="Arial" panose="020B0604020202020204" pitchFamily="34" charset="0"/>
              <a:cs typeface="Arial" panose="020B0604020202020204" pitchFamily="34" charset="0"/>
            </a:endParaRPr>
          </a:p>
        </p:txBody>
      </p:sp>
      <p:sp>
        <p:nvSpPr>
          <p:cNvPr id="3" name="Rectangle 2"/>
          <p:cNvSpPr/>
          <p:nvPr/>
        </p:nvSpPr>
        <p:spPr>
          <a:xfrm>
            <a:off x="-98899" y="2680559"/>
            <a:ext cx="11309230" cy="2908489"/>
          </a:xfrm>
          <a:prstGeom prst="rect">
            <a:avLst/>
          </a:prstGeom>
        </p:spPr>
        <p:txBody>
          <a:bodyPr wrap="square">
            <a:spAutoFit/>
          </a:bodyPr>
          <a:lstStyle/>
          <a:p>
            <a:pPr marL="449263" algn="ctr">
              <a:spcBef>
                <a:spcPts val="1800"/>
              </a:spcBef>
              <a:spcAft>
                <a:spcPts val="0"/>
              </a:spcAft>
            </a:pPr>
            <a:r>
              <a:rPr lang="fr-FR" sz="2800" dirty="0">
                <a:latin typeface="Arial" panose="020B0604020202020204" pitchFamily="34" charset="0"/>
                <a:ea typeface="Calibri" panose="020F0502020204030204" pitchFamily="34" charset="0"/>
                <a:cs typeface="Times New Roman" panose="02020603050405020304" pitchFamily="18" charset="0"/>
              </a:rPr>
              <a:t>Les premiers avertissements font le plus souvent partie d'une dynamique plus complexe qui s'est installée au sein de l’organisation. </a:t>
            </a:r>
          </a:p>
          <a:p>
            <a:pPr marL="449263" algn="ctr">
              <a:spcBef>
                <a:spcPts val="600"/>
              </a:spcBef>
              <a:spcAft>
                <a:spcPts val="0"/>
              </a:spcAft>
            </a:pPr>
            <a:endParaRPr lang="fr-FR" sz="2800" dirty="0">
              <a:latin typeface="Arial" panose="020B0604020202020204" pitchFamily="34" charset="0"/>
              <a:ea typeface="Calibri" panose="020F0502020204030204" pitchFamily="34" charset="0"/>
              <a:cs typeface="Times New Roman" panose="02020603050405020304" pitchFamily="18" charset="0"/>
            </a:endParaRPr>
          </a:p>
          <a:p>
            <a:pPr marL="449263" algn="ctr">
              <a:spcBef>
                <a:spcPts val="600"/>
              </a:spcBef>
              <a:spcAft>
                <a:spcPts val="0"/>
              </a:spcAft>
            </a:pPr>
            <a:r>
              <a:rPr lang="fr-FR" sz="2800" dirty="0">
                <a:latin typeface="Arial" panose="020B0604020202020204" pitchFamily="34" charset="0"/>
                <a:ea typeface="Calibri" panose="020F0502020204030204" pitchFamily="34" charset="0"/>
                <a:cs typeface="Times New Roman" panose="02020603050405020304" pitchFamily="18" charset="0"/>
              </a:rPr>
              <a:t>Dans le cadre d’une analyse, </a:t>
            </a:r>
          </a:p>
          <a:p>
            <a:pPr marL="449263" algn="ctr">
              <a:spcBef>
                <a:spcPts val="600"/>
              </a:spcBef>
              <a:spcAft>
                <a:spcPts val="0"/>
              </a:spcAft>
            </a:pPr>
            <a:r>
              <a:rPr lang="fr-FR" sz="2800" dirty="0">
                <a:latin typeface="Arial" panose="020B0604020202020204" pitchFamily="34" charset="0"/>
                <a:ea typeface="Calibri" panose="020F0502020204030204" pitchFamily="34" charset="0"/>
                <a:cs typeface="Times New Roman" panose="02020603050405020304" pitchFamily="18" charset="0"/>
              </a:rPr>
              <a:t>il est important de comprendre la source des conflits. </a:t>
            </a:r>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68508" y="121129"/>
            <a:ext cx="3285065" cy="2256697"/>
          </a:xfrm>
          <a:prstGeom prst="rect">
            <a:avLst/>
          </a:prstGeom>
        </p:spPr>
      </p:pic>
      <p:sp>
        <p:nvSpPr>
          <p:cNvPr id="6" name="ZoneTexte 5">
            <a:extLst>
              <a:ext uri="{FF2B5EF4-FFF2-40B4-BE49-F238E27FC236}">
                <a16:creationId xmlns:a16="http://schemas.microsoft.com/office/drawing/2014/main" id="{8B052F2D-E8C1-EBD9-82DA-EEB749286F41}"/>
              </a:ext>
            </a:extLst>
          </p:cNvPr>
          <p:cNvSpPr txBox="1"/>
          <p:nvPr/>
        </p:nvSpPr>
        <p:spPr>
          <a:xfrm>
            <a:off x="79089" y="625726"/>
            <a:ext cx="6155948" cy="523220"/>
          </a:xfrm>
          <a:prstGeom prst="rect">
            <a:avLst/>
          </a:prstGeom>
          <a:noFill/>
        </p:spPr>
        <p:txBody>
          <a:bodyPr wrap="square">
            <a:spAutoFit/>
          </a:bodyPr>
          <a:lstStyle/>
          <a:p>
            <a:pPr algn="just">
              <a:spcBef>
                <a:spcPts val="1200"/>
              </a:spcBef>
              <a:spcAft>
                <a:spcPts val="600"/>
              </a:spcAft>
            </a:pPr>
            <a:r>
              <a:rPr lang="fr-FR" sz="2800" b="1" dirty="0">
                <a:latin typeface="Arial" panose="020B0604020202020204" pitchFamily="34" charset="0"/>
                <a:ea typeface="Times New Roman" panose="02020603050405020304" pitchFamily="18" charset="0"/>
                <a:cs typeface="Times New Roman" panose="02020603050405020304" pitchFamily="18" charset="0"/>
              </a:rPr>
              <a:t>4.1. Sources et types de conflits</a:t>
            </a:r>
          </a:p>
        </p:txBody>
      </p:sp>
    </p:spTree>
    <p:extLst>
      <p:ext uri="{BB962C8B-B14F-4D97-AF65-F5344CB8AC3E}">
        <p14:creationId xmlns:p14="http://schemas.microsoft.com/office/powerpoint/2010/main" val="41796676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888834454"/>
              </p:ext>
            </p:extLst>
          </p:nvPr>
        </p:nvGraphicFramePr>
        <p:xfrm>
          <a:off x="151441" y="345057"/>
          <a:ext cx="11709879" cy="6148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97308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graphicEl>
                                              <a:dgm id="{38151416-8115-45D6-9EA8-5AE7A966D633}"/>
                                            </p:graphicEl>
                                          </p:spTgt>
                                        </p:tgtEl>
                                        <p:attrNameLst>
                                          <p:attrName>style.visibility</p:attrName>
                                        </p:attrNameLst>
                                      </p:cBhvr>
                                      <p:to>
                                        <p:strVal val="visible"/>
                                      </p:to>
                                    </p:set>
                                    <p:animEffect transition="in" filter="randombar(horizontal)">
                                      <p:cBhvr>
                                        <p:cTn id="7" dur="500"/>
                                        <p:tgtEl>
                                          <p:spTgt spid="2">
                                            <p:graphicEl>
                                              <a:dgm id="{38151416-8115-45D6-9EA8-5AE7A966D63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graphicEl>
                                              <a:dgm id="{93683005-00B1-4C2A-9FBB-F2FA38DDF1A4}"/>
                                            </p:graphicEl>
                                          </p:spTgt>
                                        </p:tgtEl>
                                        <p:attrNameLst>
                                          <p:attrName>style.visibility</p:attrName>
                                        </p:attrNameLst>
                                      </p:cBhvr>
                                      <p:to>
                                        <p:strVal val="visible"/>
                                      </p:to>
                                    </p:set>
                                    <p:animEffect transition="in" filter="randombar(horizontal)">
                                      <p:cBhvr>
                                        <p:cTn id="12" dur="500"/>
                                        <p:tgtEl>
                                          <p:spTgt spid="2">
                                            <p:graphicEl>
                                              <a:dgm id="{93683005-00B1-4C2A-9FBB-F2FA38DDF1A4}"/>
                                            </p:graphic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2">
                                            <p:graphicEl>
                                              <a:dgm id="{C64E97D1-BBB4-4101-AB9D-648DA53BB16B}"/>
                                            </p:graphicEl>
                                          </p:spTgt>
                                        </p:tgtEl>
                                        <p:attrNameLst>
                                          <p:attrName>style.visibility</p:attrName>
                                        </p:attrNameLst>
                                      </p:cBhvr>
                                      <p:to>
                                        <p:strVal val="visible"/>
                                      </p:to>
                                    </p:set>
                                    <p:animEffect transition="in" filter="randombar(horizontal)">
                                      <p:cBhvr>
                                        <p:cTn id="15" dur="500"/>
                                        <p:tgtEl>
                                          <p:spTgt spid="2">
                                            <p:graphicEl>
                                              <a:dgm id="{C64E97D1-BBB4-4101-AB9D-648DA53BB16B}"/>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2">
                                            <p:graphicEl>
                                              <a:dgm id="{1D1C47E0-4E28-4C69-91BF-6CDC1F2BA664}"/>
                                            </p:graphicEl>
                                          </p:spTgt>
                                        </p:tgtEl>
                                        <p:attrNameLst>
                                          <p:attrName>style.visibility</p:attrName>
                                        </p:attrNameLst>
                                      </p:cBhvr>
                                      <p:to>
                                        <p:strVal val="visible"/>
                                      </p:to>
                                    </p:set>
                                    <p:animEffect transition="in" filter="randombar(horizontal)">
                                      <p:cBhvr>
                                        <p:cTn id="20" dur="500"/>
                                        <p:tgtEl>
                                          <p:spTgt spid="2">
                                            <p:graphicEl>
                                              <a:dgm id="{1D1C47E0-4E28-4C69-91BF-6CDC1F2BA664}"/>
                                            </p:graphicEl>
                                          </p:spTgt>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2">
                                            <p:graphicEl>
                                              <a:dgm id="{5C8B446F-537C-4104-99E9-056C22841868}"/>
                                            </p:graphicEl>
                                          </p:spTgt>
                                        </p:tgtEl>
                                        <p:attrNameLst>
                                          <p:attrName>style.visibility</p:attrName>
                                        </p:attrNameLst>
                                      </p:cBhvr>
                                      <p:to>
                                        <p:strVal val="visible"/>
                                      </p:to>
                                    </p:set>
                                    <p:animEffect transition="in" filter="randombar(horizontal)">
                                      <p:cBhvr>
                                        <p:cTn id="23" dur="500"/>
                                        <p:tgtEl>
                                          <p:spTgt spid="2">
                                            <p:graphicEl>
                                              <a:dgm id="{5C8B446F-537C-4104-99E9-056C22841868}"/>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2">
                                            <p:graphicEl>
                                              <a:dgm id="{9CBC275D-2EE7-44C9-8F15-506FAAE03A19}"/>
                                            </p:graphicEl>
                                          </p:spTgt>
                                        </p:tgtEl>
                                        <p:attrNameLst>
                                          <p:attrName>style.visibility</p:attrName>
                                        </p:attrNameLst>
                                      </p:cBhvr>
                                      <p:to>
                                        <p:strVal val="visible"/>
                                      </p:to>
                                    </p:set>
                                    <p:animEffect transition="in" filter="randombar(horizontal)">
                                      <p:cBhvr>
                                        <p:cTn id="28" dur="500"/>
                                        <p:tgtEl>
                                          <p:spTgt spid="2">
                                            <p:graphicEl>
                                              <a:dgm id="{9CBC275D-2EE7-44C9-8F15-506FAAE03A19}"/>
                                            </p:graphicEl>
                                          </p:spTgt>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2">
                                            <p:graphicEl>
                                              <a:dgm id="{C8B829B8-3A1C-426A-AA97-3F307BBBBD1B}"/>
                                            </p:graphicEl>
                                          </p:spTgt>
                                        </p:tgtEl>
                                        <p:attrNameLst>
                                          <p:attrName>style.visibility</p:attrName>
                                        </p:attrNameLst>
                                      </p:cBhvr>
                                      <p:to>
                                        <p:strVal val="visible"/>
                                      </p:to>
                                    </p:set>
                                    <p:animEffect transition="in" filter="randombar(horizontal)">
                                      <p:cBhvr>
                                        <p:cTn id="31" dur="500"/>
                                        <p:tgtEl>
                                          <p:spTgt spid="2">
                                            <p:graphicEl>
                                              <a:dgm id="{C8B829B8-3A1C-426A-AA97-3F307BBBBD1B}"/>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2">
                                            <p:graphicEl>
                                              <a:dgm id="{E1537EEF-930D-4F6A-88DD-770A8E852321}"/>
                                            </p:graphicEl>
                                          </p:spTgt>
                                        </p:tgtEl>
                                        <p:attrNameLst>
                                          <p:attrName>style.visibility</p:attrName>
                                        </p:attrNameLst>
                                      </p:cBhvr>
                                      <p:to>
                                        <p:strVal val="visible"/>
                                      </p:to>
                                    </p:set>
                                    <p:animEffect transition="in" filter="randombar(horizontal)">
                                      <p:cBhvr>
                                        <p:cTn id="36" dur="500"/>
                                        <p:tgtEl>
                                          <p:spTgt spid="2">
                                            <p:graphicEl>
                                              <a:dgm id="{E1537EEF-930D-4F6A-88DD-770A8E852321}"/>
                                            </p:graphicEl>
                                          </p:spTgt>
                                        </p:tgtEl>
                                      </p:cBhvr>
                                    </p:animEffect>
                                  </p:childTnLst>
                                </p:cTn>
                              </p:par>
                              <p:par>
                                <p:cTn id="37" presetID="14" presetClass="entr" presetSubtype="10" fill="hold" grpId="0" nodeType="withEffect">
                                  <p:stCondLst>
                                    <p:cond delay="0"/>
                                  </p:stCondLst>
                                  <p:childTnLst>
                                    <p:set>
                                      <p:cBhvr>
                                        <p:cTn id="38" dur="1" fill="hold">
                                          <p:stCondLst>
                                            <p:cond delay="0"/>
                                          </p:stCondLst>
                                        </p:cTn>
                                        <p:tgtEl>
                                          <p:spTgt spid="2">
                                            <p:graphicEl>
                                              <a:dgm id="{1F606FDA-CE0C-4914-BB8C-76D02BD51572}"/>
                                            </p:graphicEl>
                                          </p:spTgt>
                                        </p:tgtEl>
                                        <p:attrNameLst>
                                          <p:attrName>style.visibility</p:attrName>
                                        </p:attrNameLst>
                                      </p:cBhvr>
                                      <p:to>
                                        <p:strVal val="visible"/>
                                      </p:to>
                                    </p:set>
                                    <p:animEffect transition="in" filter="randombar(horizontal)">
                                      <p:cBhvr>
                                        <p:cTn id="39" dur="500"/>
                                        <p:tgtEl>
                                          <p:spTgt spid="2">
                                            <p:graphicEl>
                                              <a:dgm id="{1F606FDA-CE0C-4914-BB8C-76D02BD51572}"/>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grpId="0" nodeType="clickEffect">
                                  <p:stCondLst>
                                    <p:cond delay="0"/>
                                  </p:stCondLst>
                                  <p:childTnLst>
                                    <p:set>
                                      <p:cBhvr>
                                        <p:cTn id="43" dur="1" fill="hold">
                                          <p:stCondLst>
                                            <p:cond delay="0"/>
                                          </p:stCondLst>
                                        </p:cTn>
                                        <p:tgtEl>
                                          <p:spTgt spid="2">
                                            <p:graphicEl>
                                              <a:dgm id="{95D02F8F-3C28-4E43-BA13-248C2E6A4A05}"/>
                                            </p:graphicEl>
                                          </p:spTgt>
                                        </p:tgtEl>
                                        <p:attrNameLst>
                                          <p:attrName>style.visibility</p:attrName>
                                        </p:attrNameLst>
                                      </p:cBhvr>
                                      <p:to>
                                        <p:strVal val="visible"/>
                                      </p:to>
                                    </p:set>
                                    <p:animEffect transition="in" filter="randombar(horizontal)">
                                      <p:cBhvr>
                                        <p:cTn id="44" dur="500"/>
                                        <p:tgtEl>
                                          <p:spTgt spid="2">
                                            <p:graphicEl>
                                              <a:dgm id="{95D02F8F-3C28-4E43-BA13-248C2E6A4A05}"/>
                                            </p:graphicEl>
                                          </p:spTgt>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2">
                                            <p:graphicEl>
                                              <a:dgm id="{C48CBA43-D0C3-4036-B992-3D46F363EB35}"/>
                                            </p:graphicEl>
                                          </p:spTgt>
                                        </p:tgtEl>
                                        <p:attrNameLst>
                                          <p:attrName>style.visibility</p:attrName>
                                        </p:attrNameLst>
                                      </p:cBhvr>
                                      <p:to>
                                        <p:strVal val="visible"/>
                                      </p:to>
                                    </p:set>
                                    <p:animEffect transition="in" filter="randombar(horizontal)">
                                      <p:cBhvr>
                                        <p:cTn id="47" dur="500"/>
                                        <p:tgtEl>
                                          <p:spTgt spid="2">
                                            <p:graphicEl>
                                              <a:dgm id="{C48CBA43-D0C3-4036-B992-3D46F363EB35}"/>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2">
                                            <p:graphicEl>
                                              <a:dgm id="{CBED3D0E-C235-4957-8589-F423C55555F8}"/>
                                            </p:graphicEl>
                                          </p:spTgt>
                                        </p:tgtEl>
                                        <p:attrNameLst>
                                          <p:attrName>style.visibility</p:attrName>
                                        </p:attrNameLst>
                                      </p:cBhvr>
                                      <p:to>
                                        <p:strVal val="visible"/>
                                      </p:to>
                                    </p:set>
                                    <p:animEffect transition="in" filter="randombar(horizontal)">
                                      <p:cBhvr>
                                        <p:cTn id="52" dur="500"/>
                                        <p:tgtEl>
                                          <p:spTgt spid="2">
                                            <p:graphicEl>
                                              <a:dgm id="{CBED3D0E-C235-4957-8589-F423C55555F8}"/>
                                            </p:graphicEl>
                                          </p:spTgt>
                                        </p:tgtEl>
                                      </p:cBhvr>
                                    </p:animEffect>
                                  </p:childTnLst>
                                </p:cTn>
                              </p:par>
                              <p:par>
                                <p:cTn id="53" presetID="14" presetClass="entr" presetSubtype="10" fill="hold" grpId="0" nodeType="withEffect">
                                  <p:stCondLst>
                                    <p:cond delay="0"/>
                                  </p:stCondLst>
                                  <p:childTnLst>
                                    <p:set>
                                      <p:cBhvr>
                                        <p:cTn id="54" dur="1" fill="hold">
                                          <p:stCondLst>
                                            <p:cond delay="0"/>
                                          </p:stCondLst>
                                        </p:cTn>
                                        <p:tgtEl>
                                          <p:spTgt spid="2">
                                            <p:graphicEl>
                                              <a:dgm id="{8CC46092-58E2-4AB0-A3E3-973D79DFBB7F}"/>
                                            </p:graphicEl>
                                          </p:spTgt>
                                        </p:tgtEl>
                                        <p:attrNameLst>
                                          <p:attrName>style.visibility</p:attrName>
                                        </p:attrNameLst>
                                      </p:cBhvr>
                                      <p:to>
                                        <p:strVal val="visible"/>
                                      </p:to>
                                    </p:set>
                                    <p:animEffect transition="in" filter="randombar(horizontal)">
                                      <p:cBhvr>
                                        <p:cTn id="55" dur="500"/>
                                        <p:tgtEl>
                                          <p:spTgt spid="2">
                                            <p:graphicEl>
                                              <a:dgm id="{8CC46092-58E2-4AB0-A3E3-973D79DFBB7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88231" y="84072"/>
            <a:ext cx="12015538" cy="539949"/>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800" b="1">
                <a:solidFill>
                  <a:srgbClr val="FFFF00"/>
                </a:solidFill>
                <a:latin typeface="Arial" panose="020B0604020202020204" pitchFamily="34" charset="0"/>
                <a:cs typeface="Arial" panose="020B0604020202020204" pitchFamily="34" charset="0"/>
              </a:rPr>
              <a:t>4. Gérer les conflits</a:t>
            </a:r>
            <a:endParaRPr lang="fr-FR" sz="3200" dirty="0">
              <a:solidFill>
                <a:srgbClr val="FFFF00"/>
              </a:solidFill>
              <a:latin typeface="Arial" panose="020B0604020202020204" pitchFamily="34" charset="0"/>
              <a:cs typeface="Arial" panose="020B0604020202020204" pitchFamily="34" charset="0"/>
            </a:endParaRPr>
          </a:p>
        </p:txBody>
      </p:sp>
      <p:sp>
        <p:nvSpPr>
          <p:cNvPr id="3" name="Rectangle 2"/>
          <p:cNvSpPr/>
          <p:nvPr/>
        </p:nvSpPr>
        <p:spPr>
          <a:xfrm>
            <a:off x="204536" y="2640818"/>
            <a:ext cx="11899233" cy="3000821"/>
          </a:xfrm>
          <a:prstGeom prst="rect">
            <a:avLst/>
          </a:prstGeom>
        </p:spPr>
        <p:txBody>
          <a:bodyPr wrap="square">
            <a:spAutoFit/>
          </a:bodyPr>
          <a:lstStyle/>
          <a:p>
            <a:pPr algn="ctr">
              <a:spcBef>
                <a:spcPts val="1200"/>
              </a:spcBef>
              <a:spcAft>
                <a:spcPts val="1200"/>
              </a:spcAft>
            </a:pPr>
            <a:r>
              <a:rPr lang="fr-FR" sz="2400" b="1" dirty="0">
                <a:latin typeface="Arial" panose="020B0604020202020204" pitchFamily="34" charset="0"/>
                <a:ea typeface="Calibri" panose="020F0502020204030204" pitchFamily="34" charset="0"/>
                <a:cs typeface="Times New Roman" panose="02020603050405020304" pitchFamily="18" charset="0"/>
              </a:rPr>
              <a:t>Les conflits sont inhérents à la vie sociale et ne peuvent être évités. </a:t>
            </a:r>
          </a:p>
          <a:p>
            <a:pPr algn="ctr">
              <a:spcBef>
                <a:spcPts val="600"/>
              </a:spcBef>
              <a:spcAft>
                <a:spcPts val="0"/>
              </a:spcAft>
            </a:pPr>
            <a:r>
              <a:rPr lang="fr-FR" sz="2400" dirty="0">
                <a:latin typeface="Arial" panose="020B0604020202020204" pitchFamily="34" charset="0"/>
                <a:ea typeface="Calibri" panose="020F0502020204030204" pitchFamily="34" charset="0"/>
                <a:cs typeface="Times New Roman" panose="02020603050405020304" pitchFamily="18" charset="0"/>
              </a:rPr>
              <a:t>Ils ne doivent pas être destructeurs =&gt; il est important de les prévenir pour </a:t>
            </a:r>
          </a:p>
          <a:p>
            <a:pPr marL="342900" lvl="0" indent="-342900" algn="just">
              <a:spcBef>
                <a:spcPts val="1200"/>
              </a:spcBef>
              <a:spcAft>
                <a:spcPts val="0"/>
              </a:spcAft>
              <a:buFont typeface="Wingdings" panose="05000000000000000000" pitchFamily="2" charset="2"/>
              <a:buChar char="q"/>
            </a:pPr>
            <a:r>
              <a:rPr lang="fr-FR" sz="24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Préserver le climat de travail et de bonnes relations interpersonnelles,</a:t>
            </a:r>
          </a:p>
          <a:p>
            <a:pPr marL="342900" lvl="0" indent="-342900">
              <a:spcBef>
                <a:spcPts val="1200"/>
              </a:spcBef>
              <a:spcAft>
                <a:spcPts val="0"/>
              </a:spcAft>
              <a:buFont typeface="Wingdings" panose="05000000000000000000" pitchFamily="2" charset="2"/>
              <a:buChar char="q"/>
            </a:pPr>
            <a:r>
              <a:rPr lang="fr-FR" sz="24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Obtenir une meilleure productivité dans une ambiance sereine et agréable,</a:t>
            </a:r>
          </a:p>
          <a:p>
            <a:pPr marL="342900" lvl="0" indent="-342900">
              <a:spcBef>
                <a:spcPts val="1200"/>
              </a:spcBef>
              <a:spcAft>
                <a:spcPts val="0"/>
              </a:spcAft>
              <a:buFont typeface="Wingdings" panose="05000000000000000000" pitchFamily="2" charset="2"/>
              <a:buChar char="q"/>
            </a:pPr>
            <a:r>
              <a:rPr lang="fr-FR" sz="24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Empêcher l’aggravation des conflits qui peuvent déboucher sur des situations parfois violentes (arrêt du travail, grèves, manifestations, contestations…).</a:t>
            </a:r>
            <a:endParaRPr lang="fr-FR" sz="2000" dirty="0">
              <a:latin typeface="Arial" panose="020B0604020202020204" pitchFamily="34" charset="0"/>
              <a:ea typeface="Calibri" panose="020F0502020204030204" pitchFamily="34" charset="0"/>
              <a:cs typeface="Times New Roman" panose="02020603050405020304" pitchFamily="18" charset="0"/>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7514" y="224036"/>
            <a:ext cx="3705318" cy="2068463"/>
          </a:xfrm>
          <a:prstGeom prst="rect">
            <a:avLst/>
          </a:prstGeom>
        </p:spPr>
      </p:pic>
      <p:sp>
        <p:nvSpPr>
          <p:cNvPr id="6" name="ZoneTexte 5">
            <a:extLst>
              <a:ext uri="{FF2B5EF4-FFF2-40B4-BE49-F238E27FC236}">
                <a16:creationId xmlns:a16="http://schemas.microsoft.com/office/drawing/2014/main" id="{E06C15EC-706B-6F00-C894-B090B9E12953}"/>
              </a:ext>
            </a:extLst>
          </p:cNvPr>
          <p:cNvSpPr txBox="1"/>
          <p:nvPr/>
        </p:nvSpPr>
        <p:spPr>
          <a:xfrm>
            <a:off x="126759" y="740870"/>
            <a:ext cx="6147280" cy="523220"/>
          </a:xfrm>
          <a:prstGeom prst="rect">
            <a:avLst/>
          </a:prstGeom>
          <a:noFill/>
        </p:spPr>
        <p:txBody>
          <a:bodyPr wrap="square">
            <a:spAutoFit/>
          </a:bodyPr>
          <a:lstStyle/>
          <a:p>
            <a:pPr algn="just">
              <a:spcBef>
                <a:spcPts val="1200"/>
              </a:spcBef>
              <a:spcAft>
                <a:spcPts val="1200"/>
              </a:spcAft>
            </a:pPr>
            <a:r>
              <a:rPr lang="fr-FR" sz="2800" b="1" dirty="0">
                <a:latin typeface="Arial" panose="020B0604020202020204" pitchFamily="34" charset="0"/>
                <a:ea typeface="Times New Roman" panose="02020603050405020304" pitchFamily="18" charset="0"/>
                <a:cs typeface="Times New Roman" panose="02020603050405020304" pitchFamily="18" charset="0"/>
              </a:rPr>
              <a:t>4.2. Prévenir les conflits </a:t>
            </a:r>
          </a:p>
        </p:txBody>
      </p:sp>
    </p:spTree>
    <p:extLst>
      <p:ext uri="{BB962C8B-B14F-4D97-AF65-F5344CB8AC3E}">
        <p14:creationId xmlns:p14="http://schemas.microsoft.com/office/powerpoint/2010/main" val="159837653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2)">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33117" y="0"/>
            <a:ext cx="12015538" cy="539949"/>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800" b="1" dirty="0">
                <a:solidFill>
                  <a:srgbClr val="FFFF00"/>
                </a:solidFill>
                <a:latin typeface="Arial" panose="020B0604020202020204" pitchFamily="34" charset="0"/>
                <a:cs typeface="Arial" panose="020B0604020202020204" pitchFamily="34" charset="0"/>
              </a:rPr>
              <a:t>4. Gérer les conflits</a:t>
            </a:r>
            <a:endParaRPr lang="fr-FR" sz="3200" dirty="0">
              <a:solidFill>
                <a:srgbClr val="FFFF00"/>
              </a:solidFill>
              <a:latin typeface="Arial" panose="020B0604020202020204" pitchFamily="34" charset="0"/>
              <a:cs typeface="Arial" panose="020B0604020202020204" pitchFamily="34" charset="0"/>
            </a:endParaRPr>
          </a:p>
        </p:txBody>
      </p:sp>
      <p:graphicFrame>
        <p:nvGraphicFramePr>
          <p:cNvPr id="4" name="Diagramme 3"/>
          <p:cNvGraphicFramePr/>
          <p:nvPr>
            <p:extLst>
              <p:ext uri="{D42A27DB-BD31-4B8C-83A1-F6EECF244321}">
                <p14:modId xmlns:p14="http://schemas.microsoft.com/office/powerpoint/2010/main" val="1414155276"/>
              </p:ext>
            </p:extLst>
          </p:nvPr>
        </p:nvGraphicFramePr>
        <p:xfrm>
          <a:off x="556882" y="1336095"/>
          <a:ext cx="10968009" cy="40640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032580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4">
                                            <p:graphicEl>
                                              <a:dgm id="{D822658F-EBA4-423B-AF82-A7AECF0D231A}"/>
                                            </p:graphicEl>
                                          </p:spTgt>
                                        </p:tgtEl>
                                        <p:attrNameLst>
                                          <p:attrName>style.visibility</p:attrName>
                                        </p:attrNameLst>
                                      </p:cBhvr>
                                      <p:to>
                                        <p:strVal val="visible"/>
                                      </p:to>
                                    </p:set>
                                    <p:animEffect transition="in" filter="barn(inHorizontal)">
                                      <p:cBhvr>
                                        <p:cTn id="7" dur="500"/>
                                        <p:tgtEl>
                                          <p:spTgt spid="4">
                                            <p:graphicEl>
                                              <a:dgm id="{D822658F-EBA4-423B-AF82-A7AECF0D231A}"/>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4">
                                            <p:graphicEl>
                                              <a:dgm id="{8BD675AE-7249-456D-ACCB-E6C0C3E69CDD}"/>
                                            </p:graphicEl>
                                          </p:spTgt>
                                        </p:tgtEl>
                                        <p:attrNameLst>
                                          <p:attrName>style.visibility</p:attrName>
                                        </p:attrNameLst>
                                      </p:cBhvr>
                                      <p:to>
                                        <p:strVal val="visible"/>
                                      </p:to>
                                    </p:set>
                                    <p:animEffect transition="in" filter="barn(inHorizontal)">
                                      <p:cBhvr>
                                        <p:cTn id="12" dur="500"/>
                                        <p:tgtEl>
                                          <p:spTgt spid="4">
                                            <p:graphicEl>
                                              <a:dgm id="{8BD675AE-7249-456D-ACCB-E6C0C3E69CDD}"/>
                                            </p:graphicEl>
                                          </p:spTgt>
                                        </p:tgtEl>
                                      </p:cBhvr>
                                    </p:animEffect>
                                  </p:childTnLst>
                                </p:cTn>
                              </p:par>
                              <p:par>
                                <p:cTn id="13" presetID="16" presetClass="entr" presetSubtype="26" fill="hold" grpId="0" nodeType="withEffect">
                                  <p:stCondLst>
                                    <p:cond delay="0"/>
                                  </p:stCondLst>
                                  <p:childTnLst>
                                    <p:set>
                                      <p:cBhvr>
                                        <p:cTn id="14" dur="1" fill="hold">
                                          <p:stCondLst>
                                            <p:cond delay="0"/>
                                          </p:stCondLst>
                                        </p:cTn>
                                        <p:tgtEl>
                                          <p:spTgt spid="4">
                                            <p:graphicEl>
                                              <a:dgm id="{E87FB6B1-F4D1-408F-9D55-0F3CAB9A6BB3}"/>
                                            </p:graphicEl>
                                          </p:spTgt>
                                        </p:tgtEl>
                                        <p:attrNameLst>
                                          <p:attrName>style.visibility</p:attrName>
                                        </p:attrNameLst>
                                      </p:cBhvr>
                                      <p:to>
                                        <p:strVal val="visible"/>
                                      </p:to>
                                    </p:set>
                                    <p:animEffect transition="in" filter="barn(inHorizontal)">
                                      <p:cBhvr>
                                        <p:cTn id="15" dur="500"/>
                                        <p:tgtEl>
                                          <p:spTgt spid="4">
                                            <p:graphicEl>
                                              <a:dgm id="{E87FB6B1-F4D1-408F-9D55-0F3CAB9A6BB3}"/>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6" fill="hold" grpId="0" nodeType="clickEffect">
                                  <p:stCondLst>
                                    <p:cond delay="0"/>
                                  </p:stCondLst>
                                  <p:childTnLst>
                                    <p:set>
                                      <p:cBhvr>
                                        <p:cTn id="19" dur="1" fill="hold">
                                          <p:stCondLst>
                                            <p:cond delay="0"/>
                                          </p:stCondLst>
                                        </p:cTn>
                                        <p:tgtEl>
                                          <p:spTgt spid="4">
                                            <p:graphicEl>
                                              <a:dgm id="{70B6DAE8-1558-4CEA-9C42-3CDE108F1744}"/>
                                            </p:graphicEl>
                                          </p:spTgt>
                                        </p:tgtEl>
                                        <p:attrNameLst>
                                          <p:attrName>style.visibility</p:attrName>
                                        </p:attrNameLst>
                                      </p:cBhvr>
                                      <p:to>
                                        <p:strVal val="visible"/>
                                      </p:to>
                                    </p:set>
                                    <p:animEffect transition="in" filter="barn(inHorizontal)">
                                      <p:cBhvr>
                                        <p:cTn id="20" dur="500"/>
                                        <p:tgtEl>
                                          <p:spTgt spid="4">
                                            <p:graphicEl>
                                              <a:dgm id="{70B6DAE8-1558-4CEA-9C42-3CDE108F1744}"/>
                                            </p:graphicEl>
                                          </p:spTgt>
                                        </p:tgtEl>
                                      </p:cBhvr>
                                    </p:animEffect>
                                  </p:childTnLst>
                                </p:cTn>
                              </p:par>
                              <p:par>
                                <p:cTn id="21" presetID="16" presetClass="entr" presetSubtype="26" fill="hold" grpId="0" nodeType="withEffect">
                                  <p:stCondLst>
                                    <p:cond delay="0"/>
                                  </p:stCondLst>
                                  <p:childTnLst>
                                    <p:set>
                                      <p:cBhvr>
                                        <p:cTn id="22" dur="1" fill="hold">
                                          <p:stCondLst>
                                            <p:cond delay="0"/>
                                          </p:stCondLst>
                                        </p:cTn>
                                        <p:tgtEl>
                                          <p:spTgt spid="4">
                                            <p:graphicEl>
                                              <a:dgm id="{0854813D-86D2-478E-9570-884F692D26CE}"/>
                                            </p:graphicEl>
                                          </p:spTgt>
                                        </p:tgtEl>
                                        <p:attrNameLst>
                                          <p:attrName>style.visibility</p:attrName>
                                        </p:attrNameLst>
                                      </p:cBhvr>
                                      <p:to>
                                        <p:strVal val="visible"/>
                                      </p:to>
                                    </p:set>
                                    <p:animEffect transition="in" filter="barn(inHorizontal)">
                                      <p:cBhvr>
                                        <p:cTn id="23" dur="500"/>
                                        <p:tgtEl>
                                          <p:spTgt spid="4">
                                            <p:graphicEl>
                                              <a:dgm id="{0854813D-86D2-478E-9570-884F692D26CE}"/>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6" fill="hold" grpId="0" nodeType="clickEffect">
                                  <p:stCondLst>
                                    <p:cond delay="0"/>
                                  </p:stCondLst>
                                  <p:childTnLst>
                                    <p:set>
                                      <p:cBhvr>
                                        <p:cTn id="27" dur="1" fill="hold">
                                          <p:stCondLst>
                                            <p:cond delay="0"/>
                                          </p:stCondLst>
                                        </p:cTn>
                                        <p:tgtEl>
                                          <p:spTgt spid="4">
                                            <p:graphicEl>
                                              <a:dgm id="{E2D3BAC1-90D0-4EFB-8B5B-54C3C2EC80C4}"/>
                                            </p:graphicEl>
                                          </p:spTgt>
                                        </p:tgtEl>
                                        <p:attrNameLst>
                                          <p:attrName>style.visibility</p:attrName>
                                        </p:attrNameLst>
                                      </p:cBhvr>
                                      <p:to>
                                        <p:strVal val="visible"/>
                                      </p:to>
                                    </p:set>
                                    <p:animEffect transition="in" filter="barn(inHorizontal)">
                                      <p:cBhvr>
                                        <p:cTn id="28" dur="500"/>
                                        <p:tgtEl>
                                          <p:spTgt spid="4">
                                            <p:graphicEl>
                                              <a:dgm id="{E2D3BAC1-90D0-4EFB-8B5B-54C3C2EC80C4}"/>
                                            </p:graphicEl>
                                          </p:spTgt>
                                        </p:tgtEl>
                                      </p:cBhvr>
                                    </p:animEffect>
                                  </p:childTnLst>
                                </p:cTn>
                              </p:par>
                              <p:par>
                                <p:cTn id="29" presetID="16" presetClass="entr" presetSubtype="26" fill="hold" grpId="0" nodeType="withEffect">
                                  <p:stCondLst>
                                    <p:cond delay="0"/>
                                  </p:stCondLst>
                                  <p:childTnLst>
                                    <p:set>
                                      <p:cBhvr>
                                        <p:cTn id="30" dur="1" fill="hold">
                                          <p:stCondLst>
                                            <p:cond delay="0"/>
                                          </p:stCondLst>
                                        </p:cTn>
                                        <p:tgtEl>
                                          <p:spTgt spid="4">
                                            <p:graphicEl>
                                              <a:dgm id="{7B98D90E-0326-4A2D-B262-510676474B0A}"/>
                                            </p:graphicEl>
                                          </p:spTgt>
                                        </p:tgtEl>
                                        <p:attrNameLst>
                                          <p:attrName>style.visibility</p:attrName>
                                        </p:attrNameLst>
                                      </p:cBhvr>
                                      <p:to>
                                        <p:strVal val="visible"/>
                                      </p:to>
                                    </p:set>
                                    <p:animEffect transition="in" filter="barn(inHorizontal)">
                                      <p:cBhvr>
                                        <p:cTn id="31" dur="500"/>
                                        <p:tgtEl>
                                          <p:spTgt spid="4">
                                            <p:graphicEl>
                                              <a:dgm id="{7B98D90E-0326-4A2D-B262-510676474B0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0" y="57889"/>
            <a:ext cx="12015538" cy="539949"/>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800" b="1" dirty="0">
                <a:solidFill>
                  <a:srgbClr val="FFFF00"/>
                </a:solidFill>
                <a:latin typeface="Arial" panose="020B0604020202020204" pitchFamily="34" charset="0"/>
                <a:cs typeface="Arial" panose="020B0604020202020204" pitchFamily="34" charset="0"/>
              </a:rPr>
              <a:t>4. Gérer les conflits</a:t>
            </a:r>
            <a:endParaRPr lang="fr-FR" sz="3200" dirty="0">
              <a:solidFill>
                <a:srgbClr val="FFFF00"/>
              </a:solidFill>
              <a:latin typeface="Arial" panose="020B0604020202020204" pitchFamily="34" charset="0"/>
              <a:cs typeface="Arial" panose="020B0604020202020204" pitchFamily="34" charset="0"/>
            </a:endParaRPr>
          </a:p>
        </p:txBody>
      </p:sp>
      <p:graphicFrame>
        <p:nvGraphicFramePr>
          <p:cNvPr id="4" name="Diagramme 3"/>
          <p:cNvGraphicFramePr/>
          <p:nvPr>
            <p:extLst>
              <p:ext uri="{D42A27DB-BD31-4B8C-83A1-F6EECF244321}">
                <p14:modId xmlns:p14="http://schemas.microsoft.com/office/powerpoint/2010/main" val="1946478793"/>
              </p:ext>
            </p:extLst>
          </p:nvPr>
        </p:nvGraphicFramePr>
        <p:xfrm>
          <a:off x="207992" y="1250310"/>
          <a:ext cx="11679207" cy="51631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395317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400C8E41-5E05-446B-BC71-CA77E4B37EE8}"/>
                                            </p:graphicEl>
                                          </p:spTgt>
                                        </p:tgtEl>
                                        <p:attrNameLst>
                                          <p:attrName>style.visibility</p:attrName>
                                        </p:attrNameLst>
                                      </p:cBhvr>
                                      <p:to>
                                        <p:strVal val="visible"/>
                                      </p:to>
                                    </p:set>
                                    <p:animEffect transition="in" filter="fade">
                                      <p:cBhvr>
                                        <p:cTn id="7" dur="1000"/>
                                        <p:tgtEl>
                                          <p:spTgt spid="4">
                                            <p:graphicEl>
                                              <a:dgm id="{400C8E41-5E05-446B-BC71-CA77E4B37EE8}"/>
                                            </p:graphicEl>
                                          </p:spTgt>
                                        </p:tgtEl>
                                      </p:cBhvr>
                                    </p:animEffect>
                                    <p:anim calcmode="lin" valueType="num">
                                      <p:cBhvr>
                                        <p:cTn id="8" dur="1000" fill="hold"/>
                                        <p:tgtEl>
                                          <p:spTgt spid="4">
                                            <p:graphicEl>
                                              <a:dgm id="{400C8E41-5E05-446B-BC71-CA77E4B37EE8}"/>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400C8E41-5E05-446B-BC71-CA77E4B37EE8}"/>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graphicEl>
                                              <a:dgm id="{FC56080E-286C-464D-81B4-60FD6FA0B094}"/>
                                            </p:graphicEl>
                                          </p:spTgt>
                                        </p:tgtEl>
                                        <p:attrNameLst>
                                          <p:attrName>style.visibility</p:attrName>
                                        </p:attrNameLst>
                                      </p:cBhvr>
                                      <p:to>
                                        <p:strVal val="visible"/>
                                      </p:to>
                                    </p:set>
                                    <p:animEffect transition="in" filter="fade">
                                      <p:cBhvr>
                                        <p:cTn id="14" dur="1000"/>
                                        <p:tgtEl>
                                          <p:spTgt spid="4">
                                            <p:graphicEl>
                                              <a:dgm id="{FC56080E-286C-464D-81B4-60FD6FA0B094}"/>
                                            </p:graphicEl>
                                          </p:spTgt>
                                        </p:tgtEl>
                                      </p:cBhvr>
                                    </p:animEffect>
                                    <p:anim calcmode="lin" valueType="num">
                                      <p:cBhvr>
                                        <p:cTn id="15" dur="1000" fill="hold"/>
                                        <p:tgtEl>
                                          <p:spTgt spid="4">
                                            <p:graphicEl>
                                              <a:dgm id="{FC56080E-286C-464D-81B4-60FD6FA0B094}"/>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FC56080E-286C-464D-81B4-60FD6FA0B094}"/>
                                            </p:graphic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4">
                                            <p:graphicEl>
                                              <a:dgm id="{C93AD7E9-A314-4307-9FCE-6461984B0CED}"/>
                                            </p:graphicEl>
                                          </p:spTgt>
                                        </p:tgtEl>
                                        <p:attrNameLst>
                                          <p:attrName>style.visibility</p:attrName>
                                        </p:attrNameLst>
                                      </p:cBhvr>
                                      <p:to>
                                        <p:strVal val="visible"/>
                                      </p:to>
                                    </p:set>
                                    <p:animEffect transition="in" filter="fade">
                                      <p:cBhvr>
                                        <p:cTn id="19" dur="1000"/>
                                        <p:tgtEl>
                                          <p:spTgt spid="4">
                                            <p:graphicEl>
                                              <a:dgm id="{C93AD7E9-A314-4307-9FCE-6461984B0CED}"/>
                                            </p:graphicEl>
                                          </p:spTgt>
                                        </p:tgtEl>
                                      </p:cBhvr>
                                    </p:animEffect>
                                    <p:anim calcmode="lin" valueType="num">
                                      <p:cBhvr>
                                        <p:cTn id="20" dur="1000" fill="hold"/>
                                        <p:tgtEl>
                                          <p:spTgt spid="4">
                                            <p:graphicEl>
                                              <a:dgm id="{C93AD7E9-A314-4307-9FCE-6461984B0CED}"/>
                                            </p:graphicEl>
                                          </p:spTgt>
                                        </p:tgtEl>
                                        <p:attrNameLst>
                                          <p:attrName>ppt_x</p:attrName>
                                        </p:attrNameLst>
                                      </p:cBhvr>
                                      <p:tavLst>
                                        <p:tav tm="0">
                                          <p:val>
                                            <p:strVal val="#ppt_x"/>
                                          </p:val>
                                        </p:tav>
                                        <p:tav tm="100000">
                                          <p:val>
                                            <p:strVal val="#ppt_x"/>
                                          </p:val>
                                        </p:tav>
                                      </p:tavLst>
                                    </p:anim>
                                    <p:anim calcmode="lin" valueType="num">
                                      <p:cBhvr>
                                        <p:cTn id="21" dur="1000" fill="hold"/>
                                        <p:tgtEl>
                                          <p:spTgt spid="4">
                                            <p:graphicEl>
                                              <a:dgm id="{C93AD7E9-A314-4307-9FCE-6461984B0CED}"/>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graphicEl>
                                              <a:dgm id="{10ABE218-2C23-4809-A77B-8700B016F37A}"/>
                                            </p:graphicEl>
                                          </p:spTgt>
                                        </p:tgtEl>
                                        <p:attrNameLst>
                                          <p:attrName>style.visibility</p:attrName>
                                        </p:attrNameLst>
                                      </p:cBhvr>
                                      <p:to>
                                        <p:strVal val="visible"/>
                                      </p:to>
                                    </p:set>
                                    <p:animEffect transition="in" filter="fade">
                                      <p:cBhvr>
                                        <p:cTn id="26" dur="1000"/>
                                        <p:tgtEl>
                                          <p:spTgt spid="4">
                                            <p:graphicEl>
                                              <a:dgm id="{10ABE218-2C23-4809-A77B-8700B016F37A}"/>
                                            </p:graphicEl>
                                          </p:spTgt>
                                        </p:tgtEl>
                                      </p:cBhvr>
                                    </p:animEffect>
                                    <p:anim calcmode="lin" valueType="num">
                                      <p:cBhvr>
                                        <p:cTn id="27" dur="1000" fill="hold"/>
                                        <p:tgtEl>
                                          <p:spTgt spid="4">
                                            <p:graphicEl>
                                              <a:dgm id="{10ABE218-2C23-4809-A77B-8700B016F37A}"/>
                                            </p:graphicEl>
                                          </p:spTgt>
                                        </p:tgtEl>
                                        <p:attrNameLst>
                                          <p:attrName>ppt_x</p:attrName>
                                        </p:attrNameLst>
                                      </p:cBhvr>
                                      <p:tavLst>
                                        <p:tav tm="0">
                                          <p:val>
                                            <p:strVal val="#ppt_x"/>
                                          </p:val>
                                        </p:tav>
                                        <p:tav tm="100000">
                                          <p:val>
                                            <p:strVal val="#ppt_x"/>
                                          </p:val>
                                        </p:tav>
                                      </p:tavLst>
                                    </p:anim>
                                    <p:anim calcmode="lin" valueType="num">
                                      <p:cBhvr>
                                        <p:cTn id="28" dur="1000" fill="hold"/>
                                        <p:tgtEl>
                                          <p:spTgt spid="4">
                                            <p:graphicEl>
                                              <a:dgm id="{10ABE218-2C23-4809-A77B-8700B016F37A}"/>
                                            </p:graphic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
                                            <p:graphicEl>
                                              <a:dgm id="{773CD6F0-218A-4344-B5F5-3B9060E3AE5A}"/>
                                            </p:graphicEl>
                                          </p:spTgt>
                                        </p:tgtEl>
                                        <p:attrNameLst>
                                          <p:attrName>style.visibility</p:attrName>
                                        </p:attrNameLst>
                                      </p:cBhvr>
                                      <p:to>
                                        <p:strVal val="visible"/>
                                      </p:to>
                                    </p:set>
                                    <p:animEffect transition="in" filter="fade">
                                      <p:cBhvr>
                                        <p:cTn id="31" dur="1000"/>
                                        <p:tgtEl>
                                          <p:spTgt spid="4">
                                            <p:graphicEl>
                                              <a:dgm id="{773CD6F0-218A-4344-B5F5-3B9060E3AE5A}"/>
                                            </p:graphicEl>
                                          </p:spTgt>
                                        </p:tgtEl>
                                      </p:cBhvr>
                                    </p:animEffect>
                                    <p:anim calcmode="lin" valueType="num">
                                      <p:cBhvr>
                                        <p:cTn id="32" dur="1000" fill="hold"/>
                                        <p:tgtEl>
                                          <p:spTgt spid="4">
                                            <p:graphicEl>
                                              <a:dgm id="{773CD6F0-218A-4344-B5F5-3B9060E3AE5A}"/>
                                            </p:graphicEl>
                                          </p:spTgt>
                                        </p:tgtEl>
                                        <p:attrNameLst>
                                          <p:attrName>ppt_x</p:attrName>
                                        </p:attrNameLst>
                                      </p:cBhvr>
                                      <p:tavLst>
                                        <p:tav tm="0">
                                          <p:val>
                                            <p:strVal val="#ppt_x"/>
                                          </p:val>
                                        </p:tav>
                                        <p:tav tm="100000">
                                          <p:val>
                                            <p:strVal val="#ppt_x"/>
                                          </p:val>
                                        </p:tav>
                                      </p:tavLst>
                                    </p:anim>
                                    <p:anim calcmode="lin" valueType="num">
                                      <p:cBhvr>
                                        <p:cTn id="33" dur="1000" fill="hold"/>
                                        <p:tgtEl>
                                          <p:spTgt spid="4">
                                            <p:graphicEl>
                                              <a:dgm id="{773CD6F0-218A-4344-B5F5-3B9060E3AE5A}"/>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4">
                                            <p:graphicEl>
                                              <a:dgm id="{A9DADFD2-98D0-4A1A-B6E8-05A68FFE75B8}"/>
                                            </p:graphicEl>
                                          </p:spTgt>
                                        </p:tgtEl>
                                        <p:attrNameLst>
                                          <p:attrName>style.visibility</p:attrName>
                                        </p:attrNameLst>
                                      </p:cBhvr>
                                      <p:to>
                                        <p:strVal val="visible"/>
                                      </p:to>
                                    </p:set>
                                    <p:animEffect transition="in" filter="fade">
                                      <p:cBhvr>
                                        <p:cTn id="38" dur="1000"/>
                                        <p:tgtEl>
                                          <p:spTgt spid="4">
                                            <p:graphicEl>
                                              <a:dgm id="{A9DADFD2-98D0-4A1A-B6E8-05A68FFE75B8}"/>
                                            </p:graphicEl>
                                          </p:spTgt>
                                        </p:tgtEl>
                                      </p:cBhvr>
                                    </p:animEffect>
                                    <p:anim calcmode="lin" valueType="num">
                                      <p:cBhvr>
                                        <p:cTn id="39" dur="1000" fill="hold"/>
                                        <p:tgtEl>
                                          <p:spTgt spid="4">
                                            <p:graphicEl>
                                              <a:dgm id="{A9DADFD2-98D0-4A1A-B6E8-05A68FFE75B8}"/>
                                            </p:graphicEl>
                                          </p:spTgt>
                                        </p:tgtEl>
                                        <p:attrNameLst>
                                          <p:attrName>ppt_x</p:attrName>
                                        </p:attrNameLst>
                                      </p:cBhvr>
                                      <p:tavLst>
                                        <p:tav tm="0">
                                          <p:val>
                                            <p:strVal val="#ppt_x"/>
                                          </p:val>
                                        </p:tav>
                                        <p:tav tm="100000">
                                          <p:val>
                                            <p:strVal val="#ppt_x"/>
                                          </p:val>
                                        </p:tav>
                                      </p:tavLst>
                                    </p:anim>
                                    <p:anim calcmode="lin" valueType="num">
                                      <p:cBhvr>
                                        <p:cTn id="40" dur="1000" fill="hold"/>
                                        <p:tgtEl>
                                          <p:spTgt spid="4">
                                            <p:graphicEl>
                                              <a:dgm id="{A9DADFD2-98D0-4A1A-B6E8-05A68FFE75B8}"/>
                                            </p:graphic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4">
                                            <p:graphicEl>
                                              <a:dgm id="{77E791FE-D055-402C-B7A8-74925A14727D}"/>
                                            </p:graphicEl>
                                          </p:spTgt>
                                        </p:tgtEl>
                                        <p:attrNameLst>
                                          <p:attrName>style.visibility</p:attrName>
                                        </p:attrNameLst>
                                      </p:cBhvr>
                                      <p:to>
                                        <p:strVal val="visible"/>
                                      </p:to>
                                    </p:set>
                                    <p:animEffect transition="in" filter="fade">
                                      <p:cBhvr>
                                        <p:cTn id="43" dur="1000"/>
                                        <p:tgtEl>
                                          <p:spTgt spid="4">
                                            <p:graphicEl>
                                              <a:dgm id="{77E791FE-D055-402C-B7A8-74925A14727D}"/>
                                            </p:graphicEl>
                                          </p:spTgt>
                                        </p:tgtEl>
                                      </p:cBhvr>
                                    </p:animEffect>
                                    <p:anim calcmode="lin" valueType="num">
                                      <p:cBhvr>
                                        <p:cTn id="44" dur="1000" fill="hold"/>
                                        <p:tgtEl>
                                          <p:spTgt spid="4">
                                            <p:graphicEl>
                                              <a:dgm id="{77E791FE-D055-402C-B7A8-74925A14727D}"/>
                                            </p:graphicEl>
                                          </p:spTgt>
                                        </p:tgtEl>
                                        <p:attrNameLst>
                                          <p:attrName>ppt_x</p:attrName>
                                        </p:attrNameLst>
                                      </p:cBhvr>
                                      <p:tavLst>
                                        <p:tav tm="0">
                                          <p:val>
                                            <p:strVal val="#ppt_x"/>
                                          </p:val>
                                        </p:tav>
                                        <p:tav tm="100000">
                                          <p:val>
                                            <p:strVal val="#ppt_x"/>
                                          </p:val>
                                        </p:tav>
                                      </p:tavLst>
                                    </p:anim>
                                    <p:anim calcmode="lin" valueType="num">
                                      <p:cBhvr>
                                        <p:cTn id="45" dur="1000" fill="hold"/>
                                        <p:tgtEl>
                                          <p:spTgt spid="4">
                                            <p:graphicEl>
                                              <a:dgm id="{77E791FE-D055-402C-B7A8-74925A14727D}"/>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25878" y="41854"/>
            <a:ext cx="12015538" cy="539949"/>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800" b="1" dirty="0">
                <a:solidFill>
                  <a:srgbClr val="FFFF00"/>
                </a:solidFill>
                <a:latin typeface="Arial" panose="020B0604020202020204" pitchFamily="34" charset="0"/>
                <a:cs typeface="Arial" panose="020B0604020202020204" pitchFamily="34" charset="0"/>
              </a:rPr>
              <a:t>4. Gérer les conflits</a:t>
            </a:r>
            <a:endParaRPr lang="fr-FR" sz="3200" dirty="0">
              <a:solidFill>
                <a:srgbClr val="FFFF00"/>
              </a:solidFill>
              <a:latin typeface="Arial" panose="020B0604020202020204" pitchFamily="34" charset="0"/>
              <a:cs typeface="Arial" panose="020B0604020202020204" pitchFamily="34" charset="0"/>
            </a:endParaRPr>
          </a:p>
        </p:txBody>
      </p:sp>
      <p:sp>
        <p:nvSpPr>
          <p:cNvPr id="3" name="Rectangle 2"/>
          <p:cNvSpPr/>
          <p:nvPr/>
        </p:nvSpPr>
        <p:spPr>
          <a:xfrm>
            <a:off x="245533" y="5344546"/>
            <a:ext cx="11417300" cy="1200329"/>
          </a:xfrm>
          <a:prstGeom prst="rect">
            <a:avLst/>
          </a:prstGeom>
        </p:spPr>
        <p:txBody>
          <a:bodyPr wrap="square">
            <a:spAutoFit/>
          </a:bodyPr>
          <a:lstStyle/>
          <a:p>
            <a:pPr algn="ctr">
              <a:spcBef>
                <a:spcPts val="600"/>
              </a:spcBef>
              <a:spcAft>
                <a:spcPts val="0"/>
              </a:spcAft>
            </a:pPr>
            <a:r>
              <a:rPr lang="fr-FR" sz="2400" dirty="0">
                <a:latin typeface="Arial" panose="020B0604020202020204" pitchFamily="34" charset="0"/>
                <a:ea typeface="Calibri" panose="020F0502020204030204" pitchFamily="34" charset="0"/>
                <a:cs typeface="Times New Roman" panose="02020603050405020304" pitchFamily="18" charset="0"/>
              </a:rPr>
              <a:t>Il est impossible d’éviter les conflits, mais il est possible de les gérer et de les </a:t>
            </a:r>
            <a:r>
              <a:rPr lang="fr-FR" sz="2400" dirty="0" err="1">
                <a:latin typeface="Arial" panose="020B0604020202020204" pitchFamily="34" charset="0"/>
                <a:ea typeface="Calibri" panose="020F0502020204030204" pitchFamily="34" charset="0"/>
                <a:cs typeface="Times New Roman" panose="02020603050405020304" pitchFamily="18" charset="0"/>
              </a:rPr>
              <a:t>géréer</a:t>
            </a:r>
            <a:r>
              <a:rPr lang="fr-FR" sz="2400" dirty="0">
                <a:latin typeface="Arial" panose="020B0604020202020204" pitchFamily="34" charset="0"/>
                <a:ea typeface="Calibri" panose="020F0502020204030204" pitchFamily="34" charset="0"/>
                <a:cs typeface="Times New Roman" panose="02020603050405020304" pitchFamily="18" charset="0"/>
              </a:rPr>
              <a:t> en prévenant les situations conflictuelles, avant que les relations ne se dégradent.</a:t>
            </a:r>
          </a:p>
        </p:txBody>
      </p:sp>
      <p:graphicFrame>
        <p:nvGraphicFramePr>
          <p:cNvPr id="4" name="Diagramme 3"/>
          <p:cNvGraphicFramePr/>
          <p:nvPr>
            <p:extLst>
              <p:ext uri="{D42A27DB-BD31-4B8C-83A1-F6EECF244321}">
                <p14:modId xmlns:p14="http://schemas.microsoft.com/office/powerpoint/2010/main" val="764571585"/>
              </p:ext>
            </p:extLst>
          </p:nvPr>
        </p:nvGraphicFramePr>
        <p:xfrm>
          <a:off x="424560" y="767752"/>
          <a:ext cx="11218174" cy="43908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45955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EA68FB43-6778-47E6-8BC1-67F1082CFC8A}"/>
                                            </p:graphicEl>
                                          </p:spTgt>
                                        </p:tgtEl>
                                        <p:attrNameLst>
                                          <p:attrName>style.visibility</p:attrName>
                                        </p:attrNameLst>
                                      </p:cBhvr>
                                      <p:to>
                                        <p:strVal val="visible"/>
                                      </p:to>
                                    </p:set>
                                    <p:animEffect transition="in" filter="fade">
                                      <p:cBhvr>
                                        <p:cTn id="7" dur="1000"/>
                                        <p:tgtEl>
                                          <p:spTgt spid="4">
                                            <p:graphicEl>
                                              <a:dgm id="{EA68FB43-6778-47E6-8BC1-67F1082CFC8A}"/>
                                            </p:graphicEl>
                                          </p:spTgt>
                                        </p:tgtEl>
                                      </p:cBhvr>
                                    </p:animEffect>
                                    <p:anim calcmode="lin" valueType="num">
                                      <p:cBhvr>
                                        <p:cTn id="8" dur="1000" fill="hold"/>
                                        <p:tgtEl>
                                          <p:spTgt spid="4">
                                            <p:graphicEl>
                                              <a:dgm id="{EA68FB43-6778-47E6-8BC1-67F1082CFC8A}"/>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EA68FB43-6778-47E6-8BC1-67F1082CFC8A}"/>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graphicEl>
                                              <a:dgm id="{094C612F-E9CB-45DD-94FB-7BB1D8C75C27}"/>
                                            </p:graphicEl>
                                          </p:spTgt>
                                        </p:tgtEl>
                                        <p:attrNameLst>
                                          <p:attrName>style.visibility</p:attrName>
                                        </p:attrNameLst>
                                      </p:cBhvr>
                                      <p:to>
                                        <p:strVal val="visible"/>
                                      </p:to>
                                    </p:set>
                                    <p:animEffect transition="in" filter="fade">
                                      <p:cBhvr>
                                        <p:cTn id="14" dur="1000"/>
                                        <p:tgtEl>
                                          <p:spTgt spid="4">
                                            <p:graphicEl>
                                              <a:dgm id="{094C612F-E9CB-45DD-94FB-7BB1D8C75C27}"/>
                                            </p:graphicEl>
                                          </p:spTgt>
                                        </p:tgtEl>
                                      </p:cBhvr>
                                    </p:animEffect>
                                    <p:anim calcmode="lin" valueType="num">
                                      <p:cBhvr>
                                        <p:cTn id="15" dur="1000" fill="hold"/>
                                        <p:tgtEl>
                                          <p:spTgt spid="4">
                                            <p:graphicEl>
                                              <a:dgm id="{094C612F-E9CB-45DD-94FB-7BB1D8C75C27}"/>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094C612F-E9CB-45DD-94FB-7BB1D8C75C27}"/>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graphicEl>
                                              <a:dgm id="{288F7728-36A7-4FB8-9E2B-086EE8AE19B7}"/>
                                            </p:graphicEl>
                                          </p:spTgt>
                                        </p:tgtEl>
                                        <p:attrNameLst>
                                          <p:attrName>style.visibility</p:attrName>
                                        </p:attrNameLst>
                                      </p:cBhvr>
                                      <p:to>
                                        <p:strVal val="visible"/>
                                      </p:to>
                                    </p:set>
                                    <p:animEffect transition="in" filter="fade">
                                      <p:cBhvr>
                                        <p:cTn id="21" dur="1000"/>
                                        <p:tgtEl>
                                          <p:spTgt spid="4">
                                            <p:graphicEl>
                                              <a:dgm id="{288F7728-36A7-4FB8-9E2B-086EE8AE19B7}"/>
                                            </p:graphicEl>
                                          </p:spTgt>
                                        </p:tgtEl>
                                      </p:cBhvr>
                                    </p:animEffect>
                                    <p:anim calcmode="lin" valueType="num">
                                      <p:cBhvr>
                                        <p:cTn id="22" dur="1000" fill="hold"/>
                                        <p:tgtEl>
                                          <p:spTgt spid="4">
                                            <p:graphicEl>
                                              <a:dgm id="{288F7728-36A7-4FB8-9E2B-086EE8AE19B7}"/>
                                            </p:graphicEl>
                                          </p:spTgt>
                                        </p:tgtEl>
                                        <p:attrNameLst>
                                          <p:attrName>ppt_x</p:attrName>
                                        </p:attrNameLst>
                                      </p:cBhvr>
                                      <p:tavLst>
                                        <p:tav tm="0">
                                          <p:val>
                                            <p:strVal val="#ppt_x"/>
                                          </p:val>
                                        </p:tav>
                                        <p:tav tm="100000">
                                          <p:val>
                                            <p:strVal val="#ppt_x"/>
                                          </p:val>
                                        </p:tav>
                                      </p:tavLst>
                                    </p:anim>
                                    <p:anim calcmode="lin" valueType="num">
                                      <p:cBhvr>
                                        <p:cTn id="23" dur="1000" fill="hold"/>
                                        <p:tgtEl>
                                          <p:spTgt spid="4">
                                            <p:graphicEl>
                                              <a:dgm id="{288F7728-36A7-4FB8-9E2B-086EE8AE19B7}"/>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graphicEl>
                                              <a:dgm id="{E45A6FC3-3B53-407F-85A7-80CACF294BA2}"/>
                                            </p:graphicEl>
                                          </p:spTgt>
                                        </p:tgtEl>
                                        <p:attrNameLst>
                                          <p:attrName>style.visibility</p:attrName>
                                        </p:attrNameLst>
                                      </p:cBhvr>
                                      <p:to>
                                        <p:strVal val="visible"/>
                                      </p:to>
                                    </p:set>
                                    <p:animEffect transition="in" filter="fade">
                                      <p:cBhvr>
                                        <p:cTn id="28" dur="1000"/>
                                        <p:tgtEl>
                                          <p:spTgt spid="4">
                                            <p:graphicEl>
                                              <a:dgm id="{E45A6FC3-3B53-407F-85A7-80CACF294BA2}"/>
                                            </p:graphicEl>
                                          </p:spTgt>
                                        </p:tgtEl>
                                      </p:cBhvr>
                                    </p:animEffect>
                                    <p:anim calcmode="lin" valueType="num">
                                      <p:cBhvr>
                                        <p:cTn id="29" dur="1000" fill="hold"/>
                                        <p:tgtEl>
                                          <p:spTgt spid="4">
                                            <p:graphicEl>
                                              <a:dgm id="{E45A6FC3-3B53-407F-85A7-80CACF294BA2}"/>
                                            </p:graphicEl>
                                          </p:spTgt>
                                        </p:tgtEl>
                                        <p:attrNameLst>
                                          <p:attrName>ppt_x</p:attrName>
                                        </p:attrNameLst>
                                      </p:cBhvr>
                                      <p:tavLst>
                                        <p:tav tm="0">
                                          <p:val>
                                            <p:strVal val="#ppt_x"/>
                                          </p:val>
                                        </p:tav>
                                        <p:tav tm="100000">
                                          <p:val>
                                            <p:strVal val="#ppt_x"/>
                                          </p:val>
                                        </p:tav>
                                      </p:tavLst>
                                    </p:anim>
                                    <p:anim calcmode="lin" valueType="num">
                                      <p:cBhvr>
                                        <p:cTn id="30" dur="1000" fill="hold"/>
                                        <p:tgtEl>
                                          <p:spTgt spid="4">
                                            <p:graphicEl>
                                              <a:dgm id="{E45A6FC3-3B53-407F-85A7-80CACF294BA2}"/>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26"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barn(inHorizontal)">
                                      <p:cBhvr>
                                        <p:cTn id="3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4" grpId="0">
        <p:bldSub>
          <a:bldDgm bld="lvlOne"/>
        </p:bldSub>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164</TotalTime>
  <Words>836</Words>
  <Application>Microsoft Office PowerPoint</Application>
  <PresentationFormat>Grand écran</PresentationFormat>
  <Paragraphs>51</Paragraphs>
  <Slides>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Arial</vt:lpstr>
      <vt:lpstr>Century Gothic</vt:lpstr>
      <vt:lpstr>Symbol</vt:lpstr>
      <vt:lpstr>Wingdings</vt:lpstr>
      <vt:lpstr>Wingdings 3</vt:lpstr>
      <vt:lpstr>Ion</vt:lpstr>
      <vt:lpstr>Chap. 10 – Contribuer à la qualité des relations interpersonnelles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31</cp:revision>
  <dcterms:created xsi:type="dcterms:W3CDTF">2014-01-16T23:14:09Z</dcterms:created>
  <dcterms:modified xsi:type="dcterms:W3CDTF">2025-01-03T09:20:15Z</dcterms:modified>
</cp:coreProperties>
</file>