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3CEE8E-747E-47D1-9433-6E82A6EB2C5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0275432-7A3F-474B-9A01-8D1312C9B3C6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Dans toute situation de communication interpersonnelle ou de groupe, nous avons tendance</a:t>
          </a:r>
          <a:endParaRPr lang="fr-FR" sz="2000" b="1" dirty="0"/>
        </a:p>
      </dgm:t>
    </dgm:pt>
    <dgm:pt modelId="{F11DFA3F-B5EE-4345-9FE5-89D587E9F11F}" type="parTrans" cxnId="{284C4B97-BB15-42CD-A5C1-E06069D314DE}">
      <dgm:prSet/>
      <dgm:spPr/>
      <dgm:t>
        <a:bodyPr/>
        <a:lstStyle/>
        <a:p>
          <a:endParaRPr lang="fr-FR" sz="2000"/>
        </a:p>
      </dgm:t>
    </dgm:pt>
    <dgm:pt modelId="{DD7DD9C6-6C8D-4EE4-97DE-8ED67294D180}" type="sibTrans" cxnId="{284C4B97-BB15-42CD-A5C1-E06069D314DE}">
      <dgm:prSet/>
      <dgm:spPr/>
      <dgm:t>
        <a:bodyPr/>
        <a:lstStyle/>
        <a:p>
          <a:endParaRPr lang="fr-FR" sz="2000"/>
        </a:p>
      </dgm:t>
    </dgm:pt>
    <dgm:pt modelId="{EAB2240E-DB7E-4671-9966-85F037119CCD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nous écouter nous-mêmes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</a:p>
        <a:p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en nous concentrant sur notre discours au lieu d’écouter vraiment l’autre</a:t>
          </a:r>
        </a:p>
      </dgm:t>
    </dgm:pt>
    <dgm:pt modelId="{94ED32E3-E014-4F9F-945F-43DAB154CE98}" type="parTrans" cxnId="{EB6E8CBD-8A79-48AE-A112-F2AE02D2964D}">
      <dgm:prSet/>
      <dgm:spPr/>
      <dgm:t>
        <a:bodyPr/>
        <a:lstStyle/>
        <a:p>
          <a:endParaRPr lang="fr-FR" sz="2000"/>
        </a:p>
      </dgm:t>
    </dgm:pt>
    <dgm:pt modelId="{A9D79C69-B84D-4B62-A0CB-96A1FB113A4B}" type="sibTrans" cxnId="{EB6E8CBD-8A79-48AE-A112-F2AE02D2964D}">
      <dgm:prSet/>
      <dgm:spPr/>
      <dgm:t>
        <a:bodyPr/>
        <a:lstStyle/>
        <a:p>
          <a:endParaRPr lang="fr-FR" sz="2000"/>
        </a:p>
      </dgm:t>
    </dgm:pt>
    <dgm:pt modelId="{8CC938D7-8E20-4A50-A644-4A5D9AD8C668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nous protéger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en endossant des rôles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</a:p>
        <a:p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Ces postures se manifestent par des attitudes dominatrices, manipulatrices, agressives, de victimisation, de séduction… qui perturbent notre communication.</a:t>
          </a:r>
        </a:p>
      </dgm:t>
    </dgm:pt>
    <dgm:pt modelId="{24FD4F1E-6F0F-45A0-8ACA-F06CE12E55E5}" type="parTrans" cxnId="{96C13918-28FC-4EBF-A539-E2A0F557C1AE}">
      <dgm:prSet/>
      <dgm:spPr/>
      <dgm:t>
        <a:bodyPr/>
        <a:lstStyle/>
        <a:p>
          <a:endParaRPr lang="fr-FR" sz="2000"/>
        </a:p>
      </dgm:t>
    </dgm:pt>
    <dgm:pt modelId="{294DD302-14A6-4448-B890-839BD0C5689E}" type="sibTrans" cxnId="{96C13918-28FC-4EBF-A539-E2A0F557C1AE}">
      <dgm:prSet/>
      <dgm:spPr/>
      <dgm:t>
        <a:bodyPr/>
        <a:lstStyle/>
        <a:p>
          <a:endParaRPr lang="fr-FR" sz="2000"/>
        </a:p>
      </dgm:t>
    </dgm:pt>
    <dgm:pt modelId="{C4F39C17-4257-46AA-A542-4F46760AF5A0}" type="pres">
      <dgm:prSet presAssocID="{DD3CEE8E-747E-47D1-9433-6E82A6EB2C5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72D9AAE-9DDC-43B3-BEEF-916DCC097DFF}" type="pres">
      <dgm:prSet presAssocID="{30275432-7A3F-474B-9A01-8D1312C9B3C6}" presName="hierRoot1" presStyleCnt="0"/>
      <dgm:spPr/>
    </dgm:pt>
    <dgm:pt modelId="{6125CBDD-8C52-4530-84C2-193246EE0A34}" type="pres">
      <dgm:prSet presAssocID="{30275432-7A3F-474B-9A01-8D1312C9B3C6}" presName="composite" presStyleCnt="0"/>
      <dgm:spPr/>
    </dgm:pt>
    <dgm:pt modelId="{FD522E9D-6FC6-4EAE-B9AE-317C3B9663E1}" type="pres">
      <dgm:prSet presAssocID="{30275432-7A3F-474B-9A01-8D1312C9B3C6}" presName="background" presStyleLbl="node0" presStyleIdx="0" presStyleCnt="1"/>
      <dgm:spPr/>
    </dgm:pt>
    <dgm:pt modelId="{4275E039-6037-49D3-AA5E-20942D8A5664}" type="pres">
      <dgm:prSet presAssocID="{30275432-7A3F-474B-9A01-8D1312C9B3C6}" presName="text" presStyleLbl="fgAcc0" presStyleIdx="0" presStyleCnt="1" custScaleX="308991" custScaleY="63553">
        <dgm:presLayoutVars>
          <dgm:chPref val="3"/>
        </dgm:presLayoutVars>
      </dgm:prSet>
      <dgm:spPr/>
    </dgm:pt>
    <dgm:pt modelId="{D342B175-DB91-47DA-994B-B77A9EB1D668}" type="pres">
      <dgm:prSet presAssocID="{30275432-7A3F-474B-9A01-8D1312C9B3C6}" presName="hierChild2" presStyleCnt="0"/>
      <dgm:spPr/>
    </dgm:pt>
    <dgm:pt modelId="{6F025188-72B6-4386-8DAC-90AE81EC6D21}" type="pres">
      <dgm:prSet presAssocID="{94ED32E3-E014-4F9F-945F-43DAB154CE98}" presName="Name10" presStyleLbl="parChTrans1D2" presStyleIdx="0" presStyleCnt="2"/>
      <dgm:spPr/>
    </dgm:pt>
    <dgm:pt modelId="{01260E4D-6386-4E7B-805D-DD0B394BE9F7}" type="pres">
      <dgm:prSet presAssocID="{EAB2240E-DB7E-4671-9966-85F037119CCD}" presName="hierRoot2" presStyleCnt="0"/>
      <dgm:spPr/>
    </dgm:pt>
    <dgm:pt modelId="{BD7F8FAD-BC44-4659-A1C2-31045CFDAB9B}" type="pres">
      <dgm:prSet presAssocID="{EAB2240E-DB7E-4671-9966-85F037119CCD}" presName="composite2" presStyleCnt="0"/>
      <dgm:spPr/>
    </dgm:pt>
    <dgm:pt modelId="{AC9C762D-7EFD-4191-957A-8945C4A7C203}" type="pres">
      <dgm:prSet presAssocID="{EAB2240E-DB7E-4671-9966-85F037119CCD}" presName="background2" presStyleLbl="node2" presStyleIdx="0" presStyleCnt="2"/>
      <dgm:spPr/>
    </dgm:pt>
    <dgm:pt modelId="{7BD7AB6D-A0A3-4AA5-BE91-2C8F47B8283F}" type="pres">
      <dgm:prSet presAssocID="{EAB2240E-DB7E-4671-9966-85F037119CCD}" presName="text2" presStyleLbl="fgAcc2" presStyleIdx="0" presStyleCnt="2" custScaleX="176432">
        <dgm:presLayoutVars>
          <dgm:chPref val="3"/>
        </dgm:presLayoutVars>
      </dgm:prSet>
      <dgm:spPr/>
    </dgm:pt>
    <dgm:pt modelId="{B80F8BB5-384F-4DF6-8ACB-61E82543D846}" type="pres">
      <dgm:prSet presAssocID="{EAB2240E-DB7E-4671-9966-85F037119CCD}" presName="hierChild3" presStyleCnt="0"/>
      <dgm:spPr/>
    </dgm:pt>
    <dgm:pt modelId="{3D585D57-61ED-42BD-BEB9-9BDD39A29569}" type="pres">
      <dgm:prSet presAssocID="{24FD4F1E-6F0F-45A0-8ACA-F06CE12E55E5}" presName="Name10" presStyleLbl="parChTrans1D2" presStyleIdx="1" presStyleCnt="2"/>
      <dgm:spPr/>
    </dgm:pt>
    <dgm:pt modelId="{230A0CDF-D5F8-4730-8D95-71DD69E090FD}" type="pres">
      <dgm:prSet presAssocID="{8CC938D7-8E20-4A50-A644-4A5D9AD8C668}" presName="hierRoot2" presStyleCnt="0"/>
      <dgm:spPr/>
    </dgm:pt>
    <dgm:pt modelId="{B542FCAF-14FA-43A1-B926-A7AB1F9E5E4B}" type="pres">
      <dgm:prSet presAssocID="{8CC938D7-8E20-4A50-A644-4A5D9AD8C668}" presName="composite2" presStyleCnt="0"/>
      <dgm:spPr/>
    </dgm:pt>
    <dgm:pt modelId="{F8409724-EC71-4432-892B-65B60F2E60C8}" type="pres">
      <dgm:prSet presAssocID="{8CC938D7-8E20-4A50-A644-4A5D9AD8C668}" presName="background2" presStyleLbl="node2" presStyleIdx="1" presStyleCnt="2"/>
      <dgm:spPr/>
    </dgm:pt>
    <dgm:pt modelId="{4AC9AE2C-2C7E-4F27-87CA-971F5774CDB2}" type="pres">
      <dgm:prSet presAssocID="{8CC938D7-8E20-4A50-A644-4A5D9AD8C668}" presName="text2" presStyleLbl="fgAcc2" presStyleIdx="1" presStyleCnt="2" custScaleX="242153">
        <dgm:presLayoutVars>
          <dgm:chPref val="3"/>
        </dgm:presLayoutVars>
      </dgm:prSet>
      <dgm:spPr/>
    </dgm:pt>
    <dgm:pt modelId="{01B980F2-3B71-499F-A73B-9B0ED37E5911}" type="pres">
      <dgm:prSet presAssocID="{8CC938D7-8E20-4A50-A644-4A5D9AD8C668}" presName="hierChild3" presStyleCnt="0"/>
      <dgm:spPr/>
    </dgm:pt>
  </dgm:ptLst>
  <dgm:cxnLst>
    <dgm:cxn modelId="{7D51D811-46E6-47C5-B972-0EA1608D9B04}" type="presOf" srcId="{30275432-7A3F-474B-9A01-8D1312C9B3C6}" destId="{4275E039-6037-49D3-AA5E-20942D8A5664}" srcOrd="0" destOrd="0" presId="urn:microsoft.com/office/officeart/2005/8/layout/hierarchy1"/>
    <dgm:cxn modelId="{96C13918-28FC-4EBF-A539-E2A0F557C1AE}" srcId="{30275432-7A3F-474B-9A01-8D1312C9B3C6}" destId="{8CC938D7-8E20-4A50-A644-4A5D9AD8C668}" srcOrd="1" destOrd="0" parTransId="{24FD4F1E-6F0F-45A0-8ACA-F06CE12E55E5}" sibTransId="{294DD302-14A6-4448-B890-839BD0C5689E}"/>
    <dgm:cxn modelId="{8A95C65A-BFEE-464E-B9B2-375E7AF7FB24}" type="presOf" srcId="{24FD4F1E-6F0F-45A0-8ACA-F06CE12E55E5}" destId="{3D585D57-61ED-42BD-BEB9-9BDD39A29569}" srcOrd="0" destOrd="0" presId="urn:microsoft.com/office/officeart/2005/8/layout/hierarchy1"/>
    <dgm:cxn modelId="{A2414D7F-C2A6-48DA-8CCC-DD8F462FD425}" type="presOf" srcId="{DD3CEE8E-747E-47D1-9433-6E82A6EB2C5C}" destId="{C4F39C17-4257-46AA-A542-4F46760AF5A0}" srcOrd="0" destOrd="0" presId="urn:microsoft.com/office/officeart/2005/8/layout/hierarchy1"/>
    <dgm:cxn modelId="{F4335A91-1A9B-41C1-B61E-F46B929DFA5D}" type="presOf" srcId="{EAB2240E-DB7E-4671-9966-85F037119CCD}" destId="{7BD7AB6D-A0A3-4AA5-BE91-2C8F47B8283F}" srcOrd="0" destOrd="0" presId="urn:microsoft.com/office/officeart/2005/8/layout/hierarchy1"/>
    <dgm:cxn modelId="{284C4B97-BB15-42CD-A5C1-E06069D314DE}" srcId="{DD3CEE8E-747E-47D1-9433-6E82A6EB2C5C}" destId="{30275432-7A3F-474B-9A01-8D1312C9B3C6}" srcOrd="0" destOrd="0" parTransId="{F11DFA3F-B5EE-4345-9FE5-89D587E9F11F}" sibTransId="{DD7DD9C6-6C8D-4EE4-97DE-8ED67294D180}"/>
    <dgm:cxn modelId="{5EBCAF9D-886C-4B7A-8805-C8EB8EA179B8}" type="presOf" srcId="{94ED32E3-E014-4F9F-945F-43DAB154CE98}" destId="{6F025188-72B6-4386-8DAC-90AE81EC6D21}" srcOrd="0" destOrd="0" presId="urn:microsoft.com/office/officeart/2005/8/layout/hierarchy1"/>
    <dgm:cxn modelId="{12A2F6AB-FACC-4D36-993C-51B2B621F257}" type="presOf" srcId="{8CC938D7-8E20-4A50-A644-4A5D9AD8C668}" destId="{4AC9AE2C-2C7E-4F27-87CA-971F5774CDB2}" srcOrd="0" destOrd="0" presId="urn:microsoft.com/office/officeart/2005/8/layout/hierarchy1"/>
    <dgm:cxn modelId="{EB6E8CBD-8A79-48AE-A112-F2AE02D2964D}" srcId="{30275432-7A3F-474B-9A01-8D1312C9B3C6}" destId="{EAB2240E-DB7E-4671-9966-85F037119CCD}" srcOrd="0" destOrd="0" parTransId="{94ED32E3-E014-4F9F-945F-43DAB154CE98}" sibTransId="{A9D79C69-B84D-4B62-A0CB-96A1FB113A4B}"/>
    <dgm:cxn modelId="{D67F6E06-5BB4-40F2-B332-FE4E8C92E295}" type="presParOf" srcId="{C4F39C17-4257-46AA-A542-4F46760AF5A0}" destId="{772D9AAE-9DDC-43B3-BEEF-916DCC097DFF}" srcOrd="0" destOrd="0" presId="urn:microsoft.com/office/officeart/2005/8/layout/hierarchy1"/>
    <dgm:cxn modelId="{25B852F0-41A1-4312-9C69-C59436833905}" type="presParOf" srcId="{772D9AAE-9DDC-43B3-BEEF-916DCC097DFF}" destId="{6125CBDD-8C52-4530-84C2-193246EE0A34}" srcOrd="0" destOrd="0" presId="urn:microsoft.com/office/officeart/2005/8/layout/hierarchy1"/>
    <dgm:cxn modelId="{C2D1C5CD-8A84-499E-9D49-5C3F66BF6D1A}" type="presParOf" srcId="{6125CBDD-8C52-4530-84C2-193246EE0A34}" destId="{FD522E9D-6FC6-4EAE-B9AE-317C3B9663E1}" srcOrd="0" destOrd="0" presId="urn:microsoft.com/office/officeart/2005/8/layout/hierarchy1"/>
    <dgm:cxn modelId="{1732C3E7-5B14-4FC2-89F3-948E1329B4AA}" type="presParOf" srcId="{6125CBDD-8C52-4530-84C2-193246EE0A34}" destId="{4275E039-6037-49D3-AA5E-20942D8A5664}" srcOrd="1" destOrd="0" presId="urn:microsoft.com/office/officeart/2005/8/layout/hierarchy1"/>
    <dgm:cxn modelId="{5238514F-C700-4658-A431-F8E7548320F3}" type="presParOf" srcId="{772D9AAE-9DDC-43B3-BEEF-916DCC097DFF}" destId="{D342B175-DB91-47DA-994B-B77A9EB1D668}" srcOrd="1" destOrd="0" presId="urn:microsoft.com/office/officeart/2005/8/layout/hierarchy1"/>
    <dgm:cxn modelId="{D6B2F015-8330-4E50-93B5-29AE13D4E5B5}" type="presParOf" srcId="{D342B175-DB91-47DA-994B-B77A9EB1D668}" destId="{6F025188-72B6-4386-8DAC-90AE81EC6D21}" srcOrd="0" destOrd="0" presId="urn:microsoft.com/office/officeart/2005/8/layout/hierarchy1"/>
    <dgm:cxn modelId="{077ACD2F-6A0B-4181-8AB7-DDC69FDA74D4}" type="presParOf" srcId="{D342B175-DB91-47DA-994B-B77A9EB1D668}" destId="{01260E4D-6386-4E7B-805D-DD0B394BE9F7}" srcOrd="1" destOrd="0" presId="urn:microsoft.com/office/officeart/2005/8/layout/hierarchy1"/>
    <dgm:cxn modelId="{8DD568AF-D4F7-456E-AD86-BFBB8D54C0E9}" type="presParOf" srcId="{01260E4D-6386-4E7B-805D-DD0B394BE9F7}" destId="{BD7F8FAD-BC44-4659-A1C2-31045CFDAB9B}" srcOrd="0" destOrd="0" presId="urn:microsoft.com/office/officeart/2005/8/layout/hierarchy1"/>
    <dgm:cxn modelId="{7C001F32-B651-44BC-8113-523528D342DE}" type="presParOf" srcId="{BD7F8FAD-BC44-4659-A1C2-31045CFDAB9B}" destId="{AC9C762D-7EFD-4191-957A-8945C4A7C203}" srcOrd="0" destOrd="0" presId="urn:microsoft.com/office/officeart/2005/8/layout/hierarchy1"/>
    <dgm:cxn modelId="{E6F2792E-C3A8-4CA4-B6C9-BE84FCFC00C5}" type="presParOf" srcId="{BD7F8FAD-BC44-4659-A1C2-31045CFDAB9B}" destId="{7BD7AB6D-A0A3-4AA5-BE91-2C8F47B8283F}" srcOrd="1" destOrd="0" presId="urn:microsoft.com/office/officeart/2005/8/layout/hierarchy1"/>
    <dgm:cxn modelId="{CC10E5E0-E744-4B59-97AB-8D1C29986815}" type="presParOf" srcId="{01260E4D-6386-4E7B-805D-DD0B394BE9F7}" destId="{B80F8BB5-384F-4DF6-8ACB-61E82543D846}" srcOrd="1" destOrd="0" presId="urn:microsoft.com/office/officeart/2005/8/layout/hierarchy1"/>
    <dgm:cxn modelId="{24F2CA48-E26C-46D4-B626-30308577B5E8}" type="presParOf" srcId="{D342B175-DB91-47DA-994B-B77A9EB1D668}" destId="{3D585D57-61ED-42BD-BEB9-9BDD39A29569}" srcOrd="2" destOrd="0" presId="urn:microsoft.com/office/officeart/2005/8/layout/hierarchy1"/>
    <dgm:cxn modelId="{7A7E26A1-71A3-4234-971D-43F542B9D60D}" type="presParOf" srcId="{D342B175-DB91-47DA-994B-B77A9EB1D668}" destId="{230A0CDF-D5F8-4730-8D95-71DD69E090FD}" srcOrd="3" destOrd="0" presId="urn:microsoft.com/office/officeart/2005/8/layout/hierarchy1"/>
    <dgm:cxn modelId="{0F87A409-84DD-49BC-A390-D4F30D319212}" type="presParOf" srcId="{230A0CDF-D5F8-4730-8D95-71DD69E090FD}" destId="{B542FCAF-14FA-43A1-B926-A7AB1F9E5E4B}" srcOrd="0" destOrd="0" presId="urn:microsoft.com/office/officeart/2005/8/layout/hierarchy1"/>
    <dgm:cxn modelId="{C5B3CC1E-EFA2-47CB-B1FF-3014305FE9C6}" type="presParOf" srcId="{B542FCAF-14FA-43A1-B926-A7AB1F9E5E4B}" destId="{F8409724-EC71-4432-892B-65B60F2E60C8}" srcOrd="0" destOrd="0" presId="urn:microsoft.com/office/officeart/2005/8/layout/hierarchy1"/>
    <dgm:cxn modelId="{5BB2A28F-4036-4734-9F90-063B7EC30FC3}" type="presParOf" srcId="{B542FCAF-14FA-43A1-B926-A7AB1F9E5E4B}" destId="{4AC9AE2C-2C7E-4F27-87CA-971F5774CDB2}" srcOrd="1" destOrd="0" presId="urn:microsoft.com/office/officeart/2005/8/layout/hierarchy1"/>
    <dgm:cxn modelId="{53E8D62E-8501-464D-B9D8-F0549228AB20}" type="presParOf" srcId="{230A0CDF-D5F8-4730-8D95-71DD69E090FD}" destId="{01B980F2-3B71-499F-A73B-9B0ED37E591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887A78-7CA3-4B3C-8A7F-043B12D84A8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36D5BDC-9C68-42F7-81A0-36FC4CCDD830}">
      <dgm:prSet phldrT="[Texte]" custT="1"/>
      <dgm:spPr/>
      <dgm:t>
        <a:bodyPr/>
        <a:lstStyle/>
        <a:p>
          <a:pPr>
            <a:spcAft>
              <a:spcPts val="0"/>
            </a:spcAft>
          </a:pPr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Alterner </a:t>
          </a:r>
        </a:p>
        <a:p>
          <a:pPr>
            <a:spcAft>
              <a:spcPts val="0"/>
            </a:spcAft>
          </a:pPr>
          <a:r>
            <a:rPr lang="fr-FR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écoute passive </a:t>
          </a:r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et </a:t>
          </a:r>
        </a:p>
        <a:p>
          <a:pPr>
            <a:spcAft>
              <a:spcPts val="0"/>
            </a:spcAft>
          </a:pPr>
          <a:r>
            <a:rPr lang="fr-FR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écoute active</a:t>
          </a:r>
          <a:endParaRPr lang="fr-FR" sz="2400" b="1" dirty="0">
            <a:solidFill>
              <a:srgbClr val="FFFF00"/>
            </a:solidFill>
          </a:endParaRPr>
        </a:p>
      </dgm:t>
    </dgm:pt>
    <dgm:pt modelId="{C0CE5FB6-6400-4757-B32F-6A0C1879C852}" type="parTrans" cxnId="{A3D00680-EB12-48C8-92C7-88640CC30D99}">
      <dgm:prSet/>
      <dgm:spPr/>
      <dgm:t>
        <a:bodyPr/>
        <a:lstStyle/>
        <a:p>
          <a:endParaRPr lang="fr-FR" sz="2800"/>
        </a:p>
      </dgm:t>
    </dgm:pt>
    <dgm:pt modelId="{001A1661-6D4B-4645-AA0A-A442BE3EF53D}" type="sibTrans" cxnId="{A3D00680-EB12-48C8-92C7-88640CC30D99}">
      <dgm:prSet/>
      <dgm:spPr/>
      <dgm:t>
        <a:bodyPr/>
        <a:lstStyle/>
        <a:p>
          <a:endParaRPr lang="fr-FR" sz="2800"/>
        </a:p>
      </dgm:t>
    </dgm:pt>
    <dgm:pt modelId="{697E788F-F83F-459C-AF5B-91E715DF7795}">
      <dgm:prSet custT="1"/>
      <dgm:spPr/>
      <dgm:t>
        <a:bodyPr/>
        <a:lstStyle/>
        <a:p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L’écoute passive</a:t>
          </a:r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consiste à se taire, pendant que l’autre parle, tout en  ayant de l’empathie, tout en décryptant son langage non verbal. </a:t>
          </a:r>
        </a:p>
        <a:p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80 % de la communication est non verbale.</a:t>
          </a:r>
        </a:p>
      </dgm:t>
    </dgm:pt>
    <dgm:pt modelId="{7542ACB9-6084-4FDA-80BA-CAA3C10E293F}" type="parTrans" cxnId="{E6618D7D-5350-4DEE-AF43-1A36B04C0FCC}">
      <dgm:prSet custT="1"/>
      <dgm:spPr/>
      <dgm:t>
        <a:bodyPr/>
        <a:lstStyle/>
        <a:p>
          <a:endParaRPr lang="fr-FR" sz="800"/>
        </a:p>
      </dgm:t>
    </dgm:pt>
    <dgm:pt modelId="{E03E8218-4A70-4744-8266-4A3633B705EF}" type="sibTrans" cxnId="{E6618D7D-5350-4DEE-AF43-1A36B04C0FCC}">
      <dgm:prSet/>
      <dgm:spPr/>
      <dgm:t>
        <a:bodyPr/>
        <a:lstStyle/>
        <a:p>
          <a:endParaRPr lang="fr-FR" sz="2800"/>
        </a:p>
      </dgm:t>
    </dgm:pt>
    <dgm:pt modelId="{9D104A1E-BECA-4A63-A678-15DB84EE208B}">
      <dgm:prSet custT="1"/>
      <dgm:spPr/>
      <dgm:t>
        <a:bodyPr/>
        <a:lstStyle/>
        <a:p>
          <a:pPr>
            <a:spcBef>
              <a:spcPct val="0"/>
            </a:spcBef>
            <a:spcAft>
              <a:spcPct val="35000"/>
            </a:spcAft>
          </a:pPr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L’écoute active</a:t>
          </a:r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intervient lorsque l’autre a fini de parler. </a:t>
          </a:r>
        </a:p>
        <a:p>
          <a:pPr>
            <a:spcBef>
              <a:spcPct val="0"/>
            </a:spcBef>
            <a:spcAft>
              <a:spcPts val="0"/>
            </a:spcAft>
          </a:pPr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reformuler, poser des questions pour vérifier qu’on l’a bien compris.</a:t>
          </a:r>
        </a:p>
        <a:p>
          <a:pPr>
            <a:spcBef>
              <a:spcPct val="0"/>
            </a:spcBef>
            <a:spcAft>
              <a:spcPts val="0"/>
            </a:spcAft>
          </a:pPr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</a:p>
        <a:p>
          <a:pPr>
            <a:spcBef>
              <a:spcPts val="1200"/>
            </a:spcBef>
            <a:spcAft>
              <a:spcPts val="0"/>
            </a:spcAft>
          </a:pPr>
          <a:r>
            <a:rPr lang="fr-FR" sz="22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Nos filtres de perception déforment ce qui est dit </a:t>
          </a:r>
        </a:p>
        <a:p>
          <a:pPr>
            <a:spcBef>
              <a:spcPct val="0"/>
            </a:spcBef>
            <a:spcAft>
              <a:spcPts val="0"/>
            </a:spcAft>
          </a:pPr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il faut connaître ses propres filtres, pour les neutraliser et pour que l’écoute soit authentique et sans jugement.</a:t>
          </a:r>
        </a:p>
      </dgm:t>
    </dgm:pt>
    <dgm:pt modelId="{FC376F0F-BD18-4E8F-BCAF-EF9D46FED4AA}" type="parTrans" cxnId="{9B6D868A-59F9-4690-BE56-E2AA94370963}">
      <dgm:prSet custT="1"/>
      <dgm:spPr/>
      <dgm:t>
        <a:bodyPr/>
        <a:lstStyle/>
        <a:p>
          <a:endParaRPr lang="fr-FR" sz="800"/>
        </a:p>
      </dgm:t>
    </dgm:pt>
    <dgm:pt modelId="{7E25EE63-9BF9-4833-8FAE-48664235F805}" type="sibTrans" cxnId="{9B6D868A-59F9-4690-BE56-E2AA94370963}">
      <dgm:prSet/>
      <dgm:spPr/>
      <dgm:t>
        <a:bodyPr/>
        <a:lstStyle/>
        <a:p>
          <a:endParaRPr lang="fr-FR" sz="2800"/>
        </a:p>
      </dgm:t>
    </dgm:pt>
    <dgm:pt modelId="{DA84BB12-D715-4A81-9A57-3FD5DE3224AE}" type="pres">
      <dgm:prSet presAssocID="{DA887A78-7CA3-4B3C-8A7F-043B12D84A8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54BD0E3-BD80-4990-81E9-16162729F21E}" type="pres">
      <dgm:prSet presAssocID="{336D5BDC-9C68-42F7-81A0-36FC4CCDD830}" presName="root1" presStyleCnt="0"/>
      <dgm:spPr/>
    </dgm:pt>
    <dgm:pt modelId="{8589DA2E-6546-4BC5-BD83-D153E4268D1E}" type="pres">
      <dgm:prSet presAssocID="{336D5BDC-9C68-42F7-81A0-36FC4CCDD830}" presName="LevelOneTextNode" presStyleLbl="node0" presStyleIdx="0" presStyleCnt="1" custScaleX="104090" custScaleY="133712" custLinFactNeighborX="1431" custLinFactNeighborY="2146">
        <dgm:presLayoutVars>
          <dgm:chPref val="3"/>
        </dgm:presLayoutVars>
      </dgm:prSet>
      <dgm:spPr/>
    </dgm:pt>
    <dgm:pt modelId="{7C0EC2DF-7E23-4321-A051-D3B0B6898AB2}" type="pres">
      <dgm:prSet presAssocID="{336D5BDC-9C68-42F7-81A0-36FC4CCDD830}" presName="level2hierChild" presStyleCnt="0"/>
      <dgm:spPr/>
    </dgm:pt>
    <dgm:pt modelId="{2769B3FC-D36F-49AD-AC17-240BD39D16B2}" type="pres">
      <dgm:prSet presAssocID="{7542ACB9-6084-4FDA-80BA-CAA3C10E293F}" presName="conn2-1" presStyleLbl="parChTrans1D2" presStyleIdx="0" presStyleCnt="2"/>
      <dgm:spPr/>
    </dgm:pt>
    <dgm:pt modelId="{328493F1-0C20-4E87-B130-41E35FEAF603}" type="pres">
      <dgm:prSet presAssocID="{7542ACB9-6084-4FDA-80BA-CAA3C10E293F}" presName="connTx" presStyleLbl="parChTrans1D2" presStyleIdx="0" presStyleCnt="2"/>
      <dgm:spPr/>
    </dgm:pt>
    <dgm:pt modelId="{24FA5E26-47FB-48BE-8A1E-BE5B964AFC1A}" type="pres">
      <dgm:prSet presAssocID="{697E788F-F83F-459C-AF5B-91E715DF7795}" presName="root2" presStyleCnt="0"/>
      <dgm:spPr/>
    </dgm:pt>
    <dgm:pt modelId="{34F9157B-6AE4-476C-AE2B-FD3C5DF30167}" type="pres">
      <dgm:prSet presAssocID="{697E788F-F83F-459C-AF5B-91E715DF7795}" presName="LevelTwoTextNode" presStyleLbl="node2" presStyleIdx="0" presStyleCnt="2" custScaleX="339574" custScaleY="142513" custLinFactNeighborX="-713" custLinFactNeighborY="-24938">
        <dgm:presLayoutVars>
          <dgm:chPref val="3"/>
        </dgm:presLayoutVars>
      </dgm:prSet>
      <dgm:spPr/>
    </dgm:pt>
    <dgm:pt modelId="{BD10EAC1-DC56-4569-8BB1-D4BE3B6A25E9}" type="pres">
      <dgm:prSet presAssocID="{697E788F-F83F-459C-AF5B-91E715DF7795}" presName="level3hierChild" presStyleCnt="0"/>
      <dgm:spPr/>
    </dgm:pt>
    <dgm:pt modelId="{DEAE4F0C-0B2A-479C-9B15-BD71478A7839}" type="pres">
      <dgm:prSet presAssocID="{FC376F0F-BD18-4E8F-BCAF-EF9D46FED4AA}" presName="conn2-1" presStyleLbl="parChTrans1D2" presStyleIdx="1" presStyleCnt="2"/>
      <dgm:spPr/>
    </dgm:pt>
    <dgm:pt modelId="{7BF7FFE0-6990-422A-829A-5E12FC73C709}" type="pres">
      <dgm:prSet presAssocID="{FC376F0F-BD18-4E8F-BCAF-EF9D46FED4AA}" presName="connTx" presStyleLbl="parChTrans1D2" presStyleIdx="1" presStyleCnt="2"/>
      <dgm:spPr/>
    </dgm:pt>
    <dgm:pt modelId="{247B62B3-182F-4EA7-9DA9-F394983BED08}" type="pres">
      <dgm:prSet presAssocID="{9D104A1E-BECA-4A63-A678-15DB84EE208B}" presName="root2" presStyleCnt="0"/>
      <dgm:spPr/>
    </dgm:pt>
    <dgm:pt modelId="{53C7C65D-E3EC-4208-A290-5F677B745903}" type="pres">
      <dgm:prSet presAssocID="{9D104A1E-BECA-4A63-A678-15DB84EE208B}" presName="LevelTwoTextNode" presStyleLbl="node2" presStyleIdx="1" presStyleCnt="2" custScaleX="339574" custScaleY="217526" custLinFactNeighborX="-356" custLinFactNeighborY="20663">
        <dgm:presLayoutVars>
          <dgm:chPref val="3"/>
        </dgm:presLayoutVars>
      </dgm:prSet>
      <dgm:spPr/>
    </dgm:pt>
    <dgm:pt modelId="{382D8ECA-88B9-42E2-A3CA-DDD65C942FD2}" type="pres">
      <dgm:prSet presAssocID="{9D104A1E-BECA-4A63-A678-15DB84EE208B}" presName="level3hierChild" presStyleCnt="0"/>
      <dgm:spPr/>
    </dgm:pt>
  </dgm:ptLst>
  <dgm:cxnLst>
    <dgm:cxn modelId="{34374000-A63B-427F-BF8E-01AE2D0753AE}" type="presOf" srcId="{DA887A78-7CA3-4B3C-8A7F-043B12D84A8C}" destId="{DA84BB12-D715-4A81-9A57-3FD5DE3224AE}" srcOrd="0" destOrd="0" presId="urn:microsoft.com/office/officeart/2005/8/layout/hierarchy2"/>
    <dgm:cxn modelId="{DEA6E600-FE0D-461B-9856-E75C39FAFA70}" type="presOf" srcId="{7542ACB9-6084-4FDA-80BA-CAA3C10E293F}" destId="{2769B3FC-D36F-49AD-AC17-240BD39D16B2}" srcOrd="0" destOrd="0" presId="urn:microsoft.com/office/officeart/2005/8/layout/hierarchy2"/>
    <dgm:cxn modelId="{1D314414-AD8E-489E-90BE-D14FACAAAD9E}" type="presOf" srcId="{FC376F0F-BD18-4E8F-BCAF-EF9D46FED4AA}" destId="{7BF7FFE0-6990-422A-829A-5E12FC73C709}" srcOrd="1" destOrd="0" presId="urn:microsoft.com/office/officeart/2005/8/layout/hierarchy2"/>
    <dgm:cxn modelId="{27FFB744-4925-4DC7-B404-637C41C1E4B4}" type="presOf" srcId="{697E788F-F83F-459C-AF5B-91E715DF7795}" destId="{34F9157B-6AE4-476C-AE2B-FD3C5DF30167}" srcOrd="0" destOrd="0" presId="urn:microsoft.com/office/officeart/2005/8/layout/hierarchy2"/>
    <dgm:cxn modelId="{E6618D7D-5350-4DEE-AF43-1A36B04C0FCC}" srcId="{336D5BDC-9C68-42F7-81A0-36FC4CCDD830}" destId="{697E788F-F83F-459C-AF5B-91E715DF7795}" srcOrd="0" destOrd="0" parTransId="{7542ACB9-6084-4FDA-80BA-CAA3C10E293F}" sibTransId="{E03E8218-4A70-4744-8266-4A3633B705EF}"/>
    <dgm:cxn modelId="{A3D00680-EB12-48C8-92C7-88640CC30D99}" srcId="{DA887A78-7CA3-4B3C-8A7F-043B12D84A8C}" destId="{336D5BDC-9C68-42F7-81A0-36FC4CCDD830}" srcOrd="0" destOrd="0" parTransId="{C0CE5FB6-6400-4757-B32F-6A0C1879C852}" sibTransId="{001A1661-6D4B-4645-AA0A-A442BE3EF53D}"/>
    <dgm:cxn modelId="{ABCCCA84-4205-40BF-B507-5C3D539FEB3E}" type="presOf" srcId="{9D104A1E-BECA-4A63-A678-15DB84EE208B}" destId="{53C7C65D-E3EC-4208-A290-5F677B745903}" srcOrd="0" destOrd="0" presId="urn:microsoft.com/office/officeart/2005/8/layout/hierarchy2"/>
    <dgm:cxn modelId="{9B6D868A-59F9-4690-BE56-E2AA94370963}" srcId="{336D5BDC-9C68-42F7-81A0-36FC4CCDD830}" destId="{9D104A1E-BECA-4A63-A678-15DB84EE208B}" srcOrd="1" destOrd="0" parTransId="{FC376F0F-BD18-4E8F-BCAF-EF9D46FED4AA}" sibTransId="{7E25EE63-9BF9-4833-8FAE-48664235F805}"/>
    <dgm:cxn modelId="{982423A6-412A-4005-9BDF-B2BD34D08F04}" type="presOf" srcId="{336D5BDC-9C68-42F7-81A0-36FC4CCDD830}" destId="{8589DA2E-6546-4BC5-BD83-D153E4268D1E}" srcOrd="0" destOrd="0" presId="urn:microsoft.com/office/officeart/2005/8/layout/hierarchy2"/>
    <dgm:cxn modelId="{31C826A6-398F-4D0F-BBA1-ACC546F1C1C1}" type="presOf" srcId="{FC376F0F-BD18-4E8F-BCAF-EF9D46FED4AA}" destId="{DEAE4F0C-0B2A-479C-9B15-BD71478A7839}" srcOrd="0" destOrd="0" presId="urn:microsoft.com/office/officeart/2005/8/layout/hierarchy2"/>
    <dgm:cxn modelId="{48ABECA8-8222-41FF-92EC-8114F0CCE42F}" type="presOf" srcId="{7542ACB9-6084-4FDA-80BA-CAA3C10E293F}" destId="{328493F1-0C20-4E87-B130-41E35FEAF603}" srcOrd="1" destOrd="0" presId="urn:microsoft.com/office/officeart/2005/8/layout/hierarchy2"/>
    <dgm:cxn modelId="{F93BDAA2-B8DB-4105-B703-11893FE66DA1}" type="presParOf" srcId="{DA84BB12-D715-4A81-9A57-3FD5DE3224AE}" destId="{054BD0E3-BD80-4990-81E9-16162729F21E}" srcOrd="0" destOrd="0" presId="urn:microsoft.com/office/officeart/2005/8/layout/hierarchy2"/>
    <dgm:cxn modelId="{41EFDBD5-B2B7-4722-820A-986FBB1DE279}" type="presParOf" srcId="{054BD0E3-BD80-4990-81E9-16162729F21E}" destId="{8589DA2E-6546-4BC5-BD83-D153E4268D1E}" srcOrd="0" destOrd="0" presId="urn:microsoft.com/office/officeart/2005/8/layout/hierarchy2"/>
    <dgm:cxn modelId="{81882383-183D-494A-B219-7D8F533EE49D}" type="presParOf" srcId="{054BD0E3-BD80-4990-81E9-16162729F21E}" destId="{7C0EC2DF-7E23-4321-A051-D3B0B6898AB2}" srcOrd="1" destOrd="0" presId="urn:microsoft.com/office/officeart/2005/8/layout/hierarchy2"/>
    <dgm:cxn modelId="{4A659569-B154-4E41-B837-CC7289D18852}" type="presParOf" srcId="{7C0EC2DF-7E23-4321-A051-D3B0B6898AB2}" destId="{2769B3FC-D36F-49AD-AC17-240BD39D16B2}" srcOrd="0" destOrd="0" presId="urn:microsoft.com/office/officeart/2005/8/layout/hierarchy2"/>
    <dgm:cxn modelId="{9A19C061-9DEA-4108-B506-76DB39738FD7}" type="presParOf" srcId="{2769B3FC-D36F-49AD-AC17-240BD39D16B2}" destId="{328493F1-0C20-4E87-B130-41E35FEAF603}" srcOrd="0" destOrd="0" presId="urn:microsoft.com/office/officeart/2005/8/layout/hierarchy2"/>
    <dgm:cxn modelId="{14077BE1-D994-47AD-855D-76365544F3A8}" type="presParOf" srcId="{7C0EC2DF-7E23-4321-A051-D3B0B6898AB2}" destId="{24FA5E26-47FB-48BE-8A1E-BE5B964AFC1A}" srcOrd="1" destOrd="0" presId="urn:microsoft.com/office/officeart/2005/8/layout/hierarchy2"/>
    <dgm:cxn modelId="{6A959565-C2B6-4C55-99F9-5AB1A9ACB45B}" type="presParOf" srcId="{24FA5E26-47FB-48BE-8A1E-BE5B964AFC1A}" destId="{34F9157B-6AE4-476C-AE2B-FD3C5DF30167}" srcOrd="0" destOrd="0" presId="urn:microsoft.com/office/officeart/2005/8/layout/hierarchy2"/>
    <dgm:cxn modelId="{C208C084-A97E-4741-839F-A518E55BDACE}" type="presParOf" srcId="{24FA5E26-47FB-48BE-8A1E-BE5B964AFC1A}" destId="{BD10EAC1-DC56-4569-8BB1-D4BE3B6A25E9}" srcOrd="1" destOrd="0" presId="urn:microsoft.com/office/officeart/2005/8/layout/hierarchy2"/>
    <dgm:cxn modelId="{A9868712-C6A1-4651-A546-0E13A0732739}" type="presParOf" srcId="{7C0EC2DF-7E23-4321-A051-D3B0B6898AB2}" destId="{DEAE4F0C-0B2A-479C-9B15-BD71478A7839}" srcOrd="2" destOrd="0" presId="urn:microsoft.com/office/officeart/2005/8/layout/hierarchy2"/>
    <dgm:cxn modelId="{9361A893-B061-4A6D-AFF7-39DE30A30951}" type="presParOf" srcId="{DEAE4F0C-0B2A-479C-9B15-BD71478A7839}" destId="{7BF7FFE0-6990-422A-829A-5E12FC73C709}" srcOrd="0" destOrd="0" presId="urn:microsoft.com/office/officeart/2005/8/layout/hierarchy2"/>
    <dgm:cxn modelId="{ADEB10D2-6EA9-49A0-8376-4E0BDC5D8FCF}" type="presParOf" srcId="{7C0EC2DF-7E23-4321-A051-D3B0B6898AB2}" destId="{247B62B3-182F-4EA7-9DA9-F394983BED08}" srcOrd="3" destOrd="0" presId="urn:microsoft.com/office/officeart/2005/8/layout/hierarchy2"/>
    <dgm:cxn modelId="{C96260D4-CAAA-4162-8ADE-32C331CB87B8}" type="presParOf" srcId="{247B62B3-182F-4EA7-9DA9-F394983BED08}" destId="{53C7C65D-E3EC-4208-A290-5F677B745903}" srcOrd="0" destOrd="0" presId="urn:microsoft.com/office/officeart/2005/8/layout/hierarchy2"/>
    <dgm:cxn modelId="{3E8EB997-B06E-4479-82B5-E9B9766F4316}" type="presParOf" srcId="{247B62B3-182F-4EA7-9DA9-F394983BED08}" destId="{382D8ECA-88B9-42E2-A3CA-DDD65C942FD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67B33A-5B3C-4B65-9105-6BD63075226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05CD28-7746-4686-A10A-8DD2C93DDE21}">
      <dgm:prSet phldrT="[Texte]" custT="1"/>
      <dgm:spPr/>
      <dgm:t>
        <a:bodyPr/>
        <a:lstStyle/>
        <a:p>
          <a:r>
            <a:rPr lang="fr-FR" sz="2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L’interlocuteur sera d’autant plus à notre écoute qu’il aura eu un espace d’expression libre et sans contrainte au préalable.</a:t>
          </a:r>
          <a:endParaRPr lang="fr-FR" sz="2100" b="1" dirty="0">
            <a:solidFill>
              <a:schemeClr val="bg1"/>
            </a:solidFill>
          </a:endParaRPr>
        </a:p>
      </dgm:t>
    </dgm:pt>
    <dgm:pt modelId="{2996A818-693C-4001-9997-7D096EE43C63}" type="parTrans" cxnId="{B3006DFA-BA02-4D57-A6DA-4E06C1746B48}">
      <dgm:prSet/>
      <dgm:spPr/>
      <dgm:t>
        <a:bodyPr/>
        <a:lstStyle/>
        <a:p>
          <a:endParaRPr lang="fr-FR" sz="2000" b="1">
            <a:solidFill>
              <a:schemeClr val="bg1"/>
            </a:solidFill>
          </a:endParaRPr>
        </a:p>
      </dgm:t>
    </dgm:pt>
    <dgm:pt modelId="{59511C20-F300-44D9-AC8F-81D69240EEF2}" type="sibTrans" cxnId="{B3006DFA-BA02-4D57-A6DA-4E06C1746B48}">
      <dgm:prSet/>
      <dgm:spPr/>
      <dgm:t>
        <a:bodyPr/>
        <a:lstStyle/>
        <a:p>
          <a:endParaRPr lang="fr-FR" sz="2000" b="1">
            <a:solidFill>
              <a:schemeClr val="bg1"/>
            </a:solidFill>
          </a:endParaRPr>
        </a:p>
      </dgm:t>
    </dgm:pt>
    <dgm:pt modelId="{CE1D0816-1CC8-40E5-86AD-F87EAAA8785F}">
      <dgm:prSet custT="1"/>
      <dgm:spPr/>
      <dgm:t>
        <a:bodyPr/>
        <a:lstStyle/>
        <a:p>
          <a:r>
            <a:rPr lang="fr-FR" sz="2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Pour être efficace, la réponse doit être franche et honnête, libre de tout rôle protecteur. </a:t>
          </a:r>
        </a:p>
      </dgm:t>
    </dgm:pt>
    <dgm:pt modelId="{47C088C1-40D6-4C60-8F1A-E97DC0877937}" type="parTrans" cxnId="{E73455AE-EBF4-4564-A630-287FFCED5AFE}">
      <dgm:prSet/>
      <dgm:spPr/>
      <dgm:t>
        <a:bodyPr/>
        <a:lstStyle/>
        <a:p>
          <a:endParaRPr lang="fr-FR" sz="2000" b="1">
            <a:solidFill>
              <a:schemeClr val="bg1"/>
            </a:solidFill>
          </a:endParaRPr>
        </a:p>
      </dgm:t>
    </dgm:pt>
    <dgm:pt modelId="{0B26114D-CBD0-4E5E-A1B3-343AEA6244C3}" type="sibTrans" cxnId="{E73455AE-EBF4-4564-A630-287FFCED5AFE}">
      <dgm:prSet/>
      <dgm:spPr/>
      <dgm:t>
        <a:bodyPr/>
        <a:lstStyle/>
        <a:p>
          <a:endParaRPr lang="fr-FR" sz="2000" b="1">
            <a:solidFill>
              <a:schemeClr val="bg1"/>
            </a:solidFill>
          </a:endParaRPr>
        </a:p>
      </dgm:t>
    </dgm:pt>
    <dgm:pt modelId="{FFFA9F0D-B940-4848-A9CA-4070023786C3}">
      <dgm:prSet custT="1"/>
      <dgm:spPr/>
      <dgm:t>
        <a:bodyPr/>
        <a:lstStyle/>
        <a:p>
          <a:r>
            <a:rPr lang="fr-FR" sz="2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faut être assertif et affirmer ce que l’on pense sans être agressif. </a:t>
          </a:r>
        </a:p>
      </dgm:t>
    </dgm:pt>
    <dgm:pt modelId="{C49539B6-486B-47C1-A555-39D76DBC5CAA}" type="parTrans" cxnId="{E23009A3-8F30-42E9-8D3C-C428E38469D0}">
      <dgm:prSet/>
      <dgm:spPr/>
      <dgm:t>
        <a:bodyPr/>
        <a:lstStyle/>
        <a:p>
          <a:endParaRPr lang="fr-FR" sz="2000" b="1">
            <a:solidFill>
              <a:schemeClr val="bg1"/>
            </a:solidFill>
          </a:endParaRPr>
        </a:p>
      </dgm:t>
    </dgm:pt>
    <dgm:pt modelId="{1FC1AEE4-7F70-456F-9D92-B1C8063FC8C7}" type="sibTrans" cxnId="{E23009A3-8F30-42E9-8D3C-C428E38469D0}">
      <dgm:prSet/>
      <dgm:spPr/>
      <dgm:t>
        <a:bodyPr/>
        <a:lstStyle/>
        <a:p>
          <a:endParaRPr lang="fr-FR" sz="2000" b="1">
            <a:solidFill>
              <a:schemeClr val="bg1"/>
            </a:solidFill>
          </a:endParaRPr>
        </a:p>
      </dgm:t>
    </dgm:pt>
    <dgm:pt modelId="{683D86F8-9033-40F6-BD62-F72145638D61}">
      <dgm:prSet custT="1"/>
      <dgm:spPr/>
      <dgm:t>
        <a:bodyPr/>
        <a:lstStyle/>
        <a:p>
          <a:r>
            <a:rPr lang="fr-FR" sz="2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En cas de décisions importantes, ne pas </a:t>
          </a:r>
          <a:r>
            <a:rPr lang="fr-FR" sz="2100" b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hésiter à se </a:t>
          </a:r>
          <a:r>
            <a:rPr lang="fr-FR" sz="2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donner du temps pour étudier tous les aspects de la question.</a:t>
          </a:r>
        </a:p>
      </dgm:t>
    </dgm:pt>
    <dgm:pt modelId="{8672EE07-7846-4FC5-B437-3071FA73AD95}" type="parTrans" cxnId="{F3B36301-D719-4EFA-B63D-FBDA994697A6}">
      <dgm:prSet/>
      <dgm:spPr/>
      <dgm:t>
        <a:bodyPr/>
        <a:lstStyle/>
        <a:p>
          <a:endParaRPr lang="fr-FR" sz="2000" b="1">
            <a:solidFill>
              <a:schemeClr val="bg1"/>
            </a:solidFill>
          </a:endParaRPr>
        </a:p>
      </dgm:t>
    </dgm:pt>
    <dgm:pt modelId="{06C2F189-82A8-4777-A140-19A58FF05C80}" type="sibTrans" cxnId="{F3B36301-D719-4EFA-B63D-FBDA994697A6}">
      <dgm:prSet/>
      <dgm:spPr/>
      <dgm:t>
        <a:bodyPr/>
        <a:lstStyle/>
        <a:p>
          <a:endParaRPr lang="fr-FR" sz="2000" b="1">
            <a:solidFill>
              <a:schemeClr val="bg1"/>
            </a:solidFill>
          </a:endParaRPr>
        </a:p>
      </dgm:t>
    </dgm:pt>
    <dgm:pt modelId="{04AF7485-7619-4F42-8AB4-AF22171333A4}" type="pres">
      <dgm:prSet presAssocID="{5067B33A-5B3C-4B65-9105-6BD630752268}" presName="Name0" presStyleCnt="0">
        <dgm:presLayoutVars>
          <dgm:chMax val="7"/>
          <dgm:chPref val="7"/>
          <dgm:dir/>
        </dgm:presLayoutVars>
      </dgm:prSet>
      <dgm:spPr/>
    </dgm:pt>
    <dgm:pt modelId="{199EA77C-ECC5-45CF-8E56-039FEB1A4E66}" type="pres">
      <dgm:prSet presAssocID="{5067B33A-5B3C-4B65-9105-6BD630752268}" presName="Name1" presStyleCnt="0"/>
      <dgm:spPr/>
    </dgm:pt>
    <dgm:pt modelId="{B43DA015-C5B1-492F-A8C2-CB8496F208A5}" type="pres">
      <dgm:prSet presAssocID="{5067B33A-5B3C-4B65-9105-6BD630752268}" presName="cycle" presStyleCnt="0"/>
      <dgm:spPr/>
    </dgm:pt>
    <dgm:pt modelId="{8407EF9A-9A7F-4099-B8EE-411F1254A6F4}" type="pres">
      <dgm:prSet presAssocID="{5067B33A-5B3C-4B65-9105-6BD630752268}" presName="srcNode" presStyleLbl="node1" presStyleIdx="0" presStyleCnt="4"/>
      <dgm:spPr/>
    </dgm:pt>
    <dgm:pt modelId="{8E264E01-7B5E-4779-86F5-61024556A832}" type="pres">
      <dgm:prSet presAssocID="{5067B33A-5B3C-4B65-9105-6BD630752268}" presName="conn" presStyleLbl="parChTrans1D2" presStyleIdx="0" presStyleCnt="1"/>
      <dgm:spPr/>
    </dgm:pt>
    <dgm:pt modelId="{A5499032-BB58-435B-8D26-EAF3DA9FFBFA}" type="pres">
      <dgm:prSet presAssocID="{5067B33A-5B3C-4B65-9105-6BD630752268}" presName="extraNode" presStyleLbl="node1" presStyleIdx="0" presStyleCnt="4"/>
      <dgm:spPr/>
    </dgm:pt>
    <dgm:pt modelId="{8FC40D6E-27ED-4968-9803-5C746FD06341}" type="pres">
      <dgm:prSet presAssocID="{5067B33A-5B3C-4B65-9105-6BD630752268}" presName="dstNode" presStyleLbl="node1" presStyleIdx="0" presStyleCnt="4"/>
      <dgm:spPr/>
    </dgm:pt>
    <dgm:pt modelId="{6BA165DA-B457-4C30-A90F-94A47FCE6A29}" type="pres">
      <dgm:prSet presAssocID="{5A05CD28-7746-4686-A10A-8DD2C93DDE21}" presName="text_1" presStyleLbl="node1" presStyleIdx="0" presStyleCnt="4" custScaleY="116617">
        <dgm:presLayoutVars>
          <dgm:bulletEnabled val="1"/>
        </dgm:presLayoutVars>
      </dgm:prSet>
      <dgm:spPr/>
    </dgm:pt>
    <dgm:pt modelId="{8D647431-EE97-4F8E-9AEB-10E14FAD8DC6}" type="pres">
      <dgm:prSet presAssocID="{5A05CD28-7746-4686-A10A-8DD2C93DDE21}" presName="accent_1" presStyleCnt="0"/>
      <dgm:spPr/>
    </dgm:pt>
    <dgm:pt modelId="{A345CBF9-1284-4ADA-A382-07896EEA8798}" type="pres">
      <dgm:prSet presAssocID="{5A05CD28-7746-4686-A10A-8DD2C93DDE21}" presName="accentRepeatNode" presStyleLbl="solidFgAcc1" presStyleIdx="0" presStyleCnt="4"/>
      <dgm:spPr/>
    </dgm:pt>
    <dgm:pt modelId="{D66FFA70-E5F8-4738-B7F1-B53C6031F712}" type="pres">
      <dgm:prSet presAssocID="{CE1D0816-1CC8-40E5-86AD-F87EAAA8785F}" presName="text_2" presStyleLbl="node1" presStyleIdx="1" presStyleCnt="4" custScaleY="109842">
        <dgm:presLayoutVars>
          <dgm:bulletEnabled val="1"/>
        </dgm:presLayoutVars>
      </dgm:prSet>
      <dgm:spPr/>
    </dgm:pt>
    <dgm:pt modelId="{D3E254F9-B25F-40F4-87AC-47AD27437030}" type="pres">
      <dgm:prSet presAssocID="{CE1D0816-1CC8-40E5-86AD-F87EAAA8785F}" presName="accent_2" presStyleCnt="0"/>
      <dgm:spPr/>
    </dgm:pt>
    <dgm:pt modelId="{918D2220-CC6C-4C2B-8657-769F8F8F14B1}" type="pres">
      <dgm:prSet presAssocID="{CE1D0816-1CC8-40E5-86AD-F87EAAA8785F}" presName="accentRepeatNode" presStyleLbl="solidFgAcc1" presStyleIdx="1" presStyleCnt="4"/>
      <dgm:spPr/>
    </dgm:pt>
    <dgm:pt modelId="{901B09FA-B6D8-499E-88BC-EE174F6E4DB5}" type="pres">
      <dgm:prSet presAssocID="{FFFA9F0D-B940-4848-A9CA-4070023786C3}" presName="text_3" presStyleLbl="node1" presStyleIdx="2" presStyleCnt="4" custScaleY="75255">
        <dgm:presLayoutVars>
          <dgm:bulletEnabled val="1"/>
        </dgm:presLayoutVars>
      </dgm:prSet>
      <dgm:spPr/>
    </dgm:pt>
    <dgm:pt modelId="{93176CE5-68ED-4860-B3BE-C94FB66D82D5}" type="pres">
      <dgm:prSet presAssocID="{FFFA9F0D-B940-4848-A9CA-4070023786C3}" presName="accent_3" presStyleCnt="0"/>
      <dgm:spPr/>
    </dgm:pt>
    <dgm:pt modelId="{2A7BB555-A930-441C-B907-2D0EE740D460}" type="pres">
      <dgm:prSet presAssocID="{FFFA9F0D-B940-4848-A9CA-4070023786C3}" presName="accentRepeatNode" presStyleLbl="solidFgAcc1" presStyleIdx="2" presStyleCnt="4"/>
      <dgm:spPr/>
    </dgm:pt>
    <dgm:pt modelId="{AEEC0F2C-4B3C-4650-BB1A-73A652F97F0B}" type="pres">
      <dgm:prSet presAssocID="{683D86F8-9033-40F6-BD62-F72145638D61}" presName="text_4" presStyleLbl="node1" presStyleIdx="3" presStyleCnt="4" custScaleY="118610">
        <dgm:presLayoutVars>
          <dgm:bulletEnabled val="1"/>
        </dgm:presLayoutVars>
      </dgm:prSet>
      <dgm:spPr/>
    </dgm:pt>
    <dgm:pt modelId="{77EE0250-6F0F-43C4-AAFD-8B9E8DD71662}" type="pres">
      <dgm:prSet presAssocID="{683D86F8-9033-40F6-BD62-F72145638D61}" presName="accent_4" presStyleCnt="0"/>
      <dgm:spPr/>
    </dgm:pt>
    <dgm:pt modelId="{800B3270-DC6F-40CC-9421-C6B0B4DDBF17}" type="pres">
      <dgm:prSet presAssocID="{683D86F8-9033-40F6-BD62-F72145638D61}" presName="accentRepeatNode" presStyleLbl="solidFgAcc1" presStyleIdx="3" presStyleCnt="4"/>
      <dgm:spPr/>
    </dgm:pt>
  </dgm:ptLst>
  <dgm:cxnLst>
    <dgm:cxn modelId="{F3B36301-D719-4EFA-B63D-FBDA994697A6}" srcId="{5067B33A-5B3C-4B65-9105-6BD630752268}" destId="{683D86F8-9033-40F6-BD62-F72145638D61}" srcOrd="3" destOrd="0" parTransId="{8672EE07-7846-4FC5-B437-3071FA73AD95}" sibTransId="{06C2F189-82A8-4777-A140-19A58FF05C80}"/>
    <dgm:cxn modelId="{1DF19019-615E-403A-8209-82CC4D2596F0}" type="presOf" srcId="{5A05CD28-7746-4686-A10A-8DD2C93DDE21}" destId="{6BA165DA-B457-4C30-A90F-94A47FCE6A29}" srcOrd="0" destOrd="0" presId="urn:microsoft.com/office/officeart/2008/layout/VerticalCurvedList"/>
    <dgm:cxn modelId="{C4259670-6D97-4955-916A-8D8695AA105B}" type="presOf" srcId="{FFFA9F0D-B940-4848-A9CA-4070023786C3}" destId="{901B09FA-B6D8-499E-88BC-EE174F6E4DB5}" srcOrd="0" destOrd="0" presId="urn:microsoft.com/office/officeart/2008/layout/VerticalCurvedList"/>
    <dgm:cxn modelId="{51118C7A-16ED-4176-9157-BE2434EBD062}" type="presOf" srcId="{683D86F8-9033-40F6-BD62-F72145638D61}" destId="{AEEC0F2C-4B3C-4650-BB1A-73A652F97F0B}" srcOrd="0" destOrd="0" presId="urn:microsoft.com/office/officeart/2008/layout/VerticalCurvedList"/>
    <dgm:cxn modelId="{E23009A3-8F30-42E9-8D3C-C428E38469D0}" srcId="{5067B33A-5B3C-4B65-9105-6BD630752268}" destId="{FFFA9F0D-B940-4848-A9CA-4070023786C3}" srcOrd="2" destOrd="0" parTransId="{C49539B6-486B-47C1-A555-39D76DBC5CAA}" sibTransId="{1FC1AEE4-7F70-456F-9D92-B1C8063FC8C7}"/>
    <dgm:cxn modelId="{E73455AE-EBF4-4564-A630-287FFCED5AFE}" srcId="{5067B33A-5B3C-4B65-9105-6BD630752268}" destId="{CE1D0816-1CC8-40E5-86AD-F87EAAA8785F}" srcOrd="1" destOrd="0" parTransId="{47C088C1-40D6-4C60-8F1A-E97DC0877937}" sibTransId="{0B26114D-CBD0-4E5E-A1B3-343AEA6244C3}"/>
    <dgm:cxn modelId="{17F540BE-D874-4D89-8A85-CE4A2D26B4F4}" type="presOf" srcId="{CE1D0816-1CC8-40E5-86AD-F87EAAA8785F}" destId="{D66FFA70-E5F8-4738-B7F1-B53C6031F712}" srcOrd="0" destOrd="0" presId="urn:microsoft.com/office/officeart/2008/layout/VerticalCurvedList"/>
    <dgm:cxn modelId="{77CCAACF-B845-48BA-9276-05411C712089}" type="presOf" srcId="{5067B33A-5B3C-4B65-9105-6BD630752268}" destId="{04AF7485-7619-4F42-8AB4-AF22171333A4}" srcOrd="0" destOrd="0" presId="urn:microsoft.com/office/officeart/2008/layout/VerticalCurvedList"/>
    <dgm:cxn modelId="{6F2E71E0-962D-4D7C-AB9F-B5A90CB23060}" type="presOf" srcId="{59511C20-F300-44D9-AC8F-81D69240EEF2}" destId="{8E264E01-7B5E-4779-86F5-61024556A832}" srcOrd="0" destOrd="0" presId="urn:microsoft.com/office/officeart/2008/layout/VerticalCurvedList"/>
    <dgm:cxn modelId="{B3006DFA-BA02-4D57-A6DA-4E06C1746B48}" srcId="{5067B33A-5B3C-4B65-9105-6BD630752268}" destId="{5A05CD28-7746-4686-A10A-8DD2C93DDE21}" srcOrd="0" destOrd="0" parTransId="{2996A818-693C-4001-9997-7D096EE43C63}" sibTransId="{59511C20-F300-44D9-AC8F-81D69240EEF2}"/>
    <dgm:cxn modelId="{21B70A75-61C0-4884-9CFC-9916959D917D}" type="presParOf" srcId="{04AF7485-7619-4F42-8AB4-AF22171333A4}" destId="{199EA77C-ECC5-45CF-8E56-039FEB1A4E66}" srcOrd="0" destOrd="0" presId="urn:microsoft.com/office/officeart/2008/layout/VerticalCurvedList"/>
    <dgm:cxn modelId="{59769924-2763-48CD-AC4F-7C9714F86CF2}" type="presParOf" srcId="{199EA77C-ECC5-45CF-8E56-039FEB1A4E66}" destId="{B43DA015-C5B1-492F-A8C2-CB8496F208A5}" srcOrd="0" destOrd="0" presId="urn:microsoft.com/office/officeart/2008/layout/VerticalCurvedList"/>
    <dgm:cxn modelId="{8E0D9385-804E-4C58-B738-0F75993A59ED}" type="presParOf" srcId="{B43DA015-C5B1-492F-A8C2-CB8496F208A5}" destId="{8407EF9A-9A7F-4099-B8EE-411F1254A6F4}" srcOrd="0" destOrd="0" presId="urn:microsoft.com/office/officeart/2008/layout/VerticalCurvedList"/>
    <dgm:cxn modelId="{F1D2559E-98DD-42B0-8478-0033B3C5FC62}" type="presParOf" srcId="{B43DA015-C5B1-492F-A8C2-CB8496F208A5}" destId="{8E264E01-7B5E-4779-86F5-61024556A832}" srcOrd="1" destOrd="0" presId="urn:microsoft.com/office/officeart/2008/layout/VerticalCurvedList"/>
    <dgm:cxn modelId="{B2E7E997-4199-4B56-8C62-10789B558412}" type="presParOf" srcId="{B43DA015-C5B1-492F-A8C2-CB8496F208A5}" destId="{A5499032-BB58-435B-8D26-EAF3DA9FFBFA}" srcOrd="2" destOrd="0" presId="urn:microsoft.com/office/officeart/2008/layout/VerticalCurvedList"/>
    <dgm:cxn modelId="{D06298F6-D696-4636-BCAE-A87F7A0835FB}" type="presParOf" srcId="{B43DA015-C5B1-492F-A8C2-CB8496F208A5}" destId="{8FC40D6E-27ED-4968-9803-5C746FD06341}" srcOrd="3" destOrd="0" presId="urn:microsoft.com/office/officeart/2008/layout/VerticalCurvedList"/>
    <dgm:cxn modelId="{928D8CE5-25EA-424C-BCEC-FF1A54E135C8}" type="presParOf" srcId="{199EA77C-ECC5-45CF-8E56-039FEB1A4E66}" destId="{6BA165DA-B457-4C30-A90F-94A47FCE6A29}" srcOrd="1" destOrd="0" presId="urn:microsoft.com/office/officeart/2008/layout/VerticalCurvedList"/>
    <dgm:cxn modelId="{DDD1D4DB-F27C-427B-9F81-91D417E16DAE}" type="presParOf" srcId="{199EA77C-ECC5-45CF-8E56-039FEB1A4E66}" destId="{8D647431-EE97-4F8E-9AEB-10E14FAD8DC6}" srcOrd="2" destOrd="0" presId="urn:microsoft.com/office/officeart/2008/layout/VerticalCurvedList"/>
    <dgm:cxn modelId="{D5D4AB3B-2BB9-40D9-9754-8F528556ACF9}" type="presParOf" srcId="{8D647431-EE97-4F8E-9AEB-10E14FAD8DC6}" destId="{A345CBF9-1284-4ADA-A382-07896EEA8798}" srcOrd="0" destOrd="0" presId="urn:microsoft.com/office/officeart/2008/layout/VerticalCurvedList"/>
    <dgm:cxn modelId="{3120E8AE-19C7-40FD-A6DE-E7B25AF719FB}" type="presParOf" srcId="{199EA77C-ECC5-45CF-8E56-039FEB1A4E66}" destId="{D66FFA70-E5F8-4738-B7F1-B53C6031F712}" srcOrd="3" destOrd="0" presId="urn:microsoft.com/office/officeart/2008/layout/VerticalCurvedList"/>
    <dgm:cxn modelId="{832B4C89-8855-4329-9E6B-AA8BCE610C77}" type="presParOf" srcId="{199EA77C-ECC5-45CF-8E56-039FEB1A4E66}" destId="{D3E254F9-B25F-40F4-87AC-47AD27437030}" srcOrd="4" destOrd="0" presId="urn:microsoft.com/office/officeart/2008/layout/VerticalCurvedList"/>
    <dgm:cxn modelId="{642BC10B-BD6A-4C0F-968F-36326936EFE3}" type="presParOf" srcId="{D3E254F9-B25F-40F4-87AC-47AD27437030}" destId="{918D2220-CC6C-4C2B-8657-769F8F8F14B1}" srcOrd="0" destOrd="0" presId="urn:microsoft.com/office/officeart/2008/layout/VerticalCurvedList"/>
    <dgm:cxn modelId="{B43E255F-E2B5-4FF0-93C4-FA24538D828C}" type="presParOf" srcId="{199EA77C-ECC5-45CF-8E56-039FEB1A4E66}" destId="{901B09FA-B6D8-499E-88BC-EE174F6E4DB5}" srcOrd="5" destOrd="0" presId="urn:microsoft.com/office/officeart/2008/layout/VerticalCurvedList"/>
    <dgm:cxn modelId="{7A2A4725-12B5-49D3-8C98-DC067BA9F2B1}" type="presParOf" srcId="{199EA77C-ECC5-45CF-8E56-039FEB1A4E66}" destId="{93176CE5-68ED-4860-B3BE-C94FB66D82D5}" srcOrd="6" destOrd="0" presId="urn:microsoft.com/office/officeart/2008/layout/VerticalCurvedList"/>
    <dgm:cxn modelId="{58A27BA5-0766-464E-8A66-556F20B20B72}" type="presParOf" srcId="{93176CE5-68ED-4860-B3BE-C94FB66D82D5}" destId="{2A7BB555-A930-441C-B907-2D0EE740D460}" srcOrd="0" destOrd="0" presId="urn:microsoft.com/office/officeart/2008/layout/VerticalCurvedList"/>
    <dgm:cxn modelId="{D4190FCA-C0B6-4842-BE87-F44E9077A99F}" type="presParOf" srcId="{199EA77C-ECC5-45CF-8E56-039FEB1A4E66}" destId="{AEEC0F2C-4B3C-4650-BB1A-73A652F97F0B}" srcOrd="7" destOrd="0" presId="urn:microsoft.com/office/officeart/2008/layout/VerticalCurvedList"/>
    <dgm:cxn modelId="{03826A26-CCC2-43A8-91F5-4F9D050685B8}" type="presParOf" srcId="{199EA77C-ECC5-45CF-8E56-039FEB1A4E66}" destId="{77EE0250-6F0F-43C4-AAFD-8B9E8DD71662}" srcOrd="8" destOrd="0" presId="urn:microsoft.com/office/officeart/2008/layout/VerticalCurvedList"/>
    <dgm:cxn modelId="{06618A74-775F-4944-9174-ECD0BF50DA03}" type="presParOf" srcId="{77EE0250-6F0F-43C4-AAFD-8B9E8DD71662}" destId="{800B3270-DC6F-40CC-9421-C6B0B4DDBF1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85D57-61ED-42BD-BEB9-9BDD39A29569}">
      <dsp:nvSpPr>
        <dsp:cNvPr id="0" name=""/>
        <dsp:cNvSpPr/>
      </dsp:nvSpPr>
      <dsp:spPr>
        <a:xfrm>
          <a:off x="5501572" y="1373084"/>
          <a:ext cx="2479175" cy="725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687"/>
              </a:lnTo>
              <a:lnTo>
                <a:pt x="2479175" y="494687"/>
              </a:lnTo>
              <a:lnTo>
                <a:pt x="2479175" y="72591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25188-72B6-4386-8DAC-90AE81EC6D21}">
      <dsp:nvSpPr>
        <dsp:cNvPr id="0" name=""/>
        <dsp:cNvSpPr/>
      </dsp:nvSpPr>
      <dsp:spPr>
        <a:xfrm>
          <a:off x="2202208" y="1373084"/>
          <a:ext cx="3299363" cy="725911"/>
        </a:xfrm>
        <a:custGeom>
          <a:avLst/>
          <a:gdLst/>
          <a:ahLst/>
          <a:cxnLst/>
          <a:rect l="0" t="0" r="0" b="0"/>
          <a:pathLst>
            <a:path>
              <a:moveTo>
                <a:pt x="3299363" y="0"/>
              </a:moveTo>
              <a:lnTo>
                <a:pt x="3299363" y="494687"/>
              </a:lnTo>
              <a:lnTo>
                <a:pt x="0" y="494687"/>
              </a:lnTo>
              <a:lnTo>
                <a:pt x="0" y="72591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522E9D-6FC6-4EAE-B9AE-317C3B9663E1}">
      <dsp:nvSpPr>
        <dsp:cNvPr id="0" name=""/>
        <dsp:cNvSpPr/>
      </dsp:nvSpPr>
      <dsp:spPr>
        <a:xfrm>
          <a:off x="1645410" y="365807"/>
          <a:ext cx="7712323" cy="10072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75E039-6037-49D3-AA5E-20942D8A5664}">
      <dsp:nvSpPr>
        <dsp:cNvPr id="0" name=""/>
        <dsp:cNvSpPr/>
      </dsp:nvSpPr>
      <dsp:spPr>
        <a:xfrm>
          <a:off x="1922740" y="629270"/>
          <a:ext cx="7712323" cy="1007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Dans toute situation de communication interpersonnelle ou de groupe, nous avons tendance</a:t>
          </a:r>
          <a:endParaRPr lang="fr-FR" sz="2000" b="1" kern="1200" dirty="0"/>
        </a:p>
      </dsp:txBody>
      <dsp:txXfrm>
        <a:off x="1952242" y="658772"/>
        <a:ext cx="7653319" cy="948273"/>
      </dsp:txXfrm>
    </dsp:sp>
    <dsp:sp modelId="{AC9C762D-7EFD-4191-957A-8945C4A7C203}">
      <dsp:nvSpPr>
        <dsp:cNvPr id="0" name=""/>
        <dsp:cNvSpPr/>
      </dsp:nvSpPr>
      <dsp:spPr>
        <a:xfrm>
          <a:off x="363" y="2098996"/>
          <a:ext cx="4403690" cy="15849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7AB6D-A0A3-4AA5-BE91-2C8F47B8283F}">
      <dsp:nvSpPr>
        <dsp:cNvPr id="0" name=""/>
        <dsp:cNvSpPr/>
      </dsp:nvSpPr>
      <dsp:spPr>
        <a:xfrm>
          <a:off x="277693" y="2362459"/>
          <a:ext cx="4403690" cy="15849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nous écouter nous-mêmes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en nous concentrant sur notre discours au lieu d’écouter vraiment l’autre</a:t>
          </a:r>
        </a:p>
      </dsp:txBody>
      <dsp:txXfrm>
        <a:off x="324114" y="2408880"/>
        <a:ext cx="4310848" cy="1492099"/>
      </dsp:txXfrm>
    </dsp:sp>
    <dsp:sp modelId="{F8409724-EC71-4432-892B-65B60F2E60C8}">
      <dsp:nvSpPr>
        <dsp:cNvPr id="0" name=""/>
        <dsp:cNvSpPr/>
      </dsp:nvSpPr>
      <dsp:spPr>
        <a:xfrm>
          <a:off x="4958714" y="2098996"/>
          <a:ext cx="6044067" cy="15849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C9AE2C-2C7E-4F27-87CA-971F5774CDB2}">
      <dsp:nvSpPr>
        <dsp:cNvPr id="0" name=""/>
        <dsp:cNvSpPr/>
      </dsp:nvSpPr>
      <dsp:spPr>
        <a:xfrm>
          <a:off x="5236044" y="2362459"/>
          <a:ext cx="6044067" cy="15849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nous protéger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en endossant des rôles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Ces postures se manifestent par des attitudes dominatrices, manipulatrices, agressives, de victimisation, de séduction… qui perturbent notre communication.</a:t>
          </a:r>
        </a:p>
      </dsp:txBody>
      <dsp:txXfrm>
        <a:off x="5282465" y="2408880"/>
        <a:ext cx="5951225" cy="1492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89DA2E-6546-4BC5-BD83-D153E4268D1E}">
      <dsp:nvSpPr>
        <dsp:cNvPr id="0" name=""/>
        <dsp:cNvSpPr/>
      </dsp:nvSpPr>
      <dsp:spPr>
        <a:xfrm>
          <a:off x="42381" y="1687428"/>
          <a:ext cx="2522352" cy="1620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Alterner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400" b="1" kern="1200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écoute passive </a:t>
          </a: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et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400" b="1" kern="1200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écoute active</a:t>
          </a:r>
          <a:endParaRPr lang="fr-FR" sz="2400" b="1" kern="1200" dirty="0">
            <a:solidFill>
              <a:srgbClr val="FFFF00"/>
            </a:solidFill>
          </a:endParaRPr>
        </a:p>
      </dsp:txBody>
      <dsp:txXfrm>
        <a:off x="89832" y="1734879"/>
        <a:ext cx="2427450" cy="1525180"/>
      </dsp:txXfrm>
    </dsp:sp>
    <dsp:sp modelId="{2769B3FC-D36F-49AD-AC17-240BD39D16B2}">
      <dsp:nvSpPr>
        <dsp:cNvPr id="0" name=""/>
        <dsp:cNvSpPr/>
      </dsp:nvSpPr>
      <dsp:spPr>
        <a:xfrm rot="17958516">
          <a:off x="2086410" y="1658353"/>
          <a:ext cx="1873989" cy="44121"/>
        </a:xfrm>
        <a:custGeom>
          <a:avLst/>
          <a:gdLst/>
          <a:ahLst/>
          <a:cxnLst/>
          <a:rect l="0" t="0" r="0" b="0"/>
          <a:pathLst>
            <a:path>
              <a:moveTo>
                <a:pt x="0" y="22060"/>
              </a:moveTo>
              <a:lnTo>
                <a:pt x="1873989" y="2206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/>
        </a:p>
      </dsp:txBody>
      <dsp:txXfrm>
        <a:off x="2976555" y="1633564"/>
        <a:ext cx="93699" cy="93699"/>
      </dsp:txXfrm>
    </dsp:sp>
    <dsp:sp modelId="{34F9157B-6AE4-476C-AE2B-FD3C5DF30167}">
      <dsp:nvSpPr>
        <dsp:cNvPr id="0" name=""/>
        <dsp:cNvSpPr/>
      </dsp:nvSpPr>
      <dsp:spPr>
        <a:xfrm>
          <a:off x="3482076" y="0"/>
          <a:ext cx="8228699" cy="1726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L’écoute passive</a:t>
          </a: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consiste à se taire, pendant que l’autre parle, tout en  ayant de l’empathie, tout en décryptant son langage non verbal.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80 % de la communication est non verbale.</a:t>
          </a:r>
        </a:p>
      </dsp:txBody>
      <dsp:txXfrm>
        <a:off x="3532650" y="50574"/>
        <a:ext cx="8127551" cy="1625569"/>
      </dsp:txXfrm>
    </dsp:sp>
    <dsp:sp modelId="{DEAE4F0C-0B2A-479C-9B15-BD71478A7839}">
      <dsp:nvSpPr>
        <dsp:cNvPr id="0" name=""/>
        <dsp:cNvSpPr/>
      </dsp:nvSpPr>
      <dsp:spPr>
        <a:xfrm rot="3036521">
          <a:off x="2298157" y="3039244"/>
          <a:ext cx="1459145" cy="44121"/>
        </a:xfrm>
        <a:custGeom>
          <a:avLst/>
          <a:gdLst/>
          <a:ahLst/>
          <a:cxnLst/>
          <a:rect l="0" t="0" r="0" b="0"/>
          <a:pathLst>
            <a:path>
              <a:moveTo>
                <a:pt x="0" y="22060"/>
              </a:moveTo>
              <a:lnTo>
                <a:pt x="1459145" y="2206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/>
        </a:p>
      </dsp:txBody>
      <dsp:txXfrm>
        <a:off x="2991251" y="3024826"/>
        <a:ext cx="72957" cy="72957"/>
      </dsp:txXfrm>
    </dsp:sp>
    <dsp:sp modelId="{53C7C65D-E3EC-4208-A290-5F677B745903}">
      <dsp:nvSpPr>
        <dsp:cNvPr id="0" name=""/>
        <dsp:cNvSpPr/>
      </dsp:nvSpPr>
      <dsp:spPr>
        <a:xfrm>
          <a:off x="3490727" y="2307345"/>
          <a:ext cx="8228699" cy="26355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L’écoute active</a:t>
          </a: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intervient lorsque l’autre a fini de parler.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reformuler, poser des questions pour vérifier qu’on l’a bien compris.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2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Nos filtres de perception déforment ce qui est dit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il faut connaître ses propres filtres, pour les neutraliser et pour que l’écoute soit authentique et sans jugement.</a:t>
          </a:r>
        </a:p>
      </dsp:txBody>
      <dsp:txXfrm>
        <a:off x="3567921" y="2384539"/>
        <a:ext cx="8074311" cy="24812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64E01-7B5E-4779-86F5-61024556A832}">
      <dsp:nvSpPr>
        <dsp:cNvPr id="0" name=""/>
        <dsp:cNvSpPr/>
      </dsp:nvSpPr>
      <dsp:spPr>
        <a:xfrm>
          <a:off x="-5014983" y="-768357"/>
          <a:ext cx="5972515" cy="5972515"/>
        </a:xfrm>
        <a:prstGeom prst="blockArc">
          <a:avLst>
            <a:gd name="adj1" fmla="val 18900000"/>
            <a:gd name="adj2" fmla="val 2700000"/>
            <a:gd name="adj3" fmla="val 362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165DA-B457-4C30-A90F-94A47FCE6A29}">
      <dsp:nvSpPr>
        <dsp:cNvPr id="0" name=""/>
        <dsp:cNvSpPr/>
      </dsp:nvSpPr>
      <dsp:spPr>
        <a:xfrm>
          <a:off x="501400" y="284326"/>
          <a:ext cx="10621208" cy="7957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658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L’interlocuteur sera d’autant plus à notre écoute qu’il aura eu un espace d’expression libre et sans contrainte au préalable.</a:t>
          </a:r>
          <a:endParaRPr lang="fr-FR" sz="2100" b="1" kern="1200" dirty="0">
            <a:solidFill>
              <a:schemeClr val="bg1"/>
            </a:solidFill>
          </a:endParaRPr>
        </a:p>
      </dsp:txBody>
      <dsp:txXfrm>
        <a:off x="501400" y="284326"/>
        <a:ext cx="10621208" cy="795798"/>
      </dsp:txXfrm>
    </dsp:sp>
    <dsp:sp modelId="{A345CBF9-1284-4ADA-A382-07896EEA8798}">
      <dsp:nvSpPr>
        <dsp:cNvPr id="0" name=""/>
        <dsp:cNvSpPr/>
      </dsp:nvSpPr>
      <dsp:spPr>
        <a:xfrm>
          <a:off x="74898" y="255723"/>
          <a:ext cx="853004" cy="8530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6FFA70-E5F8-4738-B7F1-B53C6031F712}">
      <dsp:nvSpPr>
        <dsp:cNvPr id="0" name=""/>
        <dsp:cNvSpPr/>
      </dsp:nvSpPr>
      <dsp:spPr>
        <a:xfrm>
          <a:off x="892638" y="1331225"/>
          <a:ext cx="10229971" cy="749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658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Pour être efficace, la réponse doit être franche et honnête, libre de tout rôle protecteur. </a:t>
          </a:r>
        </a:p>
      </dsp:txBody>
      <dsp:txXfrm>
        <a:off x="892638" y="1331225"/>
        <a:ext cx="10229971" cy="749565"/>
      </dsp:txXfrm>
    </dsp:sp>
    <dsp:sp modelId="{918D2220-CC6C-4C2B-8657-769F8F8F14B1}">
      <dsp:nvSpPr>
        <dsp:cNvPr id="0" name=""/>
        <dsp:cNvSpPr/>
      </dsp:nvSpPr>
      <dsp:spPr>
        <a:xfrm>
          <a:off x="466136" y="1279506"/>
          <a:ext cx="853004" cy="8530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1B09FA-B6D8-499E-88BC-EE174F6E4DB5}">
      <dsp:nvSpPr>
        <dsp:cNvPr id="0" name=""/>
        <dsp:cNvSpPr/>
      </dsp:nvSpPr>
      <dsp:spPr>
        <a:xfrm>
          <a:off x="892638" y="2473019"/>
          <a:ext cx="10229971" cy="5135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658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faut être assertif et affirmer ce que l’on pense sans être agressif. </a:t>
          </a:r>
        </a:p>
      </dsp:txBody>
      <dsp:txXfrm>
        <a:off x="892638" y="2473019"/>
        <a:ext cx="10229971" cy="513542"/>
      </dsp:txXfrm>
    </dsp:sp>
    <dsp:sp modelId="{2A7BB555-A930-441C-B907-2D0EE740D460}">
      <dsp:nvSpPr>
        <dsp:cNvPr id="0" name=""/>
        <dsp:cNvSpPr/>
      </dsp:nvSpPr>
      <dsp:spPr>
        <a:xfrm>
          <a:off x="466136" y="2303289"/>
          <a:ext cx="853004" cy="8530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EC0F2C-4B3C-4650-BB1A-73A652F97F0B}">
      <dsp:nvSpPr>
        <dsp:cNvPr id="0" name=""/>
        <dsp:cNvSpPr/>
      </dsp:nvSpPr>
      <dsp:spPr>
        <a:xfrm>
          <a:off x="501400" y="3348874"/>
          <a:ext cx="10621208" cy="809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658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En cas de décisions importantes, ne pas </a:t>
          </a:r>
          <a:r>
            <a:rPr lang="fr-FR" sz="2100" b="1" kern="12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hésiter à se </a:t>
          </a:r>
          <a:r>
            <a:rPr lang="fr-FR" sz="21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donner du temps pour étudier tous les aspects de la question.</a:t>
          </a:r>
        </a:p>
      </dsp:txBody>
      <dsp:txXfrm>
        <a:off x="501400" y="3348874"/>
        <a:ext cx="10621208" cy="809398"/>
      </dsp:txXfrm>
    </dsp:sp>
    <dsp:sp modelId="{800B3270-DC6F-40CC-9421-C6B0B4DDBF17}">
      <dsp:nvSpPr>
        <dsp:cNvPr id="0" name=""/>
        <dsp:cNvSpPr/>
      </dsp:nvSpPr>
      <dsp:spPr>
        <a:xfrm>
          <a:off x="74898" y="3327071"/>
          <a:ext cx="853004" cy="8530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76202"/>
            <a:ext cx="12015538" cy="539949"/>
          </a:xfrm>
        </p:spPr>
        <p:txBody>
          <a:bodyPr>
            <a:normAutofit/>
          </a:bodyPr>
          <a:lstStyle/>
          <a:p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Chap. 10 – Contribuer à la qualité des relations interpersonnelles</a:t>
            </a: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637855"/>
            <a:ext cx="12015538" cy="5399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Favoriser l’écoute et le dialogue 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788669463"/>
              </p:ext>
            </p:extLst>
          </p:nvPr>
        </p:nvGraphicFramePr>
        <p:xfrm>
          <a:off x="589471" y="1388853"/>
          <a:ext cx="11280475" cy="4313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522E9D-6FC6-4EAE-B9AE-317C3B9663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522E9D-6FC6-4EAE-B9AE-317C3B9663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75E039-6037-49D3-AA5E-20942D8A56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4275E039-6037-49D3-AA5E-20942D8A56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025188-72B6-4386-8DAC-90AE81EC6D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F025188-72B6-4386-8DAC-90AE81EC6D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9C762D-7EFD-4191-957A-8945C4A7C2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AC9C762D-7EFD-4191-957A-8945C4A7C2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D7AB6D-A0A3-4AA5-BE91-2C8F47B828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7BD7AB6D-A0A3-4AA5-BE91-2C8F47B828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585D57-61ED-42BD-BEB9-9BDD39A295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3D585D57-61ED-42BD-BEB9-9BDD39A295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409724-EC71-4432-892B-65B60F2E60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F8409724-EC71-4432-892B-65B60F2E60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C9AE2C-2C7E-4F27-87CA-971F5774C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4AC9AE2C-2C7E-4F27-87CA-971F5774CD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12015538" cy="5399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Favoriser l’écoute et le dialogue 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263" y="1663338"/>
            <a:ext cx="87717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situation d’écoute, il faut s’interdire 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juger, d’approuver ou de désapprouver trop rapidement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 prendre le temps d’écouter et de comprendre ce que l’interlocuteur souhaite dire. </a:t>
            </a:r>
          </a:p>
        </p:txBody>
      </p:sp>
      <p:pic>
        <p:nvPicPr>
          <p:cNvPr id="9" name="Image 8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111" y="2421452"/>
            <a:ext cx="2600427" cy="19503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39305" y="4868280"/>
            <a:ext cx="110906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attitude négative ou critique empêche de se concentrer sur le message et crée des incompréhensions et des distorsions de message.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A5AC08D-5F3C-3B8F-7857-E46FBA3F0C42}"/>
              </a:ext>
            </a:extLst>
          </p:cNvPr>
          <p:cNvSpPr txBox="1"/>
          <p:nvPr/>
        </p:nvSpPr>
        <p:spPr>
          <a:xfrm>
            <a:off x="0" y="603537"/>
            <a:ext cx="61537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Savoir écouter </a:t>
            </a:r>
          </a:p>
        </p:txBody>
      </p:sp>
    </p:spTree>
    <p:extLst>
      <p:ext uri="{BB962C8B-B14F-4D97-AF65-F5344CB8AC3E}">
        <p14:creationId xmlns:p14="http://schemas.microsoft.com/office/powerpoint/2010/main" val="12192417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12015538" cy="5399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Favoriser l’écoute et le dialogue 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90647"/>
            <a:ext cx="109382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 Savoir écouter 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540113110"/>
              </p:ext>
            </p:extLst>
          </p:nvPr>
        </p:nvGraphicFramePr>
        <p:xfrm>
          <a:off x="177321" y="1259456"/>
          <a:ext cx="11735758" cy="4942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346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89DA2E-6546-4BC5-BD83-D153E4268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589DA2E-6546-4BC5-BD83-D153E4268D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69B3FC-D36F-49AD-AC17-240BD39D16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2769B3FC-D36F-49AD-AC17-240BD39D16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F9157B-6AE4-476C-AE2B-FD3C5DF30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4F9157B-6AE4-476C-AE2B-FD3C5DF301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AE4F0C-0B2A-479C-9B15-BD71478A78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DEAE4F0C-0B2A-479C-9B15-BD71478A78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C7C65D-E3EC-4208-A290-5F677B7459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53C7C65D-E3EC-4208-A290-5F677B7459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12015538" cy="5399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Favoriser l’écoute et le dialogue 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1950" y="1303677"/>
            <a:ext cx="111021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Lorsque l’interlocuteur a terminé, il est possible de lui répondre 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970238491"/>
              </p:ext>
            </p:extLst>
          </p:nvPr>
        </p:nvGraphicFramePr>
        <p:xfrm>
          <a:off x="362318" y="1964509"/>
          <a:ext cx="11183668" cy="443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ED99DE40-9862-F039-D91E-457A92C35C6A}"/>
              </a:ext>
            </a:extLst>
          </p:cNvPr>
          <p:cNvSpPr txBox="1"/>
          <p:nvPr/>
        </p:nvSpPr>
        <p:spPr>
          <a:xfrm>
            <a:off x="39003" y="519403"/>
            <a:ext cx="61537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2.2. Savoir dialoguer</a:t>
            </a:r>
          </a:p>
        </p:txBody>
      </p:sp>
    </p:spTree>
    <p:extLst>
      <p:ext uri="{BB962C8B-B14F-4D97-AF65-F5344CB8AC3E}">
        <p14:creationId xmlns:p14="http://schemas.microsoft.com/office/powerpoint/2010/main" val="310553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264E01-7B5E-4779-86F5-61024556A8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E264E01-7B5E-4779-86F5-61024556A8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45CBF9-1284-4ADA-A382-07896EEA87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A345CBF9-1284-4ADA-A382-07896EEA87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A165DA-B457-4C30-A90F-94A47FCE6A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6BA165DA-B457-4C30-A90F-94A47FCE6A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8D2220-CC6C-4C2B-8657-769F8F8F14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918D2220-CC6C-4C2B-8657-769F8F8F14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6FFA70-E5F8-4738-B7F1-B53C6031F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D66FFA70-E5F8-4738-B7F1-B53C6031F7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7BB555-A930-441C-B907-2D0EE740D4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2A7BB555-A930-441C-B907-2D0EE740D4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1B09FA-B6D8-499E-88BC-EE174F6E4D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901B09FA-B6D8-499E-88BC-EE174F6E4D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0B3270-DC6F-40CC-9421-C6B0B4DDBF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800B3270-DC6F-40CC-9421-C6B0B4DDBF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EC0F2C-4B3C-4650-BB1A-73A652F97F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AEEC0F2C-4B3C-4650-BB1A-73A652F97F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106</TotalTime>
  <Words>342</Words>
  <Application>Microsoft Office PowerPoint</Application>
  <PresentationFormat>Grand écran</PresentationFormat>
  <Paragraphs>32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Chap. 10 – Contribuer à la qualité des relations interpersonnelles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24</cp:revision>
  <dcterms:created xsi:type="dcterms:W3CDTF">2014-01-16T23:14:09Z</dcterms:created>
  <dcterms:modified xsi:type="dcterms:W3CDTF">2024-12-30T15:09:24Z</dcterms:modified>
</cp:coreProperties>
</file>