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06/12/2024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860C766E-F152-495D-A05D-E6AFC8629648}"/>
              </a:ext>
            </a:extLst>
          </p:cNvPr>
          <p:cNvSpPr txBox="1">
            <a:spLocks/>
          </p:cNvSpPr>
          <p:nvPr/>
        </p:nvSpPr>
        <p:spPr>
          <a:xfrm>
            <a:off x="98245" y="-33866"/>
            <a:ext cx="11792310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8. Préparer et mettre en place l’évaluation des salariés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D892904-0E1F-4317-A4F5-B1AA07A85D9D}"/>
              </a:ext>
            </a:extLst>
          </p:cNvPr>
          <p:cNvSpPr txBox="1"/>
          <p:nvPr/>
        </p:nvSpPr>
        <p:spPr>
          <a:xfrm>
            <a:off x="683301" y="3218141"/>
            <a:ext cx="827001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Chaque critère est noté par l’employeur ou le chef de service au vu des résultats de l’année écoulée.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grille peut être remplie avant l’entretien par le supérieur hiérarchique et servir de base à la discussion. </a:t>
            </a:r>
          </a:p>
          <a:p>
            <a:pPr marL="342900" indent="-3429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manager peut corriger la fiche au regard des explications données par le salarié.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510841-A863-41B0-BCB6-8AC16DCB8C17}"/>
              </a:ext>
            </a:extLst>
          </p:cNvPr>
          <p:cNvSpPr txBox="1"/>
          <p:nvPr/>
        </p:nvSpPr>
        <p:spPr>
          <a:xfrm>
            <a:off x="-264583" y="854475"/>
            <a:ext cx="8439150" cy="818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  <a:p>
            <a:pPr lvl="1" algn="just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grille d’évaluation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C1D7B3E-D603-F788-BCF9-B23E5747BDAE}"/>
              </a:ext>
            </a:extLst>
          </p:cNvPr>
          <p:cNvSpPr txBox="1"/>
          <p:nvPr/>
        </p:nvSpPr>
        <p:spPr>
          <a:xfrm>
            <a:off x="855895" y="1926278"/>
            <a:ext cx="107279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plus souvent les entreprises ont recours à des grilles d'évaluation qui récapitulent les critères à utiliser. </a:t>
            </a:r>
          </a:p>
        </p:txBody>
      </p:sp>
      <p:pic>
        <p:nvPicPr>
          <p:cNvPr id="1028" name="Picture 4" descr="A quoi peuvent servir les évaluations standardisées ? | Prenons le pouvoir  sur notre métier">
            <a:extLst>
              <a:ext uri="{FF2B5EF4-FFF2-40B4-BE49-F238E27FC236}">
                <a16:creationId xmlns:a16="http://schemas.microsoft.com/office/drawing/2014/main" id="{ABCC73F5-BB3D-1961-C66E-2F9C0902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319" y="3367213"/>
            <a:ext cx="3038044" cy="202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0340C2D-BF86-446A-8E15-3231E66524C6}"/>
              </a:ext>
            </a:extLst>
          </p:cNvPr>
          <p:cNvSpPr txBox="1"/>
          <p:nvPr/>
        </p:nvSpPr>
        <p:spPr>
          <a:xfrm>
            <a:off x="-445606" y="284666"/>
            <a:ext cx="8439150" cy="318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4.1.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grille d’évaluation</a:t>
            </a:r>
          </a:p>
        </p:txBody>
      </p:sp>
      <p:pic>
        <p:nvPicPr>
          <p:cNvPr id="3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7C035609-AE92-4D03-B10C-C6AA310F2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775" y="73938"/>
            <a:ext cx="7204468" cy="66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46308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6C68A4-1C29-40F6-A175-7FEEDA215A02}"/>
              </a:ext>
            </a:extLst>
          </p:cNvPr>
          <p:cNvSpPr txBox="1"/>
          <p:nvPr/>
        </p:nvSpPr>
        <p:spPr>
          <a:xfrm>
            <a:off x="-338255" y="356043"/>
            <a:ext cx="8439150" cy="818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just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Utiliser des outils adaptés</a:t>
            </a:r>
          </a:p>
          <a:p>
            <a:pPr lvl="1" algn="just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4.2. 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Trame de l'entretien professionnel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906D5-DC40-4CA9-ADE5-E2F1D122B4B5}"/>
              </a:ext>
            </a:extLst>
          </p:cNvPr>
          <p:cNvSpPr txBox="1"/>
          <p:nvPr/>
        </p:nvSpPr>
        <p:spPr>
          <a:xfrm>
            <a:off x="488568" y="2138452"/>
            <a:ext cx="11214863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trame ou le guide de l’entretien professionnel récapitule 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une 1</a:t>
            </a:r>
            <a:r>
              <a:rPr lang="fr-FR" sz="2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partie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missions et tâches qui ont été réalisées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cours de l'année écoulée et le degré de satisfaction ou les remarques du salarié sur la façon dont elles se sont déroulées. 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2</a:t>
            </a:r>
            <a:r>
              <a:rPr lang="fr-FR" sz="2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partie est consacrée en général à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l'identification des attentes et des besoins du salarié 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sein de l'entreprise.</a:t>
            </a:r>
          </a:p>
          <a:p>
            <a:pPr marL="342900" indent="-3429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partie est généralement consacrée aux </a:t>
            </a:r>
            <a:r>
              <a:rPr lang="fr-FR" sz="2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demandes de formation formulées par le salarié ou proposées par l'employeur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50" name="Picture 2" descr="Evaluation de départ - Achats en ligne/Formations - Auto-école de la Gare">
            <a:extLst>
              <a:ext uri="{FF2B5EF4-FFF2-40B4-BE49-F238E27FC236}">
                <a16:creationId xmlns:a16="http://schemas.microsoft.com/office/drawing/2014/main" id="{75E06534-0DE9-95BD-8A5F-83DFE3A3B1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338" y="16668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1481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022EE9E-2C80-40F1-8643-DD0F5502EBD1}"/>
              </a:ext>
            </a:extLst>
          </p:cNvPr>
          <p:cNvSpPr txBox="1"/>
          <p:nvPr/>
        </p:nvSpPr>
        <p:spPr>
          <a:xfrm>
            <a:off x="101600" y="302026"/>
            <a:ext cx="5664200" cy="295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hangingPunct="0">
              <a:lnSpc>
                <a:spcPts val="1500"/>
              </a:lnSpc>
              <a:spcBef>
                <a:spcPts val="1800"/>
              </a:spcBef>
              <a:spcAft>
                <a:spcPts val="600"/>
              </a:spcAft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4.2. </a:t>
            </a:r>
            <a:r>
              <a:rPr lang="fr-FR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trame de l'entretien professionnel </a:t>
            </a:r>
          </a:p>
        </p:txBody>
      </p:sp>
      <p:pic>
        <p:nvPicPr>
          <p:cNvPr id="4" name="Imag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FE2FF870-FFA5-4DCE-98B3-12B700445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14" y="124118"/>
            <a:ext cx="5861668" cy="660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0435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</TotalTime>
  <Words>203</Words>
  <Application>Microsoft Office PowerPoint</Application>
  <PresentationFormat>Grand écran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2024-12-06T22:42:58Z</dcterms:modified>
</cp:coreProperties>
</file>