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860C766E-F152-495D-A05D-E6AFC8629648}"/>
              </a:ext>
            </a:extLst>
          </p:cNvPr>
          <p:cNvSpPr txBox="1">
            <a:spLocks/>
          </p:cNvSpPr>
          <p:nvPr/>
        </p:nvSpPr>
        <p:spPr>
          <a:xfrm>
            <a:off x="0" y="38997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8. Préparer et mettre en place l’évaluation des salariés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03555F5-2AD3-47A5-AF69-C7F8C80133C6}"/>
              </a:ext>
            </a:extLst>
          </p:cNvPr>
          <p:cNvSpPr txBox="1"/>
          <p:nvPr/>
        </p:nvSpPr>
        <p:spPr>
          <a:xfrm>
            <a:off x="118459" y="1680324"/>
            <a:ext cx="8217026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dialogue social dans l'entreprise est mis en œuvre par les instances représentatives du personnel : le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comité social et économique (CSE)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les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délégués syndicaux (DS)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fr-FR" sz="2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C’est un dialogue collectif entre l’employeur et ses salariés.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</a:pP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fr-FR" sz="220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22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législateur a également mis en place un </a:t>
            </a:r>
            <a:r>
              <a:rPr lang="fr-FR" sz="22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dialogue direct employeur / salarié</a:t>
            </a:r>
            <a:r>
              <a:rPr lang="fr-FR" sz="22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Afin de permettre au salarié de mieux gérer sa carrière professionnelle, la loi impose aux entreprises d’organiser tous les deux ans des </a:t>
            </a:r>
            <a:r>
              <a:rPr lang="fr-FR" sz="2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entretiens professionnels</a:t>
            </a:r>
            <a:r>
              <a:rPr lang="fr-FR" sz="2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avec chaque salarié et préconise d’organiser chaque année des </a:t>
            </a:r>
            <a:r>
              <a:rPr lang="fr-FR" sz="2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entretiens d’évaluation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Résultat de recherche d'images pour &quot;dialogue social&quot;">
            <a:extLst>
              <a:ext uri="{FF2B5EF4-FFF2-40B4-BE49-F238E27FC236}">
                <a16:creationId xmlns:a16="http://schemas.microsoft.com/office/drawing/2014/main" id="{24D1C46F-392E-4111-993A-8D7DAFDDA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9044" y="1287992"/>
            <a:ext cx="3336272" cy="186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ésultat de recherche d'images pour &quot;entretien individuel&quot;">
            <a:extLst>
              <a:ext uri="{FF2B5EF4-FFF2-40B4-BE49-F238E27FC236}">
                <a16:creationId xmlns:a16="http://schemas.microsoft.com/office/drawing/2014/main" id="{B2642964-4D08-4A31-876F-023B35017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269" y="3988648"/>
            <a:ext cx="3336272" cy="187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A77DFF35-707D-324C-7C32-3E60899DD1BB}"/>
              </a:ext>
            </a:extLst>
          </p:cNvPr>
          <p:cNvSpPr txBox="1"/>
          <p:nvPr/>
        </p:nvSpPr>
        <p:spPr>
          <a:xfrm>
            <a:off x="187430" y="758628"/>
            <a:ext cx="737045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720"/>
              </a:spcAft>
              <a:buFont typeface="+mj-lt"/>
              <a:buAutoNum type="arabicPeriod"/>
            </a:pPr>
            <a:r>
              <a:rPr lang="fr-FR" sz="2600" b="1" kern="0" spc="-2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Instaurer un dialogue avec les salariés</a:t>
            </a:r>
          </a:p>
        </p:txBody>
      </p:sp>
    </p:spTree>
    <p:extLst>
      <p:ext uri="{BB962C8B-B14F-4D97-AF65-F5344CB8AC3E}">
        <p14:creationId xmlns:p14="http://schemas.microsoft.com/office/powerpoint/2010/main" val="5756772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860C766E-F152-495D-A05D-E6AFC8629648}"/>
              </a:ext>
            </a:extLst>
          </p:cNvPr>
          <p:cNvSpPr txBox="1">
            <a:spLocks/>
          </p:cNvSpPr>
          <p:nvPr/>
        </p:nvSpPr>
        <p:spPr>
          <a:xfrm>
            <a:off x="0" y="38997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>
                <a:latin typeface="Arial" panose="020B0604020202020204" pitchFamily="34" charset="0"/>
                <a:cs typeface="Arial" panose="020B0604020202020204" pitchFamily="34" charset="0"/>
              </a:rPr>
              <a:t>Chap. 8. Préparer et mettre en place l’évaluation des salariés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03555F5-2AD3-47A5-AF69-C7F8C80133C6}"/>
              </a:ext>
            </a:extLst>
          </p:cNvPr>
          <p:cNvSpPr txBox="1"/>
          <p:nvPr/>
        </p:nvSpPr>
        <p:spPr>
          <a:xfrm>
            <a:off x="339094" y="2855766"/>
            <a:ext cx="11303000" cy="1146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1200"/>
              </a:spcBef>
              <a:spcAft>
                <a:spcPts val="300"/>
              </a:spcAft>
              <a:buFont typeface="Symbol" panose="05050102010706020507" pitchFamily="18" charset="2"/>
              <a:buChar char="Þ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 doit être un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dialogue construit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 une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ambiance positive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entre partenaires</a:t>
            </a:r>
          </a:p>
          <a:p>
            <a:pPr marL="896938" indent="-268288">
              <a:buFont typeface="Wingdings" panose="05000000000000000000" pitchFamily="2" charset="2"/>
              <a:buChar char="Ø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autour des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besoins et attentes du salarié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</a:t>
            </a:r>
            <a:r>
              <a:rPr lang="fr-FR" sz="2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l’entretien professionnel ;</a:t>
            </a: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6938" indent="-268288">
              <a:buFont typeface="Wingdings" panose="05000000000000000000" pitchFamily="2" charset="2"/>
              <a:buChar char="Ø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autour de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l’évaluation des compétences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l’entretien d’évaluation. </a:t>
            </a:r>
          </a:p>
        </p:txBody>
      </p:sp>
      <p:pic>
        <p:nvPicPr>
          <p:cNvPr id="2050" name="Picture 2" descr="Résultat de recherche d'images pour &quot;entretien individuel&quot;">
            <a:extLst>
              <a:ext uri="{FF2B5EF4-FFF2-40B4-BE49-F238E27FC236}">
                <a16:creationId xmlns:a16="http://schemas.microsoft.com/office/drawing/2014/main" id="{FDA5203D-F5D2-412F-8DD5-5BE53DC1E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569" y="4152223"/>
            <a:ext cx="2748938" cy="183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B04D3BB7-DD61-128E-3256-3DCA6FBC1F77}"/>
              </a:ext>
            </a:extLst>
          </p:cNvPr>
          <p:cNvSpPr txBox="1"/>
          <p:nvPr/>
        </p:nvSpPr>
        <p:spPr>
          <a:xfrm>
            <a:off x="66087" y="756473"/>
            <a:ext cx="733145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720"/>
              </a:spcAft>
              <a:buFont typeface="+mj-lt"/>
              <a:buAutoNum type="arabicPeriod"/>
            </a:pPr>
            <a:r>
              <a:rPr lang="fr-FR" sz="2600" b="1" kern="0" spc="-2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Instaurer un dialogue avec les salariés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ADE7CB9-6D72-AC75-59BD-CBD0AFDA7CA9}"/>
              </a:ext>
            </a:extLst>
          </p:cNvPr>
          <p:cNvSpPr txBox="1"/>
          <p:nvPr/>
        </p:nvSpPr>
        <p:spPr>
          <a:xfrm>
            <a:off x="339094" y="1510644"/>
            <a:ext cx="979683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fr-FR" sz="22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entretiens ne doivent pas être une conversation à bâtons rompus entre collègues, ni une bagarre d’égos et encore moins un lieu de règlement de compte. </a:t>
            </a:r>
          </a:p>
        </p:txBody>
      </p:sp>
      <p:pic>
        <p:nvPicPr>
          <p:cNvPr id="1028" name="Picture 4" descr="Couple : les disputes sont-elles constructives ?">
            <a:extLst>
              <a:ext uri="{FF2B5EF4-FFF2-40B4-BE49-F238E27FC236}">
                <a16:creationId xmlns:a16="http://schemas.microsoft.com/office/drawing/2014/main" id="{E90882B9-E5DD-F33C-2BBF-C24763766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52" y="1302142"/>
            <a:ext cx="1890209" cy="126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ABF4026A-B4D6-920D-51A9-57396D30F7D0}"/>
              </a:ext>
            </a:extLst>
          </p:cNvPr>
          <p:cNvSpPr txBox="1"/>
          <p:nvPr/>
        </p:nvSpPr>
        <p:spPr>
          <a:xfrm>
            <a:off x="282755" y="4470382"/>
            <a:ext cx="854922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Quelle que soit la nature de l’entretien, il est essentiel qu'il repose sur une bonne connaissance du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profil de poste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 salarié, des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exigences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attendues, des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compétences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mises en œuvre et les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attentes professionnelles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 salarié et de l'employeur.</a:t>
            </a:r>
          </a:p>
        </p:txBody>
      </p:sp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110</TotalTime>
  <Words>231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Century Gothic</vt:lpstr>
      <vt:lpstr>Symbol</vt:lpstr>
      <vt:lpstr>Wingdings</vt:lpstr>
      <vt:lpstr>Wingdings 3</vt:lpstr>
      <vt:lpstr>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23</cp:revision>
  <dcterms:created xsi:type="dcterms:W3CDTF">2014-01-16T23:14:09Z</dcterms:created>
  <dcterms:modified xsi:type="dcterms:W3CDTF">2024-12-06T19:03:13Z</dcterms:modified>
</cp:coreProperties>
</file>