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266801-F6B5-4B05-8367-90F30DA9A688}" type="doc">
      <dgm:prSet loTypeId="urn:microsoft.com/office/officeart/2005/8/layout/hierarchy3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6856A1AE-4DCF-492C-8735-1EA588956DEE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Entretiens</a:t>
          </a:r>
        </a:p>
      </dgm:t>
    </dgm:pt>
    <dgm:pt modelId="{15BBE272-FE8B-4488-AAF7-B04C468CD07E}" type="parTrans" cxnId="{CE665857-A4C8-496B-885B-67415BFD18B0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C9D81A-A4A0-46D4-ABB6-DCE7422533F9}" type="sibTrans" cxnId="{CE665857-A4C8-496B-885B-67415BFD18B0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CF4B71-C2EB-4E34-873F-5289E327B825}">
      <dgm:prSet phldrT="[Texte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F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Évaluation </a:t>
          </a:r>
          <a:r>
            <a:rPr lang="fr-FR" sz="18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(facultatif) </a:t>
          </a:r>
        </a:p>
        <a:p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Fixe des objectifs et contrôle des résultats du salarié.</a:t>
          </a:r>
        </a:p>
      </dgm:t>
    </dgm:pt>
    <dgm:pt modelId="{159B2453-573C-42CA-9748-21E13B8BD889}" type="parTrans" cxnId="{BB9A9EEB-3ECE-4C8C-8B62-5D4E9BE2BC39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7053F3-D41A-4F7D-88B3-ECB65A1FBE7A}" type="sibTrans" cxnId="{BB9A9EEB-3ECE-4C8C-8B62-5D4E9BE2BC39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014044-84FC-43E8-B6B8-D37B34C16386}">
      <dgm:prSet phldrT="[Texte]" custT="1"/>
      <dgm:spPr/>
      <dgm:t>
        <a:bodyPr/>
        <a:lstStyle/>
        <a:p>
          <a:r>
            <a:rPr lang="fr-F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Professionnel</a:t>
          </a:r>
          <a:r>
            <a:rPr lang="fr-FR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(obligatoire) </a:t>
          </a:r>
        </a:p>
        <a:p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Discussion sur les besoins et attentes professionnels du salarié</a:t>
          </a:r>
        </a:p>
      </dgm:t>
    </dgm:pt>
    <dgm:pt modelId="{3B85A380-9616-48CE-9B0B-40EEB308EB15}" type="parTrans" cxnId="{3C5FEFB8-378A-4010-A247-0CA8A505996D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351A64-9358-44F0-992E-FFA1E3079BC7}" type="sibTrans" cxnId="{3C5FEFB8-378A-4010-A247-0CA8A505996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C9DE5E-F561-4C2C-A734-80DAA657BEC6}" type="pres">
      <dgm:prSet presAssocID="{F6266801-F6B5-4B05-8367-90F30DA9A68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F21CCE-B43B-4EE1-9D99-4139200390A6}" type="pres">
      <dgm:prSet presAssocID="{6856A1AE-4DCF-492C-8735-1EA588956DEE}" presName="root" presStyleCnt="0"/>
      <dgm:spPr/>
    </dgm:pt>
    <dgm:pt modelId="{04BDD03F-1FE7-49B5-AC79-E91B7409EF36}" type="pres">
      <dgm:prSet presAssocID="{6856A1AE-4DCF-492C-8735-1EA588956DEE}" presName="rootComposite" presStyleCnt="0"/>
      <dgm:spPr/>
    </dgm:pt>
    <dgm:pt modelId="{21B77B80-0180-4258-82FF-493678673AD0}" type="pres">
      <dgm:prSet presAssocID="{6856A1AE-4DCF-492C-8735-1EA588956DEE}" presName="rootText" presStyleLbl="node1" presStyleIdx="0" presStyleCnt="1" custScaleY="46145"/>
      <dgm:spPr/>
    </dgm:pt>
    <dgm:pt modelId="{5BE1D3CA-D729-4040-AB35-FB8F0C8638E0}" type="pres">
      <dgm:prSet presAssocID="{6856A1AE-4DCF-492C-8735-1EA588956DEE}" presName="rootConnector" presStyleLbl="node1" presStyleIdx="0" presStyleCnt="1"/>
      <dgm:spPr/>
    </dgm:pt>
    <dgm:pt modelId="{9A6C0665-3CD3-4692-80C4-0F187FE09560}" type="pres">
      <dgm:prSet presAssocID="{6856A1AE-4DCF-492C-8735-1EA588956DEE}" presName="childShape" presStyleCnt="0"/>
      <dgm:spPr/>
    </dgm:pt>
    <dgm:pt modelId="{C49EEC3D-5EF1-4A8A-B013-FD2A7CAD305C}" type="pres">
      <dgm:prSet presAssocID="{159B2453-573C-42CA-9748-21E13B8BD889}" presName="Name13" presStyleLbl="parChTrans1D2" presStyleIdx="0" presStyleCnt="2"/>
      <dgm:spPr/>
    </dgm:pt>
    <dgm:pt modelId="{2321949A-388F-4417-9DBD-B37B56AD37CC}" type="pres">
      <dgm:prSet presAssocID="{7FCF4B71-C2EB-4E34-873F-5289E327B825}" presName="childText" presStyleLbl="bgAcc1" presStyleIdx="0" presStyleCnt="2" custScaleX="154537">
        <dgm:presLayoutVars>
          <dgm:bulletEnabled val="1"/>
        </dgm:presLayoutVars>
      </dgm:prSet>
      <dgm:spPr/>
    </dgm:pt>
    <dgm:pt modelId="{86B2E170-2D1A-4E3C-B0CA-3F95C38255C7}" type="pres">
      <dgm:prSet presAssocID="{3B85A380-9616-48CE-9B0B-40EEB308EB15}" presName="Name13" presStyleLbl="parChTrans1D2" presStyleIdx="1" presStyleCnt="2"/>
      <dgm:spPr/>
    </dgm:pt>
    <dgm:pt modelId="{1DAFD3F8-A90F-4678-94FF-10994BF629F4}" type="pres">
      <dgm:prSet presAssocID="{F0014044-84FC-43E8-B6B8-D37B34C16386}" presName="childText" presStyleLbl="bgAcc1" presStyleIdx="1" presStyleCnt="2" custScaleX="154537">
        <dgm:presLayoutVars>
          <dgm:bulletEnabled val="1"/>
        </dgm:presLayoutVars>
      </dgm:prSet>
      <dgm:spPr/>
    </dgm:pt>
  </dgm:ptLst>
  <dgm:cxnLst>
    <dgm:cxn modelId="{E5E4BE09-29EC-4951-A20E-20C9DCCF1E7B}" type="presOf" srcId="{7FCF4B71-C2EB-4E34-873F-5289E327B825}" destId="{2321949A-388F-4417-9DBD-B37B56AD37CC}" srcOrd="0" destOrd="0" presId="urn:microsoft.com/office/officeart/2005/8/layout/hierarchy3"/>
    <dgm:cxn modelId="{3A159F29-E5EF-4C83-8F42-7E5092EB27D2}" type="presOf" srcId="{159B2453-573C-42CA-9748-21E13B8BD889}" destId="{C49EEC3D-5EF1-4A8A-B013-FD2A7CAD305C}" srcOrd="0" destOrd="0" presId="urn:microsoft.com/office/officeart/2005/8/layout/hierarchy3"/>
    <dgm:cxn modelId="{80D5DE2A-C4C6-4F05-A4AA-D010C10F2D7C}" type="presOf" srcId="{3B85A380-9616-48CE-9B0B-40EEB308EB15}" destId="{86B2E170-2D1A-4E3C-B0CA-3F95C38255C7}" srcOrd="0" destOrd="0" presId="urn:microsoft.com/office/officeart/2005/8/layout/hierarchy3"/>
    <dgm:cxn modelId="{CE665857-A4C8-496B-885B-67415BFD18B0}" srcId="{F6266801-F6B5-4B05-8367-90F30DA9A688}" destId="{6856A1AE-4DCF-492C-8735-1EA588956DEE}" srcOrd="0" destOrd="0" parTransId="{15BBE272-FE8B-4488-AAF7-B04C468CD07E}" sibTransId="{D5C9D81A-A4A0-46D4-ABB6-DCE7422533F9}"/>
    <dgm:cxn modelId="{A6FEBD96-A5D2-43F0-9E86-928C0DEC08B7}" type="presOf" srcId="{F0014044-84FC-43E8-B6B8-D37B34C16386}" destId="{1DAFD3F8-A90F-4678-94FF-10994BF629F4}" srcOrd="0" destOrd="0" presId="urn:microsoft.com/office/officeart/2005/8/layout/hierarchy3"/>
    <dgm:cxn modelId="{87FC299A-5123-4D67-80EE-34CBA0B0F217}" type="presOf" srcId="{6856A1AE-4DCF-492C-8735-1EA588956DEE}" destId="{5BE1D3CA-D729-4040-AB35-FB8F0C8638E0}" srcOrd="1" destOrd="0" presId="urn:microsoft.com/office/officeart/2005/8/layout/hierarchy3"/>
    <dgm:cxn modelId="{3C5FEFB8-378A-4010-A247-0CA8A505996D}" srcId="{6856A1AE-4DCF-492C-8735-1EA588956DEE}" destId="{F0014044-84FC-43E8-B6B8-D37B34C16386}" srcOrd="1" destOrd="0" parTransId="{3B85A380-9616-48CE-9B0B-40EEB308EB15}" sibTransId="{9B351A64-9358-44F0-992E-FFA1E3079BC7}"/>
    <dgm:cxn modelId="{6C0DB3E0-9E24-45B7-BF25-A21146C1680F}" type="presOf" srcId="{F6266801-F6B5-4B05-8367-90F30DA9A688}" destId="{C2C9DE5E-F561-4C2C-A734-80DAA657BEC6}" srcOrd="0" destOrd="0" presId="urn:microsoft.com/office/officeart/2005/8/layout/hierarchy3"/>
    <dgm:cxn modelId="{BB9A9EEB-3ECE-4C8C-8B62-5D4E9BE2BC39}" srcId="{6856A1AE-4DCF-492C-8735-1EA588956DEE}" destId="{7FCF4B71-C2EB-4E34-873F-5289E327B825}" srcOrd="0" destOrd="0" parTransId="{159B2453-573C-42CA-9748-21E13B8BD889}" sibTransId="{067053F3-D41A-4F7D-88B3-ECB65A1FBE7A}"/>
    <dgm:cxn modelId="{6BF2E3EF-B65C-4FE3-875D-19E16204064A}" type="presOf" srcId="{6856A1AE-4DCF-492C-8735-1EA588956DEE}" destId="{21B77B80-0180-4258-82FF-493678673AD0}" srcOrd="0" destOrd="0" presId="urn:microsoft.com/office/officeart/2005/8/layout/hierarchy3"/>
    <dgm:cxn modelId="{D0853C90-0D1A-44B8-B92D-1177138895F3}" type="presParOf" srcId="{C2C9DE5E-F561-4C2C-A734-80DAA657BEC6}" destId="{B9F21CCE-B43B-4EE1-9D99-4139200390A6}" srcOrd="0" destOrd="0" presId="urn:microsoft.com/office/officeart/2005/8/layout/hierarchy3"/>
    <dgm:cxn modelId="{B91CA661-9970-4C1B-886C-4B8178AFE323}" type="presParOf" srcId="{B9F21CCE-B43B-4EE1-9D99-4139200390A6}" destId="{04BDD03F-1FE7-49B5-AC79-E91B7409EF36}" srcOrd="0" destOrd="0" presId="urn:microsoft.com/office/officeart/2005/8/layout/hierarchy3"/>
    <dgm:cxn modelId="{86F4C365-48E0-4EAB-AD70-8B1E878B14B8}" type="presParOf" srcId="{04BDD03F-1FE7-49B5-AC79-E91B7409EF36}" destId="{21B77B80-0180-4258-82FF-493678673AD0}" srcOrd="0" destOrd="0" presId="urn:microsoft.com/office/officeart/2005/8/layout/hierarchy3"/>
    <dgm:cxn modelId="{A4E7ED8E-71C5-4535-A44A-88C33DE9FF69}" type="presParOf" srcId="{04BDD03F-1FE7-49B5-AC79-E91B7409EF36}" destId="{5BE1D3CA-D729-4040-AB35-FB8F0C8638E0}" srcOrd="1" destOrd="0" presId="urn:microsoft.com/office/officeart/2005/8/layout/hierarchy3"/>
    <dgm:cxn modelId="{9196B5D7-79E2-41EB-9557-A9ADE72ADC81}" type="presParOf" srcId="{B9F21CCE-B43B-4EE1-9D99-4139200390A6}" destId="{9A6C0665-3CD3-4692-80C4-0F187FE09560}" srcOrd="1" destOrd="0" presId="urn:microsoft.com/office/officeart/2005/8/layout/hierarchy3"/>
    <dgm:cxn modelId="{51465625-9208-4D07-87A8-B6F9538FA2D9}" type="presParOf" srcId="{9A6C0665-3CD3-4692-80C4-0F187FE09560}" destId="{C49EEC3D-5EF1-4A8A-B013-FD2A7CAD305C}" srcOrd="0" destOrd="0" presId="urn:microsoft.com/office/officeart/2005/8/layout/hierarchy3"/>
    <dgm:cxn modelId="{AE37C384-7959-4CB3-9235-CC1EB057622D}" type="presParOf" srcId="{9A6C0665-3CD3-4692-80C4-0F187FE09560}" destId="{2321949A-388F-4417-9DBD-B37B56AD37CC}" srcOrd="1" destOrd="0" presId="urn:microsoft.com/office/officeart/2005/8/layout/hierarchy3"/>
    <dgm:cxn modelId="{991AA508-C839-4357-8A36-C4049FF62037}" type="presParOf" srcId="{9A6C0665-3CD3-4692-80C4-0F187FE09560}" destId="{86B2E170-2D1A-4E3C-B0CA-3F95C38255C7}" srcOrd="2" destOrd="0" presId="urn:microsoft.com/office/officeart/2005/8/layout/hierarchy3"/>
    <dgm:cxn modelId="{3E3F24A2-C1CE-4F61-A85F-02D25F12C230}" type="presParOf" srcId="{9A6C0665-3CD3-4692-80C4-0F187FE09560}" destId="{1DAFD3F8-A90F-4678-94FF-10994BF629F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266801-F6B5-4B05-8367-90F30DA9A688}" type="doc">
      <dgm:prSet loTypeId="urn:microsoft.com/office/officeart/2005/8/layout/hierarchy3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6856A1AE-4DCF-492C-8735-1EA588956DEE}">
      <dgm:prSet phldrT="[Texte]" custT="1"/>
      <dgm:spPr/>
      <dgm:t>
        <a:bodyPr/>
        <a:lstStyle/>
        <a:p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Entretiens</a:t>
          </a:r>
        </a:p>
      </dgm:t>
    </dgm:pt>
    <dgm:pt modelId="{15BBE272-FE8B-4488-AAF7-B04C468CD07E}" type="parTrans" cxnId="{CE665857-A4C8-496B-885B-67415BFD18B0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C9D81A-A4A0-46D4-ABB6-DCE7422533F9}" type="sibTrans" cxnId="{CE665857-A4C8-496B-885B-67415BFD18B0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CF4B71-C2EB-4E34-873F-5289E327B825}">
      <dgm:prSet phldrT="[Texte]" custT="1"/>
      <dgm:spPr/>
      <dgm:t>
        <a:bodyPr/>
        <a:lstStyle/>
        <a:p>
          <a:r>
            <a:rPr lang="fr-F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Évaluation </a:t>
          </a:r>
          <a:r>
            <a:rPr lang="fr-FR" sz="18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(facultatif) </a:t>
          </a:r>
        </a:p>
        <a:p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Fixe des objectifs et contrôle des résultats du salarié.</a:t>
          </a:r>
        </a:p>
      </dgm:t>
    </dgm:pt>
    <dgm:pt modelId="{159B2453-573C-42CA-9748-21E13B8BD889}" type="parTrans" cxnId="{BB9A9EEB-3ECE-4C8C-8B62-5D4E9BE2BC39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7053F3-D41A-4F7D-88B3-ECB65A1FBE7A}" type="sibTrans" cxnId="{BB9A9EEB-3ECE-4C8C-8B62-5D4E9BE2BC39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014044-84FC-43E8-B6B8-D37B34C16386}">
      <dgm:prSet phldrT="[Texte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FR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Professionnel</a:t>
          </a:r>
          <a:r>
            <a:rPr lang="fr-FR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(obligatoire) </a:t>
          </a:r>
        </a:p>
        <a:p>
          <a:r>
            <a:rPr lang="fr-FR" sz="1800" dirty="0">
              <a:latin typeface="Arial" panose="020B0604020202020204" pitchFamily="34" charset="0"/>
              <a:cs typeface="Arial" panose="020B0604020202020204" pitchFamily="34" charset="0"/>
            </a:rPr>
            <a:t>Discussion sur les besoins et attentes professionnels du salarié</a:t>
          </a:r>
        </a:p>
      </dgm:t>
    </dgm:pt>
    <dgm:pt modelId="{3B85A380-9616-48CE-9B0B-40EEB308EB15}" type="parTrans" cxnId="{3C5FEFB8-378A-4010-A247-0CA8A505996D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351A64-9358-44F0-992E-FFA1E3079BC7}" type="sibTrans" cxnId="{3C5FEFB8-378A-4010-A247-0CA8A505996D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C9DE5E-F561-4C2C-A734-80DAA657BEC6}" type="pres">
      <dgm:prSet presAssocID="{F6266801-F6B5-4B05-8367-90F30DA9A68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F21CCE-B43B-4EE1-9D99-4139200390A6}" type="pres">
      <dgm:prSet presAssocID="{6856A1AE-4DCF-492C-8735-1EA588956DEE}" presName="root" presStyleCnt="0"/>
      <dgm:spPr/>
    </dgm:pt>
    <dgm:pt modelId="{04BDD03F-1FE7-49B5-AC79-E91B7409EF36}" type="pres">
      <dgm:prSet presAssocID="{6856A1AE-4DCF-492C-8735-1EA588956DEE}" presName="rootComposite" presStyleCnt="0"/>
      <dgm:spPr/>
    </dgm:pt>
    <dgm:pt modelId="{21B77B80-0180-4258-82FF-493678673AD0}" type="pres">
      <dgm:prSet presAssocID="{6856A1AE-4DCF-492C-8735-1EA588956DEE}" presName="rootText" presStyleLbl="node1" presStyleIdx="0" presStyleCnt="1" custScaleY="46145"/>
      <dgm:spPr/>
    </dgm:pt>
    <dgm:pt modelId="{5BE1D3CA-D729-4040-AB35-FB8F0C8638E0}" type="pres">
      <dgm:prSet presAssocID="{6856A1AE-4DCF-492C-8735-1EA588956DEE}" presName="rootConnector" presStyleLbl="node1" presStyleIdx="0" presStyleCnt="1"/>
      <dgm:spPr/>
    </dgm:pt>
    <dgm:pt modelId="{9A6C0665-3CD3-4692-80C4-0F187FE09560}" type="pres">
      <dgm:prSet presAssocID="{6856A1AE-4DCF-492C-8735-1EA588956DEE}" presName="childShape" presStyleCnt="0"/>
      <dgm:spPr/>
    </dgm:pt>
    <dgm:pt modelId="{C49EEC3D-5EF1-4A8A-B013-FD2A7CAD305C}" type="pres">
      <dgm:prSet presAssocID="{159B2453-573C-42CA-9748-21E13B8BD889}" presName="Name13" presStyleLbl="parChTrans1D2" presStyleIdx="0" presStyleCnt="2"/>
      <dgm:spPr/>
    </dgm:pt>
    <dgm:pt modelId="{2321949A-388F-4417-9DBD-B37B56AD37CC}" type="pres">
      <dgm:prSet presAssocID="{7FCF4B71-C2EB-4E34-873F-5289E327B825}" presName="childText" presStyleLbl="bgAcc1" presStyleIdx="0" presStyleCnt="2" custScaleX="154537">
        <dgm:presLayoutVars>
          <dgm:bulletEnabled val="1"/>
        </dgm:presLayoutVars>
      </dgm:prSet>
      <dgm:spPr/>
    </dgm:pt>
    <dgm:pt modelId="{86B2E170-2D1A-4E3C-B0CA-3F95C38255C7}" type="pres">
      <dgm:prSet presAssocID="{3B85A380-9616-48CE-9B0B-40EEB308EB15}" presName="Name13" presStyleLbl="parChTrans1D2" presStyleIdx="1" presStyleCnt="2"/>
      <dgm:spPr/>
    </dgm:pt>
    <dgm:pt modelId="{1DAFD3F8-A90F-4678-94FF-10994BF629F4}" type="pres">
      <dgm:prSet presAssocID="{F0014044-84FC-43E8-B6B8-D37B34C16386}" presName="childText" presStyleLbl="bgAcc1" presStyleIdx="1" presStyleCnt="2" custScaleX="154537">
        <dgm:presLayoutVars>
          <dgm:bulletEnabled val="1"/>
        </dgm:presLayoutVars>
      </dgm:prSet>
      <dgm:spPr/>
    </dgm:pt>
  </dgm:ptLst>
  <dgm:cxnLst>
    <dgm:cxn modelId="{E5E4BE09-29EC-4951-A20E-20C9DCCF1E7B}" type="presOf" srcId="{7FCF4B71-C2EB-4E34-873F-5289E327B825}" destId="{2321949A-388F-4417-9DBD-B37B56AD37CC}" srcOrd="0" destOrd="0" presId="urn:microsoft.com/office/officeart/2005/8/layout/hierarchy3"/>
    <dgm:cxn modelId="{3A159F29-E5EF-4C83-8F42-7E5092EB27D2}" type="presOf" srcId="{159B2453-573C-42CA-9748-21E13B8BD889}" destId="{C49EEC3D-5EF1-4A8A-B013-FD2A7CAD305C}" srcOrd="0" destOrd="0" presId="urn:microsoft.com/office/officeart/2005/8/layout/hierarchy3"/>
    <dgm:cxn modelId="{80D5DE2A-C4C6-4F05-A4AA-D010C10F2D7C}" type="presOf" srcId="{3B85A380-9616-48CE-9B0B-40EEB308EB15}" destId="{86B2E170-2D1A-4E3C-B0CA-3F95C38255C7}" srcOrd="0" destOrd="0" presId="urn:microsoft.com/office/officeart/2005/8/layout/hierarchy3"/>
    <dgm:cxn modelId="{CE665857-A4C8-496B-885B-67415BFD18B0}" srcId="{F6266801-F6B5-4B05-8367-90F30DA9A688}" destId="{6856A1AE-4DCF-492C-8735-1EA588956DEE}" srcOrd="0" destOrd="0" parTransId="{15BBE272-FE8B-4488-AAF7-B04C468CD07E}" sibTransId="{D5C9D81A-A4A0-46D4-ABB6-DCE7422533F9}"/>
    <dgm:cxn modelId="{A6FEBD96-A5D2-43F0-9E86-928C0DEC08B7}" type="presOf" srcId="{F0014044-84FC-43E8-B6B8-D37B34C16386}" destId="{1DAFD3F8-A90F-4678-94FF-10994BF629F4}" srcOrd="0" destOrd="0" presId="urn:microsoft.com/office/officeart/2005/8/layout/hierarchy3"/>
    <dgm:cxn modelId="{87FC299A-5123-4D67-80EE-34CBA0B0F217}" type="presOf" srcId="{6856A1AE-4DCF-492C-8735-1EA588956DEE}" destId="{5BE1D3CA-D729-4040-AB35-FB8F0C8638E0}" srcOrd="1" destOrd="0" presId="urn:microsoft.com/office/officeart/2005/8/layout/hierarchy3"/>
    <dgm:cxn modelId="{3C5FEFB8-378A-4010-A247-0CA8A505996D}" srcId="{6856A1AE-4DCF-492C-8735-1EA588956DEE}" destId="{F0014044-84FC-43E8-B6B8-D37B34C16386}" srcOrd="1" destOrd="0" parTransId="{3B85A380-9616-48CE-9B0B-40EEB308EB15}" sibTransId="{9B351A64-9358-44F0-992E-FFA1E3079BC7}"/>
    <dgm:cxn modelId="{6C0DB3E0-9E24-45B7-BF25-A21146C1680F}" type="presOf" srcId="{F6266801-F6B5-4B05-8367-90F30DA9A688}" destId="{C2C9DE5E-F561-4C2C-A734-80DAA657BEC6}" srcOrd="0" destOrd="0" presId="urn:microsoft.com/office/officeart/2005/8/layout/hierarchy3"/>
    <dgm:cxn modelId="{BB9A9EEB-3ECE-4C8C-8B62-5D4E9BE2BC39}" srcId="{6856A1AE-4DCF-492C-8735-1EA588956DEE}" destId="{7FCF4B71-C2EB-4E34-873F-5289E327B825}" srcOrd="0" destOrd="0" parTransId="{159B2453-573C-42CA-9748-21E13B8BD889}" sibTransId="{067053F3-D41A-4F7D-88B3-ECB65A1FBE7A}"/>
    <dgm:cxn modelId="{6BF2E3EF-B65C-4FE3-875D-19E16204064A}" type="presOf" srcId="{6856A1AE-4DCF-492C-8735-1EA588956DEE}" destId="{21B77B80-0180-4258-82FF-493678673AD0}" srcOrd="0" destOrd="0" presId="urn:microsoft.com/office/officeart/2005/8/layout/hierarchy3"/>
    <dgm:cxn modelId="{D0853C90-0D1A-44B8-B92D-1177138895F3}" type="presParOf" srcId="{C2C9DE5E-F561-4C2C-A734-80DAA657BEC6}" destId="{B9F21CCE-B43B-4EE1-9D99-4139200390A6}" srcOrd="0" destOrd="0" presId="urn:microsoft.com/office/officeart/2005/8/layout/hierarchy3"/>
    <dgm:cxn modelId="{B91CA661-9970-4C1B-886C-4B8178AFE323}" type="presParOf" srcId="{B9F21CCE-B43B-4EE1-9D99-4139200390A6}" destId="{04BDD03F-1FE7-49B5-AC79-E91B7409EF36}" srcOrd="0" destOrd="0" presId="urn:microsoft.com/office/officeart/2005/8/layout/hierarchy3"/>
    <dgm:cxn modelId="{86F4C365-48E0-4EAB-AD70-8B1E878B14B8}" type="presParOf" srcId="{04BDD03F-1FE7-49B5-AC79-E91B7409EF36}" destId="{21B77B80-0180-4258-82FF-493678673AD0}" srcOrd="0" destOrd="0" presId="urn:microsoft.com/office/officeart/2005/8/layout/hierarchy3"/>
    <dgm:cxn modelId="{A4E7ED8E-71C5-4535-A44A-88C33DE9FF69}" type="presParOf" srcId="{04BDD03F-1FE7-49B5-AC79-E91B7409EF36}" destId="{5BE1D3CA-D729-4040-AB35-FB8F0C8638E0}" srcOrd="1" destOrd="0" presId="urn:microsoft.com/office/officeart/2005/8/layout/hierarchy3"/>
    <dgm:cxn modelId="{9196B5D7-79E2-41EB-9557-A9ADE72ADC81}" type="presParOf" srcId="{B9F21CCE-B43B-4EE1-9D99-4139200390A6}" destId="{9A6C0665-3CD3-4692-80C4-0F187FE09560}" srcOrd="1" destOrd="0" presId="urn:microsoft.com/office/officeart/2005/8/layout/hierarchy3"/>
    <dgm:cxn modelId="{51465625-9208-4D07-87A8-B6F9538FA2D9}" type="presParOf" srcId="{9A6C0665-3CD3-4692-80C4-0F187FE09560}" destId="{C49EEC3D-5EF1-4A8A-B013-FD2A7CAD305C}" srcOrd="0" destOrd="0" presId="urn:microsoft.com/office/officeart/2005/8/layout/hierarchy3"/>
    <dgm:cxn modelId="{AE37C384-7959-4CB3-9235-CC1EB057622D}" type="presParOf" srcId="{9A6C0665-3CD3-4692-80C4-0F187FE09560}" destId="{2321949A-388F-4417-9DBD-B37B56AD37CC}" srcOrd="1" destOrd="0" presId="urn:microsoft.com/office/officeart/2005/8/layout/hierarchy3"/>
    <dgm:cxn modelId="{991AA508-C839-4357-8A36-C4049FF62037}" type="presParOf" srcId="{9A6C0665-3CD3-4692-80C4-0F187FE09560}" destId="{86B2E170-2D1A-4E3C-B0CA-3F95C38255C7}" srcOrd="2" destOrd="0" presId="urn:microsoft.com/office/officeart/2005/8/layout/hierarchy3"/>
    <dgm:cxn modelId="{3E3F24A2-C1CE-4F61-A85F-02D25F12C230}" type="presParOf" srcId="{9A6C0665-3CD3-4692-80C4-0F187FE09560}" destId="{1DAFD3F8-A90F-4678-94FF-10994BF629F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77B80-0180-4258-82FF-493678673AD0}">
      <dsp:nvSpPr>
        <dsp:cNvPr id="0" name=""/>
        <dsp:cNvSpPr/>
      </dsp:nvSpPr>
      <dsp:spPr>
        <a:xfrm>
          <a:off x="194047" y="2512"/>
          <a:ext cx="2523925" cy="582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Entretiens</a:t>
          </a:r>
        </a:p>
      </dsp:txBody>
      <dsp:txXfrm>
        <a:off x="211103" y="19568"/>
        <a:ext cx="2489813" cy="548220"/>
      </dsp:txXfrm>
    </dsp:sp>
    <dsp:sp modelId="{C49EEC3D-5EF1-4A8A-B013-FD2A7CAD305C}">
      <dsp:nvSpPr>
        <dsp:cNvPr id="0" name=""/>
        <dsp:cNvSpPr/>
      </dsp:nvSpPr>
      <dsp:spPr>
        <a:xfrm>
          <a:off x="446439" y="584845"/>
          <a:ext cx="252392" cy="946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472"/>
              </a:lnTo>
              <a:lnTo>
                <a:pt x="252392" y="94647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1949A-388F-4417-9DBD-B37B56AD37CC}">
      <dsp:nvSpPr>
        <dsp:cNvPr id="0" name=""/>
        <dsp:cNvSpPr/>
      </dsp:nvSpPr>
      <dsp:spPr>
        <a:xfrm>
          <a:off x="698832" y="900336"/>
          <a:ext cx="3120319" cy="126196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Évaluation </a:t>
          </a:r>
          <a:r>
            <a:rPr lang="fr-FR" sz="18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(facultatif)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Fixe des objectifs et contrôle des résultats du salarié.</a:t>
          </a:r>
        </a:p>
      </dsp:txBody>
      <dsp:txXfrm>
        <a:off x="735794" y="937298"/>
        <a:ext cx="3046395" cy="1188038"/>
      </dsp:txXfrm>
    </dsp:sp>
    <dsp:sp modelId="{86B2E170-2D1A-4E3C-B0CA-3F95C38255C7}">
      <dsp:nvSpPr>
        <dsp:cNvPr id="0" name=""/>
        <dsp:cNvSpPr/>
      </dsp:nvSpPr>
      <dsp:spPr>
        <a:xfrm>
          <a:off x="446439" y="584845"/>
          <a:ext cx="252392" cy="2523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3925"/>
              </a:lnTo>
              <a:lnTo>
                <a:pt x="252392" y="252392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FD3F8-A90F-4678-94FF-10994BF629F4}">
      <dsp:nvSpPr>
        <dsp:cNvPr id="0" name=""/>
        <dsp:cNvSpPr/>
      </dsp:nvSpPr>
      <dsp:spPr>
        <a:xfrm>
          <a:off x="698832" y="2477790"/>
          <a:ext cx="3120319" cy="1261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-6409983"/>
              <a:satOff val="-10537"/>
              <a:lumOff val="-3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Professionnel</a:t>
          </a:r>
          <a:r>
            <a:rPr lang="fr-FR" sz="18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(obligatoire)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Discussion sur les besoins et attentes professionnels du salarié</a:t>
          </a:r>
        </a:p>
      </dsp:txBody>
      <dsp:txXfrm>
        <a:off x="735794" y="2514752"/>
        <a:ext cx="3046395" cy="11880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77B80-0180-4258-82FF-493678673AD0}">
      <dsp:nvSpPr>
        <dsp:cNvPr id="0" name=""/>
        <dsp:cNvSpPr/>
      </dsp:nvSpPr>
      <dsp:spPr>
        <a:xfrm>
          <a:off x="194047" y="2512"/>
          <a:ext cx="2523925" cy="5823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Entretiens</a:t>
          </a:r>
        </a:p>
      </dsp:txBody>
      <dsp:txXfrm>
        <a:off x="211103" y="19568"/>
        <a:ext cx="2489813" cy="548220"/>
      </dsp:txXfrm>
    </dsp:sp>
    <dsp:sp modelId="{C49EEC3D-5EF1-4A8A-B013-FD2A7CAD305C}">
      <dsp:nvSpPr>
        <dsp:cNvPr id="0" name=""/>
        <dsp:cNvSpPr/>
      </dsp:nvSpPr>
      <dsp:spPr>
        <a:xfrm>
          <a:off x="446439" y="584845"/>
          <a:ext cx="252392" cy="9464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472"/>
              </a:lnTo>
              <a:lnTo>
                <a:pt x="252392" y="94647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21949A-388F-4417-9DBD-B37B56AD37CC}">
      <dsp:nvSpPr>
        <dsp:cNvPr id="0" name=""/>
        <dsp:cNvSpPr/>
      </dsp:nvSpPr>
      <dsp:spPr>
        <a:xfrm>
          <a:off x="698832" y="900336"/>
          <a:ext cx="3120319" cy="1261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Évaluation </a:t>
          </a:r>
          <a:r>
            <a:rPr lang="fr-FR" sz="1800" b="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(facultatif)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Fixe des objectifs et contrôle des résultats du salarié.</a:t>
          </a:r>
        </a:p>
      </dsp:txBody>
      <dsp:txXfrm>
        <a:off x="735794" y="937298"/>
        <a:ext cx="3046395" cy="1188038"/>
      </dsp:txXfrm>
    </dsp:sp>
    <dsp:sp modelId="{86B2E170-2D1A-4E3C-B0CA-3F95C38255C7}">
      <dsp:nvSpPr>
        <dsp:cNvPr id="0" name=""/>
        <dsp:cNvSpPr/>
      </dsp:nvSpPr>
      <dsp:spPr>
        <a:xfrm>
          <a:off x="446439" y="584845"/>
          <a:ext cx="252392" cy="2523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3925"/>
              </a:lnTo>
              <a:lnTo>
                <a:pt x="252392" y="252392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FD3F8-A90F-4678-94FF-10994BF629F4}">
      <dsp:nvSpPr>
        <dsp:cNvPr id="0" name=""/>
        <dsp:cNvSpPr/>
      </dsp:nvSpPr>
      <dsp:spPr>
        <a:xfrm>
          <a:off x="698832" y="2477790"/>
          <a:ext cx="3120319" cy="1261962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9525" cap="rnd" cmpd="sng" algn="ctr">
          <a:solidFill>
            <a:schemeClr val="accent5">
              <a:hueOff val="-6409983"/>
              <a:satOff val="-10537"/>
              <a:lumOff val="-3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Professionnel</a:t>
          </a:r>
          <a:r>
            <a:rPr lang="fr-FR" sz="18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 (obligatoire)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>
              <a:latin typeface="Arial" panose="020B0604020202020204" pitchFamily="34" charset="0"/>
              <a:cs typeface="Arial" panose="020B0604020202020204" pitchFamily="34" charset="0"/>
            </a:rPr>
            <a:t>Discussion sur les besoins et attentes professionnels du salarié</a:t>
          </a:r>
        </a:p>
      </dsp:txBody>
      <dsp:txXfrm>
        <a:off x="735794" y="2514752"/>
        <a:ext cx="3046395" cy="1188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38997"/>
            <a:ext cx="11792310" cy="65193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22540" y="1421437"/>
            <a:ext cx="7069687" cy="7063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12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contrat de travail entraîne des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droits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des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l'employeur et pour le salarié. 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F8A041DC-4B5E-4F8A-B14B-1825BED823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0478451"/>
              </p:ext>
            </p:extLst>
          </p:nvPr>
        </p:nvGraphicFramePr>
        <p:xfrm>
          <a:off x="8076298" y="1550283"/>
          <a:ext cx="4013199" cy="3742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93BB8A1E-C67F-8A37-AD29-D226202E53A4}"/>
              </a:ext>
            </a:extLst>
          </p:cNvPr>
          <p:cNvSpPr txBox="1"/>
          <p:nvPr/>
        </p:nvSpPr>
        <p:spPr>
          <a:xfrm>
            <a:off x="3415458" y="699808"/>
            <a:ext cx="2680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ABE4265-7892-E018-440D-468A953EA4A4}"/>
              </a:ext>
            </a:extLst>
          </p:cNvPr>
          <p:cNvSpPr txBox="1"/>
          <p:nvPr/>
        </p:nvSpPr>
        <p:spPr>
          <a:xfrm>
            <a:off x="517059" y="2439845"/>
            <a:ext cx="7367203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employeur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peut exiger des salariés qu’ils soient performants et efficaces. </a:t>
            </a:r>
          </a:p>
          <a:p>
            <a:pPr marL="342900" lvl="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est autorisé à fixer des objectifs personnalisés et à contrôler les résultats. </a:t>
            </a:r>
          </a:p>
          <a:p>
            <a:pPr marL="342900" lvl="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peut organiser des </a:t>
            </a: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entretiens annuels d'évaluation</a:t>
            </a:r>
            <a:r>
              <a:rPr lang="fr-FR" sz="22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destinés à faire le point sur les performances du salarié au cours de l'année écoulée </a:t>
            </a:r>
          </a:p>
          <a:p>
            <a:pPr marL="342900" lvl="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peut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fixer les objectifs pour l'année à venir. 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CD01C8-AC0C-5946-C3B5-50B3DD579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92CBE1-09F6-5EE4-1962-F19E7FB2A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8997"/>
            <a:ext cx="11792310" cy="65193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270C184B-7EEF-0CB5-353C-2F9C8885DA71}"/>
              </a:ext>
            </a:extLst>
          </p:cNvPr>
          <p:cNvSpPr txBox="1">
            <a:spLocks/>
          </p:cNvSpPr>
          <p:nvPr/>
        </p:nvSpPr>
        <p:spPr>
          <a:xfrm>
            <a:off x="327501" y="2543852"/>
            <a:ext cx="7667731" cy="27995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lvl="0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salarié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le droit de faire part de ses attentes et de ses besoins professionnels. </a:t>
            </a:r>
          </a:p>
          <a:p>
            <a:pPr marL="342900" lvl="0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L’employeur est obligé d’organiser tout les 2 ans des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entretiens professionnels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destinés à parler de l’évolution de carrière, des perspectives d’évolution, des projets professionnels et des formations pouvant lui être utiles. 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7F54BE41-4FED-2802-5B14-2664EF5A4D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3123881"/>
              </p:ext>
            </p:extLst>
          </p:nvPr>
        </p:nvGraphicFramePr>
        <p:xfrm>
          <a:off x="8030634" y="1557867"/>
          <a:ext cx="4013199" cy="3742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A5ED35F6-FA86-1FD4-304B-466FC24D77AA}"/>
              </a:ext>
            </a:extLst>
          </p:cNvPr>
          <p:cNvSpPr txBox="1"/>
          <p:nvPr/>
        </p:nvSpPr>
        <p:spPr>
          <a:xfrm>
            <a:off x="3415458" y="699808"/>
            <a:ext cx="2680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7E2ADB8-735F-D211-25BE-10845579E645}"/>
              </a:ext>
            </a:extLst>
          </p:cNvPr>
          <p:cNvSpPr txBox="1"/>
          <p:nvPr/>
        </p:nvSpPr>
        <p:spPr>
          <a:xfrm>
            <a:off x="733470" y="1466632"/>
            <a:ext cx="675074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contrat de travail entraîne des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droits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des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l'employeur et pour le salarié. </a:t>
            </a:r>
          </a:p>
        </p:txBody>
      </p:sp>
    </p:spTree>
    <p:extLst>
      <p:ext uri="{BB962C8B-B14F-4D97-AF65-F5344CB8AC3E}">
        <p14:creationId xmlns:p14="http://schemas.microsoft.com/office/powerpoint/2010/main" val="23991097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231</TotalTime>
  <Words>224</Words>
  <Application>Microsoft Office PowerPoint</Application>
  <PresentationFormat>Grand écran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</vt:lpstr>
      <vt:lpstr>Wingdings 3</vt:lpstr>
      <vt:lpstr>Ion</vt:lpstr>
      <vt:lpstr>Chap. 8. Préparer et mettre en place l’évaluation des salariés</vt:lpstr>
      <vt:lpstr>Chap. 8. Préparer et mettre en place l’évaluation des salariés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21</cp:revision>
  <dcterms:created xsi:type="dcterms:W3CDTF">2014-01-16T23:14:09Z</dcterms:created>
  <dcterms:modified xsi:type="dcterms:W3CDTF">2024-12-06T18:58:18Z</dcterms:modified>
</cp:coreProperties>
</file>