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60" r:id="rId3"/>
    <p:sldId id="25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57" y="2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F92A09-E0DB-4D83-B35C-C03A5B26144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37CDA74-8D71-4222-9EC2-75617D540F4E}">
      <dgm:prSet phldrT="[Texte]"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Elle s'inscrit dans une logique de régulation afin de contribuer au pilotage des actions de formation</a:t>
          </a:r>
          <a:endParaRPr lang="fr-FR" sz="2000" b="1" dirty="0">
            <a:solidFill>
              <a:srgbClr val="FF0000"/>
            </a:solidFill>
          </a:endParaRPr>
        </a:p>
      </dgm:t>
    </dgm:pt>
    <dgm:pt modelId="{8359D016-6810-4568-8170-10BB98F8E454}" type="parTrans" cxnId="{0D3789EE-2E04-4D5B-B2FB-706DD749C108}">
      <dgm:prSet/>
      <dgm:spPr/>
      <dgm:t>
        <a:bodyPr/>
        <a:lstStyle/>
        <a:p>
          <a:endParaRPr lang="fr-FR" sz="2000" b="1">
            <a:solidFill>
              <a:srgbClr val="FF0000"/>
            </a:solidFill>
          </a:endParaRPr>
        </a:p>
      </dgm:t>
    </dgm:pt>
    <dgm:pt modelId="{7CC25DEA-D3EE-47E2-8384-08CDFD13FE97}" type="sibTrans" cxnId="{0D3789EE-2E04-4D5B-B2FB-706DD749C108}">
      <dgm:prSet/>
      <dgm:spPr/>
      <dgm:t>
        <a:bodyPr/>
        <a:lstStyle/>
        <a:p>
          <a:endParaRPr lang="fr-FR" sz="2000" b="1">
            <a:solidFill>
              <a:srgbClr val="FF0000"/>
            </a:solidFill>
          </a:endParaRPr>
        </a:p>
      </dgm:t>
    </dgm:pt>
    <dgm:pt modelId="{61B8731B-FC2F-4E43-8852-FD7B9DF2A2FE}">
      <dgm:prSet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L'objectif est de disposer d'une représentation de la réalité qui facilitera des choix décisionnels pertinents</a:t>
          </a:r>
        </a:p>
      </dgm:t>
    </dgm:pt>
    <dgm:pt modelId="{20F377F0-A8B8-403F-BB33-567308733D5B}" type="parTrans" cxnId="{C56455B2-43F4-4C67-B8D2-9F55D3E096FE}">
      <dgm:prSet/>
      <dgm:spPr/>
      <dgm:t>
        <a:bodyPr/>
        <a:lstStyle/>
        <a:p>
          <a:endParaRPr lang="fr-FR" sz="2000" b="1">
            <a:solidFill>
              <a:srgbClr val="FF0000"/>
            </a:solidFill>
          </a:endParaRPr>
        </a:p>
      </dgm:t>
    </dgm:pt>
    <dgm:pt modelId="{FEAC08FC-6152-44CB-8D07-3F2C8ED320FC}" type="sibTrans" cxnId="{C56455B2-43F4-4C67-B8D2-9F55D3E096FE}">
      <dgm:prSet/>
      <dgm:spPr/>
      <dgm:t>
        <a:bodyPr/>
        <a:lstStyle/>
        <a:p>
          <a:endParaRPr lang="fr-FR" sz="2000" b="1">
            <a:solidFill>
              <a:srgbClr val="FF0000"/>
            </a:solidFill>
          </a:endParaRPr>
        </a:p>
      </dgm:t>
    </dgm:pt>
    <dgm:pt modelId="{1ABFA435-2C1F-43B6-97E9-6E38D68A7FDF}">
      <dgm:prSet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n'est pas tant l'exactitude des informations qui est recherchée que la possibilité qu'elles offriront en termes de prise de recul et d'aide à la décision</a:t>
          </a:r>
        </a:p>
      </dgm:t>
    </dgm:pt>
    <dgm:pt modelId="{9A4D7C86-4632-490C-A5A0-16A2D5F2CBC0}" type="parTrans" cxnId="{A4382716-47A4-4BEB-BC45-158A81BEA621}">
      <dgm:prSet/>
      <dgm:spPr/>
      <dgm:t>
        <a:bodyPr/>
        <a:lstStyle/>
        <a:p>
          <a:endParaRPr lang="fr-FR" sz="2000" b="1">
            <a:solidFill>
              <a:srgbClr val="FF0000"/>
            </a:solidFill>
          </a:endParaRPr>
        </a:p>
      </dgm:t>
    </dgm:pt>
    <dgm:pt modelId="{95A07755-46C3-47EE-A729-B5E172AC70F3}" type="sibTrans" cxnId="{A4382716-47A4-4BEB-BC45-158A81BEA621}">
      <dgm:prSet/>
      <dgm:spPr/>
      <dgm:t>
        <a:bodyPr/>
        <a:lstStyle/>
        <a:p>
          <a:endParaRPr lang="fr-FR" sz="2000" b="1">
            <a:solidFill>
              <a:srgbClr val="FF0000"/>
            </a:solidFill>
          </a:endParaRPr>
        </a:p>
      </dgm:t>
    </dgm:pt>
    <dgm:pt modelId="{E0E80AD7-3A14-469B-AAA1-9F3CACAB9432}" type="pres">
      <dgm:prSet presAssocID="{06F92A09-E0DB-4D83-B35C-C03A5B261443}" presName="Name0" presStyleCnt="0">
        <dgm:presLayoutVars>
          <dgm:chMax val="7"/>
          <dgm:chPref val="7"/>
          <dgm:dir/>
        </dgm:presLayoutVars>
      </dgm:prSet>
      <dgm:spPr/>
    </dgm:pt>
    <dgm:pt modelId="{86D43497-2DE9-475B-A299-A434FAA4EBB8}" type="pres">
      <dgm:prSet presAssocID="{06F92A09-E0DB-4D83-B35C-C03A5B261443}" presName="Name1" presStyleCnt="0"/>
      <dgm:spPr/>
    </dgm:pt>
    <dgm:pt modelId="{FE33B6DF-10F9-47BD-BF97-CAE6E6650871}" type="pres">
      <dgm:prSet presAssocID="{06F92A09-E0DB-4D83-B35C-C03A5B261443}" presName="cycle" presStyleCnt="0"/>
      <dgm:spPr/>
    </dgm:pt>
    <dgm:pt modelId="{30EEEDC1-2D63-4222-9AA0-230E3D02873B}" type="pres">
      <dgm:prSet presAssocID="{06F92A09-E0DB-4D83-B35C-C03A5B261443}" presName="srcNode" presStyleLbl="node1" presStyleIdx="0" presStyleCnt="3"/>
      <dgm:spPr/>
    </dgm:pt>
    <dgm:pt modelId="{CDDD0A44-1527-4F94-ACB2-7AFC3B1881A8}" type="pres">
      <dgm:prSet presAssocID="{06F92A09-E0DB-4D83-B35C-C03A5B261443}" presName="conn" presStyleLbl="parChTrans1D2" presStyleIdx="0" presStyleCnt="1"/>
      <dgm:spPr/>
    </dgm:pt>
    <dgm:pt modelId="{8CC6201B-6B96-4112-9571-CE14F72C617C}" type="pres">
      <dgm:prSet presAssocID="{06F92A09-E0DB-4D83-B35C-C03A5B261443}" presName="extraNode" presStyleLbl="node1" presStyleIdx="0" presStyleCnt="3"/>
      <dgm:spPr/>
    </dgm:pt>
    <dgm:pt modelId="{F1C985A3-8C14-42D4-B3DC-78C8E6127B76}" type="pres">
      <dgm:prSet presAssocID="{06F92A09-E0DB-4D83-B35C-C03A5B261443}" presName="dstNode" presStyleLbl="node1" presStyleIdx="0" presStyleCnt="3"/>
      <dgm:spPr/>
    </dgm:pt>
    <dgm:pt modelId="{2FC79058-5C7E-4556-BA4A-64CED4006194}" type="pres">
      <dgm:prSet presAssocID="{A37CDA74-8D71-4222-9EC2-75617D540F4E}" presName="text_1" presStyleLbl="node1" presStyleIdx="0" presStyleCnt="3">
        <dgm:presLayoutVars>
          <dgm:bulletEnabled val="1"/>
        </dgm:presLayoutVars>
      </dgm:prSet>
      <dgm:spPr/>
    </dgm:pt>
    <dgm:pt modelId="{E6560078-35CD-42AF-9092-C8C1C605D5A8}" type="pres">
      <dgm:prSet presAssocID="{A37CDA74-8D71-4222-9EC2-75617D540F4E}" presName="accent_1" presStyleCnt="0"/>
      <dgm:spPr/>
    </dgm:pt>
    <dgm:pt modelId="{CBDB395C-DFAE-490C-B96E-2FDE38635DBC}" type="pres">
      <dgm:prSet presAssocID="{A37CDA74-8D71-4222-9EC2-75617D540F4E}" presName="accentRepeatNode" presStyleLbl="solidFgAcc1" presStyleIdx="0" presStyleCnt="3"/>
      <dgm:spPr/>
    </dgm:pt>
    <dgm:pt modelId="{32508F9F-C4D7-4EF8-B0ED-0721A3D1B00D}" type="pres">
      <dgm:prSet presAssocID="{61B8731B-FC2F-4E43-8852-FD7B9DF2A2FE}" presName="text_2" presStyleLbl="node1" presStyleIdx="1" presStyleCnt="3">
        <dgm:presLayoutVars>
          <dgm:bulletEnabled val="1"/>
        </dgm:presLayoutVars>
      </dgm:prSet>
      <dgm:spPr/>
    </dgm:pt>
    <dgm:pt modelId="{413FC62A-A991-4A1A-9218-95CCB9F57E84}" type="pres">
      <dgm:prSet presAssocID="{61B8731B-FC2F-4E43-8852-FD7B9DF2A2FE}" presName="accent_2" presStyleCnt="0"/>
      <dgm:spPr/>
    </dgm:pt>
    <dgm:pt modelId="{2354A55F-E9EF-4BFD-BD99-1643E9B58606}" type="pres">
      <dgm:prSet presAssocID="{61B8731B-FC2F-4E43-8852-FD7B9DF2A2FE}" presName="accentRepeatNode" presStyleLbl="solidFgAcc1" presStyleIdx="1" presStyleCnt="3"/>
      <dgm:spPr/>
    </dgm:pt>
    <dgm:pt modelId="{7844E930-1ED6-48E3-9862-72158B5F06A1}" type="pres">
      <dgm:prSet presAssocID="{1ABFA435-2C1F-43B6-97E9-6E38D68A7FDF}" presName="text_3" presStyleLbl="node1" presStyleIdx="2" presStyleCnt="3">
        <dgm:presLayoutVars>
          <dgm:bulletEnabled val="1"/>
        </dgm:presLayoutVars>
      </dgm:prSet>
      <dgm:spPr/>
    </dgm:pt>
    <dgm:pt modelId="{E946BFF1-177A-4C51-8362-9FC5619E05CC}" type="pres">
      <dgm:prSet presAssocID="{1ABFA435-2C1F-43B6-97E9-6E38D68A7FDF}" presName="accent_3" presStyleCnt="0"/>
      <dgm:spPr/>
    </dgm:pt>
    <dgm:pt modelId="{7E55A19E-D2F7-4E2C-87AE-AB0812549934}" type="pres">
      <dgm:prSet presAssocID="{1ABFA435-2C1F-43B6-97E9-6E38D68A7FDF}" presName="accentRepeatNode" presStyleLbl="solidFgAcc1" presStyleIdx="2" presStyleCnt="3"/>
      <dgm:spPr/>
    </dgm:pt>
  </dgm:ptLst>
  <dgm:cxnLst>
    <dgm:cxn modelId="{81F78310-060A-4711-AAF0-1318BF1459A7}" type="presOf" srcId="{06F92A09-E0DB-4D83-B35C-C03A5B261443}" destId="{E0E80AD7-3A14-469B-AAA1-9F3CACAB9432}" srcOrd="0" destOrd="0" presId="urn:microsoft.com/office/officeart/2008/layout/VerticalCurvedList"/>
    <dgm:cxn modelId="{A4382716-47A4-4BEB-BC45-158A81BEA621}" srcId="{06F92A09-E0DB-4D83-B35C-C03A5B261443}" destId="{1ABFA435-2C1F-43B6-97E9-6E38D68A7FDF}" srcOrd="2" destOrd="0" parTransId="{9A4D7C86-4632-490C-A5A0-16A2D5F2CBC0}" sibTransId="{95A07755-46C3-47EE-A729-B5E172AC70F3}"/>
    <dgm:cxn modelId="{42F66F1F-6A73-4013-B363-987A015A6AD6}" type="presOf" srcId="{7CC25DEA-D3EE-47E2-8384-08CDFD13FE97}" destId="{CDDD0A44-1527-4F94-ACB2-7AFC3B1881A8}" srcOrd="0" destOrd="0" presId="urn:microsoft.com/office/officeart/2008/layout/VerticalCurvedList"/>
    <dgm:cxn modelId="{1C397755-5D5F-4439-96F9-E5EC094433A0}" type="presOf" srcId="{A37CDA74-8D71-4222-9EC2-75617D540F4E}" destId="{2FC79058-5C7E-4556-BA4A-64CED4006194}" srcOrd="0" destOrd="0" presId="urn:microsoft.com/office/officeart/2008/layout/VerticalCurvedList"/>
    <dgm:cxn modelId="{80000D83-4B8D-466E-908E-C6888DD8987F}" type="presOf" srcId="{1ABFA435-2C1F-43B6-97E9-6E38D68A7FDF}" destId="{7844E930-1ED6-48E3-9862-72158B5F06A1}" srcOrd="0" destOrd="0" presId="urn:microsoft.com/office/officeart/2008/layout/VerticalCurvedList"/>
    <dgm:cxn modelId="{C56455B2-43F4-4C67-B8D2-9F55D3E096FE}" srcId="{06F92A09-E0DB-4D83-B35C-C03A5B261443}" destId="{61B8731B-FC2F-4E43-8852-FD7B9DF2A2FE}" srcOrd="1" destOrd="0" parTransId="{20F377F0-A8B8-403F-BB33-567308733D5B}" sibTransId="{FEAC08FC-6152-44CB-8D07-3F2C8ED320FC}"/>
    <dgm:cxn modelId="{2C001DC2-EA3A-4917-98E8-32FE4A0A13B8}" type="presOf" srcId="{61B8731B-FC2F-4E43-8852-FD7B9DF2A2FE}" destId="{32508F9F-C4D7-4EF8-B0ED-0721A3D1B00D}" srcOrd="0" destOrd="0" presId="urn:microsoft.com/office/officeart/2008/layout/VerticalCurvedList"/>
    <dgm:cxn modelId="{0D3789EE-2E04-4D5B-B2FB-706DD749C108}" srcId="{06F92A09-E0DB-4D83-B35C-C03A5B261443}" destId="{A37CDA74-8D71-4222-9EC2-75617D540F4E}" srcOrd="0" destOrd="0" parTransId="{8359D016-6810-4568-8170-10BB98F8E454}" sibTransId="{7CC25DEA-D3EE-47E2-8384-08CDFD13FE97}"/>
    <dgm:cxn modelId="{B810BDB9-7EC7-4F8F-9785-FB5B4278FB20}" type="presParOf" srcId="{E0E80AD7-3A14-469B-AAA1-9F3CACAB9432}" destId="{86D43497-2DE9-475B-A299-A434FAA4EBB8}" srcOrd="0" destOrd="0" presId="urn:microsoft.com/office/officeart/2008/layout/VerticalCurvedList"/>
    <dgm:cxn modelId="{8ACAF375-CD09-4ADC-8FFE-3A337D668FB5}" type="presParOf" srcId="{86D43497-2DE9-475B-A299-A434FAA4EBB8}" destId="{FE33B6DF-10F9-47BD-BF97-CAE6E6650871}" srcOrd="0" destOrd="0" presId="urn:microsoft.com/office/officeart/2008/layout/VerticalCurvedList"/>
    <dgm:cxn modelId="{06EE4AD6-A4BF-428D-9823-C4AB4C71A3DE}" type="presParOf" srcId="{FE33B6DF-10F9-47BD-BF97-CAE6E6650871}" destId="{30EEEDC1-2D63-4222-9AA0-230E3D02873B}" srcOrd="0" destOrd="0" presId="urn:microsoft.com/office/officeart/2008/layout/VerticalCurvedList"/>
    <dgm:cxn modelId="{CC8F927C-7028-4909-98B3-CC99EB7E1FEA}" type="presParOf" srcId="{FE33B6DF-10F9-47BD-BF97-CAE6E6650871}" destId="{CDDD0A44-1527-4F94-ACB2-7AFC3B1881A8}" srcOrd="1" destOrd="0" presId="urn:microsoft.com/office/officeart/2008/layout/VerticalCurvedList"/>
    <dgm:cxn modelId="{942D3162-0622-43D8-9D9F-DDC332FB51A3}" type="presParOf" srcId="{FE33B6DF-10F9-47BD-BF97-CAE6E6650871}" destId="{8CC6201B-6B96-4112-9571-CE14F72C617C}" srcOrd="2" destOrd="0" presId="urn:microsoft.com/office/officeart/2008/layout/VerticalCurvedList"/>
    <dgm:cxn modelId="{20C3D775-1EA0-430A-BE53-68A6253932D0}" type="presParOf" srcId="{FE33B6DF-10F9-47BD-BF97-CAE6E6650871}" destId="{F1C985A3-8C14-42D4-B3DC-78C8E6127B76}" srcOrd="3" destOrd="0" presId="urn:microsoft.com/office/officeart/2008/layout/VerticalCurvedList"/>
    <dgm:cxn modelId="{143386B0-888D-4AA1-A6A1-04248BCC4640}" type="presParOf" srcId="{86D43497-2DE9-475B-A299-A434FAA4EBB8}" destId="{2FC79058-5C7E-4556-BA4A-64CED4006194}" srcOrd="1" destOrd="0" presId="urn:microsoft.com/office/officeart/2008/layout/VerticalCurvedList"/>
    <dgm:cxn modelId="{A8146B1B-9A6F-4203-99AC-C6C6F462E3E2}" type="presParOf" srcId="{86D43497-2DE9-475B-A299-A434FAA4EBB8}" destId="{E6560078-35CD-42AF-9092-C8C1C605D5A8}" srcOrd="2" destOrd="0" presId="urn:microsoft.com/office/officeart/2008/layout/VerticalCurvedList"/>
    <dgm:cxn modelId="{68B07512-8F31-42FA-BE04-288BCD23DB7B}" type="presParOf" srcId="{E6560078-35CD-42AF-9092-C8C1C605D5A8}" destId="{CBDB395C-DFAE-490C-B96E-2FDE38635DBC}" srcOrd="0" destOrd="0" presId="urn:microsoft.com/office/officeart/2008/layout/VerticalCurvedList"/>
    <dgm:cxn modelId="{012E8EBB-EEA3-48BF-AA49-F8FDEC6FD006}" type="presParOf" srcId="{86D43497-2DE9-475B-A299-A434FAA4EBB8}" destId="{32508F9F-C4D7-4EF8-B0ED-0721A3D1B00D}" srcOrd="3" destOrd="0" presId="urn:microsoft.com/office/officeart/2008/layout/VerticalCurvedList"/>
    <dgm:cxn modelId="{85EE3B02-7FDB-4726-8F4A-D42F47D803F5}" type="presParOf" srcId="{86D43497-2DE9-475B-A299-A434FAA4EBB8}" destId="{413FC62A-A991-4A1A-9218-95CCB9F57E84}" srcOrd="4" destOrd="0" presId="urn:microsoft.com/office/officeart/2008/layout/VerticalCurvedList"/>
    <dgm:cxn modelId="{585EF316-F79C-4551-937B-92B122A2C1D0}" type="presParOf" srcId="{413FC62A-A991-4A1A-9218-95CCB9F57E84}" destId="{2354A55F-E9EF-4BFD-BD99-1643E9B58606}" srcOrd="0" destOrd="0" presId="urn:microsoft.com/office/officeart/2008/layout/VerticalCurvedList"/>
    <dgm:cxn modelId="{F1B95006-92C3-4090-B7D6-5926BEC2DA2C}" type="presParOf" srcId="{86D43497-2DE9-475B-A299-A434FAA4EBB8}" destId="{7844E930-1ED6-48E3-9862-72158B5F06A1}" srcOrd="5" destOrd="0" presId="urn:microsoft.com/office/officeart/2008/layout/VerticalCurvedList"/>
    <dgm:cxn modelId="{AB9817AB-D4E9-4BE6-85BB-2CF6166F15ED}" type="presParOf" srcId="{86D43497-2DE9-475B-A299-A434FAA4EBB8}" destId="{E946BFF1-177A-4C51-8362-9FC5619E05CC}" srcOrd="6" destOrd="0" presId="urn:microsoft.com/office/officeart/2008/layout/VerticalCurvedList"/>
    <dgm:cxn modelId="{B2774ABD-A2E9-48E2-9AB1-44FBA635E970}" type="presParOf" srcId="{E946BFF1-177A-4C51-8362-9FC5619E05CC}" destId="{7E55A19E-D2F7-4E2C-87AE-AB08125499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632754-E2E1-4E4D-874A-0B652D3A7B92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5A3E7AA-57D9-4AB0-8F9B-42B5BCC47406}">
      <dgm:prSet phldrT="[Texte]" custT="1"/>
      <dgm:spPr/>
      <dgm:t>
        <a:bodyPr/>
        <a:lstStyle/>
        <a:p>
          <a:r>
            <a:rPr lang="fr-FR" sz="2200" b="1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Évaluer la satisfaction permet</a:t>
          </a:r>
          <a:endParaRPr lang="fr-FR" sz="2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A5D107-86FC-4793-B210-EA00EC107A41}" type="parTrans" cxnId="{D267D757-6583-4C5F-B3C1-A1CFF4EE16D5}">
      <dgm:prSet/>
      <dgm:spPr/>
      <dgm:t>
        <a:bodyPr/>
        <a:lstStyle/>
        <a:p>
          <a:endParaRPr lang="fr-FR"/>
        </a:p>
      </dgm:t>
    </dgm:pt>
    <dgm:pt modelId="{0D8E5F45-BD77-4EFF-B1CB-0BCE9ED0132E}" type="sibTrans" cxnId="{D267D757-6583-4C5F-B3C1-A1CFF4EE16D5}">
      <dgm:prSet/>
      <dgm:spPr/>
      <dgm:t>
        <a:bodyPr/>
        <a:lstStyle/>
        <a:p>
          <a:endParaRPr lang="fr-FR"/>
        </a:p>
      </dgm:t>
    </dgm:pt>
    <dgm:pt modelId="{5266249B-F6AF-4783-ADEF-9FB6B5DD54B0}">
      <dgm:prSet custT="1"/>
      <dgm:spPr/>
      <dgm:t>
        <a:bodyPr/>
        <a:lstStyle/>
        <a:p>
          <a:r>
            <a:rPr lang="fr-FR" sz="2000" b="1">
              <a:latin typeface="ArialMT"/>
              <a:ea typeface="Calibri" panose="020F0502020204030204" pitchFamily="34" charset="0"/>
              <a:cs typeface="ArialMT"/>
            </a:rPr>
            <a:t>de décider des suites à donner à l'action (poursuivre, reconduire...)</a:t>
          </a:r>
          <a:endParaRPr lang="fr-FR" sz="2000" b="1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0308C9E-98E9-4AB7-876F-F9B90A50F512}" type="parTrans" cxnId="{9AD4CF65-366D-4E1D-BBE2-05C614615DF3}">
      <dgm:prSet/>
      <dgm:spPr/>
      <dgm:t>
        <a:bodyPr/>
        <a:lstStyle/>
        <a:p>
          <a:endParaRPr lang="fr-FR"/>
        </a:p>
      </dgm:t>
    </dgm:pt>
    <dgm:pt modelId="{A542A62C-626D-4EF8-8735-9BD952DA40FC}" type="sibTrans" cxnId="{9AD4CF65-366D-4E1D-BBE2-05C614615DF3}">
      <dgm:prSet/>
      <dgm:spPr/>
      <dgm:t>
        <a:bodyPr/>
        <a:lstStyle/>
        <a:p>
          <a:endParaRPr lang="fr-FR"/>
        </a:p>
      </dgm:t>
    </dgm:pt>
    <dgm:pt modelId="{CE98A55E-ECFD-4B6D-B30B-52E8871A2FDE}">
      <dgm:prSet custT="1"/>
      <dgm:spPr/>
      <dgm:t>
        <a:bodyPr/>
        <a:lstStyle/>
        <a:p>
          <a:r>
            <a:rPr lang="fr-FR" sz="2000" b="1">
              <a:latin typeface="ArialMT"/>
              <a:ea typeface="Calibri" panose="020F0502020204030204" pitchFamily="34" charset="0"/>
              <a:cs typeface="ArialMT"/>
            </a:rPr>
            <a:t>d'améliorer la formation</a:t>
          </a:r>
          <a:endParaRPr lang="fr-FR" sz="2000" b="1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BD95382-6087-46EB-ABDC-A5507EDA776C}" type="parTrans" cxnId="{D6A591B3-E247-4089-9615-641D368746BA}">
      <dgm:prSet/>
      <dgm:spPr/>
      <dgm:t>
        <a:bodyPr/>
        <a:lstStyle/>
        <a:p>
          <a:endParaRPr lang="fr-FR"/>
        </a:p>
      </dgm:t>
    </dgm:pt>
    <dgm:pt modelId="{C06484B2-B191-4D76-AF98-3EC5C3B47282}" type="sibTrans" cxnId="{D6A591B3-E247-4089-9615-641D368746BA}">
      <dgm:prSet/>
      <dgm:spPr/>
      <dgm:t>
        <a:bodyPr/>
        <a:lstStyle/>
        <a:p>
          <a:endParaRPr lang="fr-FR"/>
        </a:p>
      </dgm:t>
    </dgm:pt>
    <dgm:pt modelId="{592D9071-F98F-44FC-90D0-88C3E2636731}">
      <dgm:prSet custT="1"/>
      <dgm:spPr/>
      <dgm:t>
        <a:bodyPr/>
        <a:lstStyle/>
        <a:p>
          <a:r>
            <a:rPr lang="fr-FR" sz="2000" b="1">
              <a:latin typeface="ArialMT"/>
              <a:ea typeface="Calibri" panose="020F0502020204030204" pitchFamily="34" charset="0"/>
              <a:cs typeface="ArialMT"/>
            </a:rPr>
            <a:t>de rendre compte au commanditaire des résultats de cette formation</a:t>
          </a:r>
          <a:endParaRPr lang="fr-FR" sz="2000" b="1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481D06F5-CA12-446F-B4FE-496D0353E686}" type="parTrans" cxnId="{D3FD1984-F33B-4EF6-946B-D4E8BE5288A0}">
      <dgm:prSet/>
      <dgm:spPr/>
      <dgm:t>
        <a:bodyPr/>
        <a:lstStyle/>
        <a:p>
          <a:endParaRPr lang="fr-FR"/>
        </a:p>
      </dgm:t>
    </dgm:pt>
    <dgm:pt modelId="{9F46F6A4-6CAB-4E35-95FF-00FA4146CA49}" type="sibTrans" cxnId="{D3FD1984-F33B-4EF6-946B-D4E8BE5288A0}">
      <dgm:prSet/>
      <dgm:spPr/>
      <dgm:t>
        <a:bodyPr/>
        <a:lstStyle/>
        <a:p>
          <a:endParaRPr lang="fr-FR"/>
        </a:p>
      </dgm:t>
    </dgm:pt>
    <dgm:pt modelId="{D2628286-F700-48F2-ACFD-096FB21B1614}">
      <dgm:prSet custT="1"/>
      <dgm:spPr/>
      <dgm:t>
        <a:bodyPr/>
        <a:lstStyle/>
        <a:p>
          <a:r>
            <a:rPr lang="fr-FR" sz="2000" b="1">
              <a:latin typeface="ArialMT"/>
              <a:ea typeface="Calibri" panose="020F0502020204030204" pitchFamily="34" charset="0"/>
              <a:cs typeface="ArialMT"/>
            </a:rPr>
            <a:t>d'établir le bilan d'activités pour un ensemble de formations</a:t>
          </a:r>
          <a:endParaRPr lang="fr-FR" sz="2000" b="1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32E17FF-A4B7-4463-9072-351A94244253}" type="parTrans" cxnId="{B64B0D17-DB57-48A4-BC65-83BD6F8C3D17}">
      <dgm:prSet/>
      <dgm:spPr/>
      <dgm:t>
        <a:bodyPr/>
        <a:lstStyle/>
        <a:p>
          <a:endParaRPr lang="fr-FR"/>
        </a:p>
      </dgm:t>
    </dgm:pt>
    <dgm:pt modelId="{B991F746-DC09-4AEF-8B94-C3202D1C768D}" type="sibTrans" cxnId="{B64B0D17-DB57-48A4-BC65-83BD6F8C3D17}">
      <dgm:prSet/>
      <dgm:spPr/>
      <dgm:t>
        <a:bodyPr/>
        <a:lstStyle/>
        <a:p>
          <a:endParaRPr lang="fr-FR"/>
        </a:p>
      </dgm:t>
    </dgm:pt>
    <dgm:pt modelId="{2246051E-774F-4652-89AE-666BC2328102}">
      <dgm:prSet custT="1"/>
      <dgm:spPr/>
      <dgm:t>
        <a:bodyPr/>
        <a:lstStyle/>
        <a:p>
          <a:r>
            <a:rPr lang="fr-FR" sz="2000" b="1">
              <a:latin typeface="ArialMT"/>
              <a:ea typeface="Calibri" panose="020F0502020204030204" pitchFamily="34" charset="0"/>
              <a:cs typeface="ArialMT"/>
            </a:rPr>
            <a:t>d'en mesurer l'efficience</a:t>
          </a:r>
          <a:endParaRPr lang="fr-FR" sz="2000" b="1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100AC6F-F079-4BB0-813C-434906F51D30}" type="parTrans" cxnId="{2C279D99-0392-4663-B4F3-724A6DF6F856}">
      <dgm:prSet/>
      <dgm:spPr/>
      <dgm:t>
        <a:bodyPr/>
        <a:lstStyle/>
        <a:p>
          <a:endParaRPr lang="fr-FR"/>
        </a:p>
      </dgm:t>
    </dgm:pt>
    <dgm:pt modelId="{027DA9CD-943F-4E6D-9357-D659EFC0A39E}" type="sibTrans" cxnId="{2C279D99-0392-4663-B4F3-724A6DF6F856}">
      <dgm:prSet/>
      <dgm:spPr/>
      <dgm:t>
        <a:bodyPr/>
        <a:lstStyle/>
        <a:p>
          <a:endParaRPr lang="fr-FR"/>
        </a:p>
      </dgm:t>
    </dgm:pt>
    <dgm:pt modelId="{9D4A271B-C7D8-4E62-B40C-E367E08C36D7}">
      <dgm:prSet custT="1"/>
      <dgm:spPr/>
      <dgm:t>
        <a:bodyPr/>
        <a:lstStyle/>
        <a:p>
          <a:r>
            <a:rPr lang="fr-FR" sz="2000" b="1">
              <a:latin typeface="ArialMT"/>
              <a:ea typeface="Calibri" panose="020F0502020204030204" pitchFamily="34" charset="0"/>
              <a:cs typeface="ArialMT"/>
            </a:rPr>
            <a:t>de qualifier la prestation des intervenants</a:t>
          </a:r>
          <a:endParaRPr lang="fr-FR" sz="2000" b="1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9A742EE-3F08-460B-9A8B-7FBAE3994CDB}" type="parTrans" cxnId="{BB5ABA43-0AE5-4776-B009-D3FF3599466F}">
      <dgm:prSet/>
      <dgm:spPr/>
      <dgm:t>
        <a:bodyPr/>
        <a:lstStyle/>
        <a:p>
          <a:endParaRPr lang="fr-FR"/>
        </a:p>
      </dgm:t>
    </dgm:pt>
    <dgm:pt modelId="{E06EFEB2-25E3-4886-9F1E-60426668C5FF}" type="sibTrans" cxnId="{BB5ABA43-0AE5-4776-B009-D3FF3599466F}">
      <dgm:prSet/>
      <dgm:spPr/>
      <dgm:t>
        <a:bodyPr/>
        <a:lstStyle/>
        <a:p>
          <a:endParaRPr lang="fr-FR"/>
        </a:p>
      </dgm:t>
    </dgm:pt>
    <dgm:pt modelId="{9C614B5F-3506-4156-BE4D-5C65C930BA6B}" type="pres">
      <dgm:prSet presAssocID="{77632754-E2E1-4E4D-874A-0B652D3A7B9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07172AB-8DC9-4319-80D4-9C28B4AAC806}" type="pres">
      <dgm:prSet presAssocID="{E5A3E7AA-57D9-4AB0-8F9B-42B5BCC47406}" presName="hierRoot1" presStyleCnt="0">
        <dgm:presLayoutVars>
          <dgm:hierBranch val="init"/>
        </dgm:presLayoutVars>
      </dgm:prSet>
      <dgm:spPr/>
    </dgm:pt>
    <dgm:pt modelId="{75278FEB-BE4F-4B22-A674-53062CEAC680}" type="pres">
      <dgm:prSet presAssocID="{E5A3E7AA-57D9-4AB0-8F9B-42B5BCC47406}" presName="rootComposite1" presStyleCnt="0"/>
      <dgm:spPr/>
    </dgm:pt>
    <dgm:pt modelId="{6FA22436-A103-4CE9-9E6F-4C36FE595B44}" type="pres">
      <dgm:prSet presAssocID="{E5A3E7AA-57D9-4AB0-8F9B-42B5BCC47406}" presName="rootText1" presStyleLbl="node0" presStyleIdx="0" presStyleCnt="1" custScaleX="98940" custScaleY="459524">
        <dgm:presLayoutVars>
          <dgm:chPref val="3"/>
        </dgm:presLayoutVars>
      </dgm:prSet>
      <dgm:spPr/>
    </dgm:pt>
    <dgm:pt modelId="{3533F0DD-0BB1-4FD5-BFD1-A34D27172A37}" type="pres">
      <dgm:prSet presAssocID="{E5A3E7AA-57D9-4AB0-8F9B-42B5BCC47406}" presName="rootConnector1" presStyleLbl="node1" presStyleIdx="0" presStyleCnt="0"/>
      <dgm:spPr/>
    </dgm:pt>
    <dgm:pt modelId="{FFACBADB-3822-4D8E-8940-5FD8878998C4}" type="pres">
      <dgm:prSet presAssocID="{E5A3E7AA-57D9-4AB0-8F9B-42B5BCC47406}" presName="hierChild2" presStyleCnt="0"/>
      <dgm:spPr/>
    </dgm:pt>
    <dgm:pt modelId="{34256DB8-FC8A-4155-8251-C9A8C90BB867}" type="pres">
      <dgm:prSet presAssocID="{70308C9E-98E9-4AB7-876F-F9B90A50F512}" presName="Name64" presStyleLbl="parChTrans1D2" presStyleIdx="0" presStyleCnt="6"/>
      <dgm:spPr/>
    </dgm:pt>
    <dgm:pt modelId="{1F45EA49-F7B6-4F3D-8DD0-8D0B943E2003}" type="pres">
      <dgm:prSet presAssocID="{5266249B-F6AF-4783-ADEF-9FB6B5DD54B0}" presName="hierRoot2" presStyleCnt="0">
        <dgm:presLayoutVars>
          <dgm:hierBranch val="init"/>
        </dgm:presLayoutVars>
      </dgm:prSet>
      <dgm:spPr/>
    </dgm:pt>
    <dgm:pt modelId="{C452ED4F-FED1-473D-B356-F1BF0FB2DC1E}" type="pres">
      <dgm:prSet presAssocID="{5266249B-F6AF-4783-ADEF-9FB6B5DD54B0}" presName="rootComposite" presStyleCnt="0"/>
      <dgm:spPr/>
    </dgm:pt>
    <dgm:pt modelId="{8759F11A-9077-4E3B-BAD5-158DB0F267D2}" type="pres">
      <dgm:prSet presAssocID="{5266249B-F6AF-4783-ADEF-9FB6B5DD54B0}" presName="rootText" presStyleLbl="node2" presStyleIdx="0" presStyleCnt="6" custScaleX="478213" custScaleY="88099">
        <dgm:presLayoutVars>
          <dgm:chPref val="3"/>
        </dgm:presLayoutVars>
      </dgm:prSet>
      <dgm:spPr/>
    </dgm:pt>
    <dgm:pt modelId="{BE4C5E56-68DF-4CD3-9A4B-54F35CBF7DFD}" type="pres">
      <dgm:prSet presAssocID="{5266249B-F6AF-4783-ADEF-9FB6B5DD54B0}" presName="rootConnector" presStyleLbl="node2" presStyleIdx="0" presStyleCnt="6"/>
      <dgm:spPr/>
    </dgm:pt>
    <dgm:pt modelId="{9A996DAA-55F0-4EFE-A9CF-FE52DECED35B}" type="pres">
      <dgm:prSet presAssocID="{5266249B-F6AF-4783-ADEF-9FB6B5DD54B0}" presName="hierChild4" presStyleCnt="0"/>
      <dgm:spPr/>
    </dgm:pt>
    <dgm:pt modelId="{AFBDBB05-68DF-4448-BC43-F1D6DF097172}" type="pres">
      <dgm:prSet presAssocID="{5266249B-F6AF-4783-ADEF-9FB6B5DD54B0}" presName="hierChild5" presStyleCnt="0"/>
      <dgm:spPr/>
    </dgm:pt>
    <dgm:pt modelId="{3658DD30-88DC-4825-A465-A9889C2CBBB4}" type="pres">
      <dgm:prSet presAssocID="{ABD95382-6087-46EB-ABDC-A5507EDA776C}" presName="Name64" presStyleLbl="parChTrans1D2" presStyleIdx="1" presStyleCnt="6"/>
      <dgm:spPr/>
    </dgm:pt>
    <dgm:pt modelId="{1B02C76E-591B-4303-BEB7-5D134404487E}" type="pres">
      <dgm:prSet presAssocID="{CE98A55E-ECFD-4B6D-B30B-52E8871A2FDE}" presName="hierRoot2" presStyleCnt="0">
        <dgm:presLayoutVars>
          <dgm:hierBranch val="init"/>
        </dgm:presLayoutVars>
      </dgm:prSet>
      <dgm:spPr/>
    </dgm:pt>
    <dgm:pt modelId="{83EE024C-7FBA-412A-9C6D-AF3B0807D339}" type="pres">
      <dgm:prSet presAssocID="{CE98A55E-ECFD-4B6D-B30B-52E8871A2FDE}" presName="rootComposite" presStyleCnt="0"/>
      <dgm:spPr/>
    </dgm:pt>
    <dgm:pt modelId="{DCE0DF72-3E6F-40E9-BBCF-232544035A92}" type="pres">
      <dgm:prSet presAssocID="{CE98A55E-ECFD-4B6D-B30B-52E8871A2FDE}" presName="rootText" presStyleLbl="node2" presStyleIdx="1" presStyleCnt="6" custScaleX="478213" custScaleY="88099">
        <dgm:presLayoutVars>
          <dgm:chPref val="3"/>
        </dgm:presLayoutVars>
      </dgm:prSet>
      <dgm:spPr/>
    </dgm:pt>
    <dgm:pt modelId="{829EAEEB-B0A1-444B-9F75-20345FBFF9F8}" type="pres">
      <dgm:prSet presAssocID="{CE98A55E-ECFD-4B6D-B30B-52E8871A2FDE}" presName="rootConnector" presStyleLbl="node2" presStyleIdx="1" presStyleCnt="6"/>
      <dgm:spPr/>
    </dgm:pt>
    <dgm:pt modelId="{E6690E32-269A-41C5-962B-ABBCA88D85F7}" type="pres">
      <dgm:prSet presAssocID="{CE98A55E-ECFD-4B6D-B30B-52E8871A2FDE}" presName="hierChild4" presStyleCnt="0"/>
      <dgm:spPr/>
    </dgm:pt>
    <dgm:pt modelId="{36AED769-A761-44A8-8D8F-C0F040052A8E}" type="pres">
      <dgm:prSet presAssocID="{CE98A55E-ECFD-4B6D-B30B-52E8871A2FDE}" presName="hierChild5" presStyleCnt="0"/>
      <dgm:spPr/>
    </dgm:pt>
    <dgm:pt modelId="{F549B991-BC32-4FC2-B8BC-39AE41F730D4}" type="pres">
      <dgm:prSet presAssocID="{481D06F5-CA12-446F-B4FE-496D0353E686}" presName="Name64" presStyleLbl="parChTrans1D2" presStyleIdx="2" presStyleCnt="6"/>
      <dgm:spPr/>
    </dgm:pt>
    <dgm:pt modelId="{1791E639-C94F-4D63-8660-7C30BEFC2ED8}" type="pres">
      <dgm:prSet presAssocID="{592D9071-F98F-44FC-90D0-88C3E2636731}" presName="hierRoot2" presStyleCnt="0">
        <dgm:presLayoutVars>
          <dgm:hierBranch val="init"/>
        </dgm:presLayoutVars>
      </dgm:prSet>
      <dgm:spPr/>
    </dgm:pt>
    <dgm:pt modelId="{968F735C-0479-44C9-B6F4-04CE80B8E1DA}" type="pres">
      <dgm:prSet presAssocID="{592D9071-F98F-44FC-90D0-88C3E2636731}" presName="rootComposite" presStyleCnt="0"/>
      <dgm:spPr/>
    </dgm:pt>
    <dgm:pt modelId="{F40EF527-94B4-430B-8772-40E0A3475C22}" type="pres">
      <dgm:prSet presAssocID="{592D9071-F98F-44FC-90D0-88C3E2636731}" presName="rootText" presStyleLbl="node2" presStyleIdx="2" presStyleCnt="6" custScaleX="478213" custScaleY="88099">
        <dgm:presLayoutVars>
          <dgm:chPref val="3"/>
        </dgm:presLayoutVars>
      </dgm:prSet>
      <dgm:spPr/>
    </dgm:pt>
    <dgm:pt modelId="{7DEA7D6D-4840-4DDB-A4D0-E23BE2F552CC}" type="pres">
      <dgm:prSet presAssocID="{592D9071-F98F-44FC-90D0-88C3E2636731}" presName="rootConnector" presStyleLbl="node2" presStyleIdx="2" presStyleCnt="6"/>
      <dgm:spPr/>
    </dgm:pt>
    <dgm:pt modelId="{DD3EA2F0-DECD-4D15-93D4-BC16BCA18A1B}" type="pres">
      <dgm:prSet presAssocID="{592D9071-F98F-44FC-90D0-88C3E2636731}" presName="hierChild4" presStyleCnt="0"/>
      <dgm:spPr/>
    </dgm:pt>
    <dgm:pt modelId="{366E9298-E8D5-4004-8DE9-FD02041D9D80}" type="pres">
      <dgm:prSet presAssocID="{592D9071-F98F-44FC-90D0-88C3E2636731}" presName="hierChild5" presStyleCnt="0"/>
      <dgm:spPr/>
    </dgm:pt>
    <dgm:pt modelId="{162A519E-BE34-4078-AE31-B8EF7FC0F7CF}" type="pres">
      <dgm:prSet presAssocID="{632E17FF-A4B7-4463-9072-351A94244253}" presName="Name64" presStyleLbl="parChTrans1D2" presStyleIdx="3" presStyleCnt="6"/>
      <dgm:spPr/>
    </dgm:pt>
    <dgm:pt modelId="{20B80730-CFA7-4A01-9529-334EAD5E603D}" type="pres">
      <dgm:prSet presAssocID="{D2628286-F700-48F2-ACFD-096FB21B1614}" presName="hierRoot2" presStyleCnt="0">
        <dgm:presLayoutVars>
          <dgm:hierBranch val="init"/>
        </dgm:presLayoutVars>
      </dgm:prSet>
      <dgm:spPr/>
    </dgm:pt>
    <dgm:pt modelId="{8E2D04C0-5545-4A58-829D-A1D051A54264}" type="pres">
      <dgm:prSet presAssocID="{D2628286-F700-48F2-ACFD-096FB21B1614}" presName="rootComposite" presStyleCnt="0"/>
      <dgm:spPr/>
    </dgm:pt>
    <dgm:pt modelId="{C6B67E35-6E46-4B04-83D6-D4EF2D67B641}" type="pres">
      <dgm:prSet presAssocID="{D2628286-F700-48F2-ACFD-096FB21B1614}" presName="rootText" presStyleLbl="node2" presStyleIdx="3" presStyleCnt="6" custScaleX="478213" custScaleY="88099">
        <dgm:presLayoutVars>
          <dgm:chPref val="3"/>
        </dgm:presLayoutVars>
      </dgm:prSet>
      <dgm:spPr/>
    </dgm:pt>
    <dgm:pt modelId="{08D19D1B-5B88-4A05-8A86-490C784E1BC9}" type="pres">
      <dgm:prSet presAssocID="{D2628286-F700-48F2-ACFD-096FB21B1614}" presName="rootConnector" presStyleLbl="node2" presStyleIdx="3" presStyleCnt="6"/>
      <dgm:spPr/>
    </dgm:pt>
    <dgm:pt modelId="{2DA30DC8-EFFB-4959-9DEA-11FB340B490C}" type="pres">
      <dgm:prSet presAssocID="{D2628286-F700-48F2-ACFD-096FB21B1614}" presName="hierChild4" presStyleCnt="0"/>
      <dgm:spPr/>
    </dgm:pt>
    <dgm:pt modelId="{595E7CF4-9B02-4894-BD4D-3BB4D13AA2B7}" type="pres">
      <dgm:prSet presAssocID="{D2628286-F700-48F2-ACFD-096FB21B1614}" presName="hierChild5" presStyleCnt="0"/>
      <dgm:spPr/>
    </dgm:pt>
    <dgm:pt modelId="{1F5BB58F-6B4D-4B6B-B514-34651802B0FB}" type="pres">
      <dgm:prSet presAssocID="{6100AC6F-F079-4BB0-813C-434906F51D30}" presName="Name64" presStyleLbl="parChTrans1D2" presStyleIdx="4" presStyleCnt="6"/>
      <dgm:spPr/>
    </dgm:pt>
    <dgm:pt modelId="{FA563D7E-AB43-4096-9AF5-B0821E6E01E3}" type="pres">
      <dgm:prSet presAssocID="{2246051E-774F-4652-89AE-666BC2328102}" presName="hierRoot2" presStyleCnt="0">
        <dgm:presLayoutVars>
          <dgm:hierBranch val="init"/>
        </dgm:presLayoutVars>
      </dgm:prSet>
      <dgm:spPr/>
    </dgm:pt>
    <dgm:pt modelId="{97ADBF81-9259-4E2B-BF5D-E0DFF021FD7D}" type="pres">
      <dgm:prSet presAssocID="{2246051E-774F-4652-89AE-666BC2328102}" presName="rootComposite" presStyleCnt="0"/>
      <dgm:spPr/>
    </dgm:pt>
    <dgm:pt modelId="{1D8D3EC7-6F20-4173-8913-7DAA2CAC58B5}" type="pres">
      <dgm:prSet presAssocID="{2246051E-774F-4652-89AE-666BC2328102}" presName="rootText" presStyleLbl="node2" presStyleIdx="4" presStyleCnt="6" custScaleX="478213" custScaleY="88099">
        <dgm:presLayoutVars>
          <dgm:chPref val="3"/>
        </dgm:presLayoutVars>
      </dgm:prSet>
      <dgm:spPr/>
    </dgm:pt>
    <dgm:pt modelId="{8BCED092-3709-4F49-87D2-408F69E52447}" type="pres">
      <dgm:prSet presAssocID="{2246051E-774F-4652-89AE-666BC2328102}" presName="rootConnector" presStyleLbl="node2" presStyleIdx="4" presStyleCnt="6"/>
      <dgm:spPr/>
    </dgm:pt>
    <dgm:pt modelId="{0396D2E1-24E1-4B78-885F-4A551D76C2FF}" type="pres">
      <dgm:prSet presAssocID="{2246051E-774F-4652-89AE-666BC2328102}" presName="hierChild4" presStyleCnt="0"/>
      <dgm:spPr/>
    </dgm:pt>
    <dgm:pt modelId="{90D4A3C9-7757-4426-8033-BC813BA0E056}" type="pres">
      <dgm:prSet presAssocID="{2246051E-774F-4652-89AE-666BC2328102}" presName="hierChild5" presStyleCnt="0"/>
      <dgm:spPr/>
    </dgm:pt>
    <dgm:pt modelId="{871EAF2E-33E8-464D-8424-7BF20598DC8F}" type="pres">
      <dgm:prSet presAssocID="{D9A742EE-3F08-460B-9A8B-7FBAE3994CDB}" presName="Name64" presStyleLbl="parChTrans1D2" presStyleIdx="5" presStyleCnt="6"/>
      <dgm:spPr/>
    </dgm:pt>
    <dgm:pt modelId="{289251C3-7D3D-41C2-B398-4B3DD2BCA2AA}" type="pres">
      <dgm:prSet presAssocID="{9D4A271B-C7D8-4E62-B40C-E367E08C36D7}" presName="hierRoot2" presStyleCnt="0">
        <dgm:presLayoutVars>
          <dgm:hierBranch val="init"/>
        </dgm:presLayoutVars>
      </dgm:prSet>
      <dgm:spPr/>
    </dgm:pt>
    <dgm:pt modelId="{BDE116C1-B386-4F86-86E2-9192F3C8BC3B}" type="pres">
      <dgm:prSet presAssocID="{9D4A271B-C7D8-4E62-B40C-E367E08C36D7}" presName="rootComposite" presStyleCnt="0"/>
      <dgm:spPr/>
    </dgm:pt>
    <dgm:pt modelId="{37BFEFD6-1FA5-49AA-942D-85A0E0D09339}" type="pres">
      <dgm:prSet presAssocID="{9D4A271B-C7D8-4E62-B40C-E367E08C36D7}" presName="rootText" presStyleLbl="node2" presStyleIdx="5" presStyleCnt="6" custScaleX="478213" custScaleY="88099">
        <dgm:presLayoutVars>
          <dgm:chPref val="3"/>
        </dgm:presLayoutVars>
      </dgm:prSet>
      <dgm:spPr/>
    </dgm:pt>
    <dgm:pt modelId="{9DF1A314-887F-4592-AFC8-0E7C8AD56EF3}" type="pres">
      <dgm:prSet presAssocID="{9D4A271B-C7D8-4E62-B40C-E367E08C36D7}" presName="rootConnector" presStyleLbl="node2" presStyleIdx="5" presStyleCnt="6"/>
      <dgm:spPr/>
    </dgm:pt>
    <dgm:pt modelId="{C076B713-CC2D-4F7B-AEAA-54F27E6AEC5F}" type="pres">
      <dgm:prSet presAssocID="{9D4A271B-C7D8-4E62-B40C-E367E08C36D7}" presName="hierChild4" presStyleCnt="0"/>
      <dgm:spPr/>
    </dgm:pt>
    <dgm:pt modelId="{60B607C6-9330-4818-9CDD-B670805D3100}" type="pres">
      <dgm:prSet presAssocID="{9D4A271B-C7D8-4E62-B40C-E367E08C36D7}" presName="hierChild5" presStyleCnt="0"/>
      <dgm:spPr/>
    </dgm:pt>
    <dgm:pt modelId="{B4E5DD9D-7C2E-415C-BC9D-1A4F36DC5786}" type="pres">
      <dgm:prSet presAssocID="{E5A3E7AA-57D9-4AB0-8F9B-42B5BCC47406}" presName="hierChild3" presStyleCnt="0"/>
      <dgm:spPr/>
    </dgm:pt>
  </dgm:ptLst>
  <dgm:cxnLst>
    <dgm:cxn modelId="{28699916-AF81-49E6-8195-29D45B9A26EC}" type="presOf" srcId="{9D4A271B-C7D8-4E62-B40C-E367E08C36D7}" destId="{37BFEFD6-1FA5-49AA-942D-85A0E0D09339}" srcOrd="0" destOrd="0" presId="urn:microsoft.com/office/officeart/2009/3/layout/HorizontalOrganizationChart"/>
    <dgm:cxn modelId="{B64B0D17-DB57-48A4-BC65-83BD6F8C3D17}" srcId="{E5A3E7AA-57D9-4AB0-8F9B-42B5BCC47406}" destId="{D2628286-F700-48F2-ACFD-096FB21B1614}" srcOrd="3" destOrd="0" parTransId="{632E17FF-A4B7-4463-9072-351A94244253}" sibTransId="{B991F746-DC09-4AEF-8B94-C3202D1C768D}"/>
    <dgm:cxn modelId="{321AD527-F8F2-41AA-AEC4-1CF2A423676D}" type="presOf" srcId="{CE98A55E-ECFD-4B6D-B30B-52E8871A2FDE}" destId="{829EAEEB-B0A1-444B-9F75-20345FBFF9F8}" srcOrd="1" destOrd="0" presId="urn:microsoft.com/office/officeart/2009/3/layout/HorizontalOrganizationChart"/>
    <dgm:cxn modelId="{21A1F031-225A-474A-B6A7-88E454DB0A16}" type="presOf" srcId="{70308C9E-98E9-4AB7-876F-F9B90A50F512}" destId="{34256DB8-FC8A-4155-8251-C9A8C90BB867}" srcOrd="0" destOrd="0" presId="urn:microsoft.com/office/officeart/2009/3/layout/HorizontalOrganizationChart"/>
    <dgm:cxn modelId="{8CA1813A-D48E-4570-9667-746A4C85D453}" type="presOf" srcId="{5266249B-F6AF-4783-ADEF-9FB6B5DD54B0}" destId="{BE4C5E56-68DF-4CD3-9A4B-54F35CBF7DFD}" srcOrd="1" destOrd="0" presId="urn:microsoft.com/office/officeart/2009/3/layout/HorizontalOrganizationChart"/>
    <dgm:cxn modelId="{BB5ABA43-0AE5-4776-B009-D3FF3599466F}" srcId="{E5A3E7AA-57D9-4AB0-8F9B-42B5BCC47406}" destId="{9D4A271B-C7D8-4E62-B40C-E367E08C36D7}" srcOrd="5" destOrd="0" parTransId="{D9A742EE-3F08-460B-9A8B-7FBAE3994CDB}" sibTransId="{E06EFEB2-25E3-4886-9F1E-60426668C5FF}"/>
    <dgm:cxn modelId="{9AD4CF65-366D-4E1D-BBE2-05C614615DF3}" srcId="{E5A3E7AA-57D9-4AB0-8F9B-42B5BCC47406}" destId="{5266249B-F6AF-4783-ADEF-9FB6B5DD54B0}" srcOrd="0" destOrd="0" parTransId="{70308C9E-98E9-4AB7-876F-F9B90A50F512}" sibTransId="{A542A62C-626D-4EF8-8735-9BD952DA40FC}"/>
    <dgm:cxn modelId="{0B57EC4B-A8C3-4285-AE67-82776D05B5DF}" type="presOf" srcId="{D2628286-F700-48F2-ACFD-096FB21B1614}" destId="{08D19D1B-5B88-4A05-8A86-490C784E1BC9}" srcOrd="1" destOrd="0" presId="urn:microsoft.com/office/officeart/2009/3/layout/HorizontalOrganizationChart"/>
    <dgm:cxn modelId="{DD5D824E-478B-4F86-85D0-519BD8D05FB8}" type="presOf" srcId="{5266249B-F6AF-4783-ADEF-9FB6B5DD54B0}" destId="{8759F11A-9077-4E3B-BAD5-158DB0F267D2}" srcOrd="0" destOrd="0" presId="urn:microsoft.com/office/officeart/2009/3/layout/HorizontalOrganizationChart"/>
    <dgm:cxn modelId="{D267D757-6583-4C5F-B3C1-A1CFF4EE16D5}" srcId="{77632754-E2E1-4E4D-874A-0B652D3A7B92}" destId="{E5A3E7AA-57D9-4AB0-8F9B-42B5BCC47406}" srcOrd="0" destOrd="0" parTransId="{52A5D107-86FC-4793-B210-EA00EC107A41}" sibTransId="{0D8E5F45-BD77-4EFF-B1CB-0BCE9ED0132E}"/>
    <dgm:cxn modelId="{D5D1E458-B6E9-4CA1-AF9A-968066B17814}" type="presOf" srcId="{592D9071-F98F-44FC-90D0-88C3E2636731}" destId="{7DEA7D6D-4840-4DDB-A4D0-E23BE2F552CC}" srcOrd="1" destOrd="0" presId="urn:microsoft.com/office/officeart/2009/3/layout/HorizontalOrganizationChart"/>
    <dgm:cxn modelId="{89AE5D82-DB71-4B8B-9225-D7B0CE06A992}" type="presOf" srcId="{E5A3E7AA-57D9-4AB0-8F9B-42B5BCC47406}" destId="{3533F0DD-0BB1-4FD5-BFD1-A34D27172A37}" srcOrd="1" destOrd="0" presId="urn:microsoft.com/office/officeart/2009/3/layout/HorizontalOrganizationChart"/>
    <dgm:cxn modelId="{D3FD1984-F33B-4EF6-946B-D4E8BE5288A0}" srcId="{E5A3E7AA-57D9-4AB0-8F9B-42B5BCC47406}" destId="{592D9071-F98F-44FC-90D0-88C3E2636731}" srcOrd="2" destOrd="0" parTransId="{481D06F5-CA12-446F-B4FE-496D0353E686}" sibTransId="{9F46F6A4-6CAB-4E35-95FF-00FA4146CA49}"/>
    <dgm:cxn modelId="{8613BA88-3B57-4A4A-BB5B-ED2DC23977BF}" type="presOf" srcId="{CE98A55E-ECFD-4B6D-B30B-52E8871A2FDE}" destId="{DCE0DF72-3E6F-40E9-BBCF-232544035A92}" srcOrd="0" destOrd="0" presId="urn:microsoft.com/office/officeart/2009/3/layout/HorizontalOrganizationChart"/>
    <dgm:cxn modelId="{2C279D99-0392-4663-B4F3-724A6DF6F856}" srcId="{E5A3E7AA-57D9-4AB0-8F9B-42B5BCC47406}" destId="{2246051E-774F-4652-89AE-666BC2328102}" srcOrd="4" destOrd="0" parTransId="{6100AC6F-F079-4BB0-813C-434906F51D30}" sibTransId="{027DA9CD-943F-4E6D-9357-D659EFC0A39E}"/>
    <dgm:cxn modelId="{285AD5A2-647D-4870-A5D8-C2D1A7123FD1}" type="presOf" srcId="{D9A742EE-3F08-460B-9A8B-7FBAE3994CDB}" destId="{871EAF2E-33E8-464D-8424-7BF20598DC8F}" srcOrd="0" destOrd="0" presId="urn:microsoft.com/office/officeart/2009/3/layout/HorizontalOrganizationChart"/>
    <dgm:cxn modelId="{D6A591B3-E247-4089-9615-641D368746BA}" srcId="{E5A3E7AA-57D9-4AB0-8F9B-42B5BCC47406}" destId="{CE98A55E-ECFD-4B6D-B30B-52E8871A2FDE}" srcOrd="1" destOrd="0" parTransId="{ABD95382-6087-46EB-ABDC-A5507EDA776C}" sibTransId="{C06484B2-B191-4D76-AF98-3EC5C3B47282}"/>
    <dgm:cxn modelId="{475867B5-116B-48C7-9559-C4A7A147DB76}" type="presOf" srcId="{2246051E-774F-4652-89AE-666BC2328102}" destId="{8BCED092-3709-4F49-87D2-408F69E52447}" srcOrd="1" destOrd="0" presId="urn:microsoft.com/office/officeart/2009/3/layout/HorizontalOrganizationChart"/>
    <dgm:cxn modelId="{489EF5B5-EF09-4240-A1AF-1E4A6605AB43}" type="presOf" srcId="{9D4A271B-C7D8-4E62-B40C-E367E08C36D7}" destId="{9DF1A314-887F-4592-AFC8-0E7C8AD56EF3}" srcOrd="1" destOrd="0" presId="urn:microsoft.com/office/officeart/2009/3/layout/HorizontalOrganizationChart"/>
    <dgm:cxn modelId="{768276B7-2C2E-4CB7-A8CD-EB0521A3C691}" type="presOf" srcId="{592D9071-F98F-44FC-90D0-88C3E2636731}" destId="{F40EF527-94B4-430B-8772-40E0A3475C22}" srcOrd="0" destOrd="0" presId="urn:microsoft.com/office/officeart/2009/3/layout/HorizontalOrganizationChart"/>
    <dgm:cxn modelId="{932C33BF-3365-481A-8228-D49BBF1E6878}" type="presOf" srcId="{77632754-E2E1-4E4D-874A-0B652D3A7B92}" destId="{9C614B5F-3506-4156-BE4D-5C65C930BA6B}" srcOrd="0" destOrd="0" presId="urn:microsoft.com/office/officeart/2009/3/layout/HorizontalOrganizationChart"/>
    <dgm:cxn modelId="{6C82F8CE-EA3D-40E5-A348-706A3EA69241}" type="presOf" srcId="{6100AC6F-F079-4BB0-813C-434906F51D30}" destId="{1F5BB58F-6B4D-4B6B-B514-34651802B0FB}" srcOrd="0" destOrd="0" presId="urn:microsoft.com/office/officeart/2009/3/layout/HorizontalOrganizationChart"/>
    <dgm:cxn modelId="{7F6D5BD2-D76B-429D-B88B-66966BC57C81}" type="presOf" srcId="{481D06F5-CA12-446F-B4FE-496D0353E686}" destId="{F549B991-BC32-4FC2-B8BC-39AE41F730D4}" srcOrd="0" destOrd="0" presId="urn:microsoft.com/office/officeart/2009/3/layout/HorizontalOrganizationChart"/>
    <dgm:cxn modelId="{5252C9DD-6C2A-48C3-87A0-434306CF18B5}" type="presOf" srcId="{D2628286-F700-48F2-ACFD-096FB21B1614}" destId="{C6B67E35-6E46-4B04-83D6-D4EF2D67B641}" srcOrd="0" destOrd="0" presId="urn:microsoft.com/office/officeart/2009/3/layout/HorizontalOrganizationChart"/>
    <dgm:cxn modelId="{ED8715E8-FEE6-4BD1-A44B-6743ABFEEDEC}" type="presOf" srcId="{E5A3E7AA-57D9-4AB0-8F9B-42B5BCC47406}" destId="{6FA22436-A103-4CE9-9E6F-4C36FE595B44}" srcOrd="0" destOrd="0" presId="urn:microsoft.com/office/officeart/2009/3/layout/HorizontalOrganizationChart"/>
    <dgm:cxn modelId="{594043EE-22AF-4E91-B7CA-9D6648120892}" type="presOf" srcId="{632E17FF-A4B7-4463-9072-351A94244253}" destId="{162A519E-BE34-4078-AE31-B8EF7FC0F7CF}" srcOrd="0" destOrd="0" presId="urn:microsoft.com/office/officeart/2009/3/layout/HorizontalOrganizationChart"/>
    <dgm:cxn modelId="{C21127F7-ADA6-453F-BE6D-AD759D46A7CE}" type="presOf" srcId="{ABD95382-6087-46EB-ABDC-A5507EDA776C}" destId="{3658DD30-88DC-4825-A465-A9889C2CBBB4}" srcOrd="0" destOrd="0" presId="urn:microsoft.com/office/officeart/2009/3/layout/HorizontalOrganizationChart"/>
    <dgm:cxn modelId="{316754F9-782F-4DEC-993D-19EF1BB6AD3B}" type="presOf" srcId="{2246051E-774F-4652-89AE-666BC2328102}" destId="{1D8D3EC7-6F20-4173-8913-7DAA2CAC58B5}" srcOrd="0" destOrd="0" presId="urn:microsoft.com/office/officeart/2009/3/layout/HorizontalOrganizationChart"/>
    <dgm:cxn modelId="{EC36832B-2D99-443B-A110-F7C819A73F32}" type="presParOf" srcId="{9C614B5F-3506-4156-BE4D-5C65C930BA6B}" destId="{A07172AB-8DC9-4319-80D4-9C28B4AAC806}" srcOrd="0" destOrd="0" presId="urn:microsoft.com/office/officeart/2009/3/layout/HorizontalOrganizationChart"/>
    <dgm:cxn modelId="{E634DFBB-D302-4995-BD08-FA6DEC6AD211}" type="presParOf" srcId="{A07172AB-8DC9-4319-80D4-9C28B4AAC806}" destId="{75278FEB-BE4F-4B22-A674-53062CEAC680}" srcOrd="0" destOrd="0" presId="urn:microsoft.com/office/officeart/2009/3/layout/HorizontalOrganizationChart"/>
    <dgm:cxn modelId="{4E2EEC8A-21CC-48F3-BFCD-E1A83B052F66}" type="presParOf" srcId="{75278FEB-BE4F-4B22-A674-53062CEAC680}" destId="{6FA22436-A103-4CE9-9E6F-4C36FE595B44}" srcOrd="0" destOrd="0" presId="urn:microsoft.com/office/officeart/2009/3/layout/HorizontalOrganizationChart"/>
    <dgm:cxn modelId="{960B472D-73DC-4EA2-AF61-34D7FEEF022A}" type="presParOf" srcId="{75278FEB-BE4F-4B22-A674-53062CEAC680}" destId="{3533F0DD-0BB1-4FD5-BFD1-A34D27172A37}" srcOrd="1" destOrd="0" presId="urn:microsoft.com/office/officeart/2009/3/layout/HorizontalOrganizationChart"/>
    <dgm:cxn modelId="{A3E8D5C4-9037-4B93-AD2D-81C7D0A06C12}" type="presParOf" srcId="{A07172AB-8DC9-4319-80D4-9C28B4AAC806}" destId="{FFACBADB-3822-4D8E-8940-5FD8878998C4}" srcOrd="1" destOrd="0" presId="urn:microsoft.com/office/officeart/2009/3/layout/HorizontalOrganizationChart"/>
    <dgm:cxn modelId="{65C5335A-623A-4C61-A893-D8FB69CDFB34}" type="presParOf" srcId="{FFACBADB-3822-4D8E-8940-5FD8878998C4}" destId="{34256DB8-FC8A-4155-8251-C9A8C90BB867}" srcOrd="0" destOrd="0" presId="urn:microsoft.com/office/officeart/2009/3/layout/HorizontalOrganizationChart"/>
    <dgm:cxn modelId="{61AD35A8-4FE8-40C9-AC3A-511B21B0D0A7}" type="presParOf" srcId="{FFACBADB-3822-4D8E-8940-5FD8878998C4}" destId="{1F45EA49-F7B6-4F3D-8DD0-8D0B943E2003}" srcOrd="1" destOrd="0" presId="urn:microsoft.com/office/officeart/2009/3/layout/HorizontalOrganizationChart"/>
    <dgm:cxn modelId="{9BA0BAD3-CC13-46AB-BBB6-22B218139CA7}" type="presParOf" srcId="{1F45EA49-F7B6-4F3D-8DD0-8D0B943E2003}" destId="{C452ED4F-FED1-473D-B356-F1BF0FB2DC1E}" srcOrd="0" destOrd="0" presId="urn:microsoft.com/office/officeart/2009/3/layout/HorizontalOrganizationChart"/>
    <dgm:cxn modelId="{C4055FE9-8292-4B84-983D-A434648CFF1F}" type="presParOf" srcId="{C452ED4F-FED1-473D-B356-F1BF0FB2DC1E}" destId="{8759F11A-9077-4E3B-BAD5-158DB0F267D2}" srcOrd="0" destOrd="0" presId="urn:microsoft.com/office/officeart/2009/3/layout/HorizontalOrganizationChart"/>
    <dgm:cxn modelId="{BD80C88A-E2C3-4149-A173-2E5F6F0FD287}" type="presParOf" srcId="{C452ED4F-FED1-473D-B356-F1BF0FB2DC1E}" destId="{BE4C5E56-68DF-4CD3-9A4B-54F35CBF7DFD}" srcOrd="1" destOrd="0" presId="urn:microsoft.com/office/officeart/2009/3/layout/HorizontalOrganizationChart"/>
    <dgm:cxn modelId="{4A0CAAF1-3921-421F-A54B-5CAD135BD143}" type="presParOf" srcId="{1F45EA49-F7B6-4F3D-8DD0-8D0B943E2003}" destId="{9A996DAA-55F0-4EFE-A9CF-FE52DECED35B}" srcOrd="1" destOrd="0" presId="urn:microsoft.com/office/officeart/2009/3/layout/HorizontalOrganizationChart"/>
    <dgm:cxn modelId="{E59EBA6B-AB31-44FE-91E2-FFEA0D59E19C}" type="presParOf" srcId="{1F45EA49-F7B6-4F3D-8DD0-8D0B943E2003}" destId="{AFBDBB05-68DF-4448-BC43-F1D6DF097172}" srcOrd="2" destOrd="0" presId="urn:microsoft.com/office/officeart/2009/3/layout/HorizontalOrganizationChart"/>
    <dgm:cxn modelId="{793CA96E-16FC-4C74-ABE8-ADE228631DCE}" type="presParOf" srcId="{FFACBADB-3822-4D8E-8940-5FD8878998C4}" destId="{3658DD30-88DC-4825-A465-A9889C2CBBB4}" srcOrd="2" destOrd="0" presId="urn:microsoft.com/office/officeart/2009/3/layout/HorizontalOrganizationChart"/>
    <dgm:cxn modelId="{9DD9C667-C39E-4D79-A30A-CF6DF532C8B0}" type="presParOf" srcId="{FFACBADB-3822-4D8E-8940-5FD8878998C4}" destId="{1B02C76E-591B-4303-BEB7-5D134404487E}" srcOrd="3" destOrd="0" presId="urn:microsoft.com/office/officeart/2009/3/layout/HorizontalOrganizationChart"/>
    <dgm:cxn modelId="{2D79E4D2-ECE3-4510-B712-3013F94F32EE}" type="presParOf" srcId="{1B02C76E-591B-4303-BEB7-5D134404487E}" destId="{83EE024C-7FBA-412A-9C6D-AF3B0807D339}" srcOrd="0" destOrd="0" presId="urn:microsoft.com/office/officeart/2009/3/layout/HorizontalOrganizationChart"/>
    <dgm:cxn modelId="{7A0F7292-5044-4917-A2DD-1C77A080D1D4}" type="presParOf" srcId="{83EE024C-7FBA-412A-9C6D-AF3B0807D339}" destId="{DCE0DF72-3E6F-40E9-BBCF-232544035A92}" srcOrd="0" destOrd="0" presId="urn:microsoft.com/office/officeart/2009/3/layout/HorizontalOrganizationChart"/>
    <dgm:cxn modelId="{0377AD60-8552-4168-A703-2F4451C9B3AD}" type="presParOf" srcId="{83EE024C-7FBA-412A-9C6D-AF3B0807D339}" destId="{829EAEEB-B0A1-444B-9F75-20345FBFF9F8}" srcOrd="1" destOrd="0" presId="urn:microsoft.com/office/officeart/2009/3/layout/HorizontalOrganizationChart"/>
    <dgm:cxn modelId="{9C2BB212-4BF5-42E2-BC3D-85EBCEC0084B}" type="presParOf" srcId="{1B02C76E-591B-4303-BEB7-5D134404487E}" destId="{E6690E32-269A-41C5-962B-ABBCA88D85F7}" srcOrd="1" destOrd="0" presId="urn:microsoft.com/office/officeart/2009/3/layout/HorizontalOrganizationChart"/>
    <dgm:cxn modelId="{C80814A7-A14C-4E83-8663-4205A115E64E}" type="presParOf" srcId="{1B02C76E-591B-4303-BEB7-5D134404487E}" destId="{36AED769-A761-44A8-8D8F-C0F040052A8E}" srcOrd="2" destOrd="0" presId="urn:microsoft.com/office/officeart/2009/3/layout/HorizontalOrganizationChart"/>
    <dgm:cxn modelId="{F0EAE4AC-1731-41FE-B204-A2D7647BCA82}" type="presParOf" srcId="{FFACBADB-3822-4D8E-8940-5FD8878998C4}" destId="{F549B991-BC32-4FC2-B8BC-39AE41F730D4}" srcOrd="4" destOrd="0" presId="urn:microsoft.com/office/officeart/2009/3/layout/HorizontalOrganizationChart"/>
    <dgm:cxn modelId="{FADDB72F-36FB-4EDE-8992-CCA682FCAB41}" type="presParOf" srcId="{FFACBADB-3822-4D8E-8940-5FD8878998C4}" destId="{1791E639-C94F-4D63-8660-7C30BEFC2ED8}" srcOrd="5" destOrd="0" presId="urn:microsoft.com/office/officeart/2009/3/layout/HorizontalOrganizationChart"/>
    <dgm:cxn modelId="{D401DBC9-C06F-45AB-B3A6-E14902D1E30E}" type="presParOf" srcId="{1791E639-C94F-4D63-8660-7C30BEFC2ED8}" destId="{968F735C-0479-44C9-B6F4-04CE80B8E1DA}" srcOrd="0" destOrd="0" presId="urn:microsoft.com/office/officeart/2009/3/layout/HorizontalOrganizationChart"/>
    <dgm:cxn modelId="{F80BFA3C-8C57-4B5C-B106-76C10D252E83}" type="presParOf" srcId="{968F735C-0479-44C9-B6F4-04CE80B8E1DA}" destId="{F40EF527-94B4-430B-8772-40E0A3475C22}" srcOrd="0" destOrd="0" presId="urn:microsoft.com/office/officeart/2009/3/layout/HorizontalOrganizationChart"/>
    <dgm:cxn modelId="{0C644583-5D42-4A99-9967-4E52331A4CBD}" type="presParOf" srcId="{968F735C-0479-44C9-B6F4-04CE80B8E1DA}" destId="{7DEA7D6D-4840-4DDB-A4D0-E23BE2F552CC}" srcOrd="1" destOrd="0" presId="urn:microsoft.com/office/officeart/2009/3/layout/HorizontalOrganizationChart"/>
    <dgm:cxn modelId="{A294D40D-A547-46A2-B1B0-44E720F523C1}" type="presParOf" srcId="{1791E639-C94F-4D63-8660-7C30BEFC2ED8}" destId="{DD3EA2F0-DECD-4D15-93D4-BC16BCA18A1B}" srcOrd="1" destOrd="0" presId="urn:microsoft.com/office/officeart/2009/3/layout/HorizontalOrganizationChart"/>
    <dgm:cxn modelId="{1B646047-0E9E-4808-A680-15C652331DA9}" type="presParOf" srcId="{1791E639-C94F-4D63-8660-7C30BEFC2ED8}" destId="{366E9298-E8D5-4004-8DE9-FD02041D9D80}" srcOrd="2" destOrd="0" presId="urn:microsoft.com/office/officeart/2009/3/layout/HorizontalOrganizationChart"/>
    <dgm:cxn modelId="{9E46BED6-14CD-425C-A6EF-D882B916D5C3}" type="presParOf" srcId="{FFACBADB-3822-4D8E-8940-5FD8878998C4}" destId="{162A519E-BE34-4078-AE31-B8EF7FC0F7CF}" srcOrd="6" destOrd="0" presId="urn:microsoft.com/office/officeart/2009/3/layout/HorizontalOrganizationChart"/>
    <dgm:cxn modelId="{1527A6C6-E207-43BE-8457-BC70DFCE470A}" type="presParOf" srcId="{FFACBADB-3822-4D8E-8940-5FD8878998C4}" destId="{20B80730-CFA7-4A01-9529-334EAD5E603D}" srcOrd="7" destOrd="0" presId="urn:microsoft.com/office/officeart/2009/3/layout/HorizontalOrganizationChart"/>
    <dgm:cxn modelId="{A0E66026-32C4-4086-A999-8164FC24A79D}" type="presParOf" srcId="{20B80730-CFA7-4A01-9529-334EAD5E603D}" destId="{8E2D04C0-5545-4A58-829D-A1D051A54264}" srcOrd="0" destOrd="0" presId="urn:microsoft.com/office/officeart/2009/3/layout/HorizontalOrganizationChart"/>
    <dgm:cxn modelId="{5116BABA-FD6B-4DCD-BE65-3B45BC5BB93B}" type="presParOf" srcId="{8E2D04C0-5545-4A58-829D-A1D051A54264}" destId="{C6B67E35-6E46-4B04-83D6-D4EF2D67B641}" srcOrd="0" destOrd="0" presId="urn:microsoft.com/office/officeart/2009/3/layout/HorizontalOrganizationChart"/>
    <dgm:cxn modelId="{94179DFB-4031-4BF5-88EA-CCFF5DF90338}" type="presParOf" srcId="{8E2D04C0-5545-4A58-829D-A1D051A54264}" destId="{08D19D1B-5B88-4A05-8A86-490C784E1BC9}" srcOrd="1" destOrd="0" presId="urn:microsoft.com/office/officeart/2009/3/layout/HorizontalOrganizationChart"/>
    <dgm:cxn modelId="{C17FC72B-DB31-4DF9-8CF4-4DA082A702EE}" type="presParOf" srcId="{20B80730-CFA7-4A01-9529-334EAD5E603D}" destId="{2DA30DC8-EFFB-4959-9DEA-11FB340B490C}" srcOrd="1" destOrd="0" presId="urn:microsoft.com/office/officeart/2009/3/layout/HorizontalOrganizationChart"/>
    <dgm:cxn modelId="{C1867B17-06F0-418E-9F8E-4F36215A0D04}" type="presParOf" srcId="{20B80730-CFA7-4A01-9529-334EAD5E603D}" destId="{595E7CF4-9B02-4894-BD4D-3BB4D13AA2B7}" srcOrd="2" destOrd="0" presId="urn:microsoft.com/office/officeart/2009/3/layout/HorizontalOrganizationChart"/>
    <dgm:cxn modelId="{6C83C0F4-8DD4-4189-B38C-8880B75E3AFB}" type="presParOf" srcId="{FFACBADB-3822-4D8E-8940-5FD8878998C4}" destId="{1F5BB58F-6B4D-4B6B-B514-34651802B0FB}" srcOrd="8" destOrd="0" presId="urn:microsoft.com/office/officeart/2009/3/layout/HorizontalOrganizationChart"/>
    <dgm:cxn modelId="{46F42FFA-65A7-4FC4-9639-5397D5B1E262}" type="presParOf" srcId="{FFACBADB-3822-4D8E-8940-5FD8878998C4}" destId="{FA563D7E-AB43-4096-9AF5-B0821E6E01E3}" srcOrd="9" destOrd="0" presId="urn:microsoft.com/office/officeart/2009/3/layout/HorizontalOrganizationChart"/>
    <dgm:cxn modelId="{30C99DEA-7B64-42E9-AC87-F040794D6314}" type="presParOf" srcId="{FA563D7E-AB43-4096-9AF5-B0821E6E01E3}" destId="{97ADBF81-9259-4E2B-BF5D-E0DFF021FD7D}" srcOrd="0" destOrd="0" presId="urn:microsoft.com/office/officeart/2009/3/layout/HorizontalOrganizationChart"/>
    <dgm:cxn modelId="{AC8C6F50-7AE9-46C2-AC25-786D5BFDF981}" type="presParOf" srcId="{97ADBF81-9259-4E2B-BF5D-E0DFF021FD7D}" destId="{1D8D3EC7-6F20-4173-8913-7DAA2CAC58B5}" srcOrd="0" destOrd="0" presId="urn:microsoft.com/office/officeart/2009/3/layout/HorizontalOrganizationChart"/>
    <dgm:cxn modelId="{B6E8E2BA-2EF6-45D2-B290-717591AABFE1}" type="presParOf" srcId="{97ADBF81-9259-4E2B-BF5D-E0DFF021FD7D}" destId="{8BCED092-3709-4F49-87D2-408F69E52447}" srcOrd="1" destOrd="0" presId="urn:microsoft.com/office/officeart/2009/3/layout/HorizontalOrganizationChart"/>
    <dgm:cxn modelId="{6C033E7D-0513-42FD-9970-1BD1FBCC0A41}" type="presParOf" srcId="{FA563D7E-AB43-4096-9AF5-B0821E6E01E3}" destId="{0396D2E1-24E1-4B78-885F-4A551D76C2FF}" srcOrd="1" destOrd="0" presId="urn:microsoft.com/office/officeart/2009/3/layout/HorizontalOrganizationChart"/>
    <dgm:cxn modelId="{EC889F1B-0B3F-40F0-BE85-A8F90B618B93}" type="presParOf" srcId="{FA563D7E-AB43-4096-9AF5-B0821E6E01E3}" destId="{90D4A3C9-7757-4426-8033-BC813BA0E056}" srcOrd="2" destOrd="0" presId="urn:microsoft.com/office/officeart/2009/3/layout/HorizontalOrganizationChart"/>
    <dgm:cxn modelId="{E015FBB4-FBC2-4788-B6A3-6592044B4ACE}" type="presParOf" srcId="{FFACBADB-3822-4D8E-8940-5FD8878998C4}" destId="{871EAF2E-33E8-464D-8424-7BF20598DC8F}" srcOrd="10" destOrd="0" presId="urn:microsoft.com/office/officeart/2009/3/layout/HorizontalOrganizationChart"/>
    <dgm:cxn modelId="{15347B7F-61A3-47FB-8828-8449DFE675AC}" type="presParOf" srcId="{FFACBADB-3822-4D8E-8940-5FD8878998C4}" destId="{289251C3-7D3D-41C2-B398-4B3DD2BCA2AA}" srcOrd="11" destOrd="0" presId="urn:microsoft.com/office/officeart/2009/3/layout/HorizontalOrganizationChart"/>
    <dgm:cxn modelId="{C0223E82-33D2-4290-8E03-6B407DF1A770}" type="presParOf" srcId="{289251C3-7D3D-41C2-B398-4B3DD2BCA2AA}" destId="{BDE116C1-B386-4F86-86E2-9192F3C8BC3B}" srcOrd="0" destOrd="0" presId="urn:microsoft.com/office/officeart/2009/3/layout/HorizontalOrganizationChart"/>
    <dgm:cxn modelId="{1B1A17FD-20EB-44B1-83E1-385A9E05C27D}" type="presParOf" srcId="{BDE116C1-B386-4F86-86E2-9192F3C8BC3B}" destId="{37BFEFD6-1FA5-49AA-942D-85A0E0D09339}" srcOrd="0" destOrd="0" presId="urn:microsoft.com/office/officeart/2009/3/layout/HorizontalOrganizationChart"/>
    <dgm:cxn modelId="{321740AC-79CA-42EB-8D6D-7CE1C8C08837}" type="presParOf" srcId="{BDE116C1-B386-4F86-86E2-9192F3C8BC3B}" destId="{9DF1A314-887F-4592-AFC8-0E7C8AD56EF3}" srcOrd="1" destOrd="0" presId="urn:microsoft.com/office/officeart/2009/3/layout/HorizontalOrganizationChart"/>
    <dgm:cxn modelId="{D46EF615-1911-4639-BAE0-2256165D7104}" type="presParOf" srcId="{289251C3-7D3D-41C2-B398-4B3DD2BCA2AA}" destId="{C076B713-CC2D-4F7B-AEAA-54F27E6AEC5F}" srcOrd="1" destOrd="0" presId="urn:microsoft.com/office/officeart/2009/3/layout/HorizontalOrganizationChart"/>
    <dgm:cxn modelId="{BE4EC880-ABAD-49CA-9EB9-34619D47D801}" type="presParOf" srcId="{289251C3-7D3D-41C2-B398-4B3DD2BCA2AA}" destId="{60B607C6-9330-4818-9CDD-B670805D3100}" srcOrd="2" destOrd="0" presId="urn:microsoft.com/office/officeart/2009/3/layout/HorizontalOrganizationChart"/>
    <dgm:cxn modelId="{B11F9E85-63D6-4D35-A0AA-AA4DE2CFC6B5}" type="presParOf" srcId="{A07172AB-8DC9-4319-80D4-9C28B4AAC806}" destId="{B4E5DD9D-7C2E-415C-BC9D-1A4F36DC578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D0A44-1527-4F94-ACB2-7AFC3B1881A8}">
      <dsp:nvSpPr>
        <dsp:cNvPr id="0" name=""/>
        <dsp:cNvSpPr/>
      </dsp:nvSpPr>
      <dsp:spPr>
        <a:xfrm>
          <a:off x="-4781048" y="-732793"/>
          <a:ext cx="5694617" cy="5694617"/>
        </a:xfrm>
        <a:prstGeom prst="blockArc">
          <a:avLst>
            <a:gd name="adj1" fmla="val 18900000"/>
            <a:gd name="adj2" fmla="val 2700000"/>
            <a:gd name="adj3" fmla="val 379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C79058-5C7E-4556-BA4A-64CED4006194}">
      <dsp:nvSpPr>
        <dsp:cNvPr id="0" name=""/>
        <dsp:cNvSpPr/>
      </dsp:nvSpPr>
      <dsp:spPr>
        <a:xfrm>
          <a:off x="587557" y="422903"/>
          <a:ext cx="9520401" cy="845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1359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Elle s'inscrit dans une logique de régulation afin de contribuer au pilotage des actions de formation</a:t>
          </a:r>
          <a:endParaRPr lang="fr-FR" sz="2000" b="1" kern="1200" dirty="0">
            <a:solidFill>
              <a:srgbClr val="FF0000"/>
            </a:solidFill>
          </a:endParaRPr>
        </a:p>
      </dsp:txBody>
      <dsp:txXfrm>
        <a:off x="587557" y="422903"/>
        <a:ext cx="9520401" cy="845806"/>
      </dsp:txXfrm>
    </dsp:sp>
    <dsp:sp modelId="{CBDB395C-DFAE-490C-B96E-2FDE38635DBC}">
      <dsp:nvSpPr>
        <dsp:cNvPr id="0" name=""/>
        <dsp:cNvSpPr/>
      </dsp:nvSpPr>
      <dsp:spPr>
        <a:xfrm>
          <a:off x="58928" y="317177"/>
          <a:ext cx="1057257" cy="10572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508F9F-C4D7-4EF8-B0ED-0721A3D1B00D}">
      <dsp:nvSpPr>
        <dsp:cNvPr id="0" name=""/>
        <dsp:cNvSpPr/>
      </dsp:nvSpPr>
      <dsp:spPr>
        <a:xfrm>
          <a:off x="895007" y="1691612"/>
          <a:ext cx="9212951" cy="845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1359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L'objectif est de disposer d'une représentation de la réalité qui facilitera des choix décisionnels pertinents</a:t>
          </a:r>
        </a:p>
      </dsp:txBody>
      <dsp:txXfrm>
        <a:off x="895007" y="1691612"/>
        <a:ext cx="9212951" cy="845806"/>
      </dsp:txXfrm>
    </dsp:sp>
    <dsp:sp modelId="{2354A55F-E9EF-4BFD-BD99-1643E9B58606}">
      <dsp:nvSpPr>
        <dsp:cNvPr id="0" name=""/>
        <dsp:cNvSpPr/>
      </dsp:nvSpPr>
      <dsp:spPr>
        <a:xfrm>
          <a:off x="366378" y="1585886"/>
          <a:ext cx="1057257" cy="10572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44E930-1ED6-48E3-9862-72158B5F06A1}">
      <dsp:nvSpPr>
        <dsp:cNvPr id="0" name=""/>
        <dsp:cNvSpPr/>
      </dsp:nvSpPr>
      <dsp:spPr>
        <a:xfrm>
          <a:off x="587557" y="2960321"/>
          <a:ext cx="9520401" cy="845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1359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Ce n'est pas tant l'exactitude des informations qui est recherchée que la possibilité qu'elles offriront en termes de prise de recul et d'aide à la décision</a:t>
          </a:r>
        </a:p>
      </dsp:txBody>
      <dsp:txXfrm>
        <a:off x="587557" y="2960321"/>
        <a:ext cx="9520401" cy="845806"/>
      </dsp:txXfrm>
    </dsp:sp>
    <dsp:sp modelId="{7E55A19E-D2F7-4E2C-87AE-AB0812549934}">
      <dsp:nvSpPr>
        <dsp:cNvPr id="0" name=""/>
        <dsp:cNvSpPr/>
      </dsp:nvSpPr>
      <dsp:spPr>
        <a:xfrm>
          <a:off x="58928" y="2854595"/>
          <a:ext cx="1057257" cy="10572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EAF2E-33E8-464D-8424-7BF20598DC8F}">
      <dsp:nvSpPr>
        <dsp:cNvPr id="0" name=""/>
        <dsp:cNvSpPr/>
      </dsp:nvSpPr>
      <dsp:spPr>
        <a:xfrm>
          <a:off x="1787776" y="2210838"/>
          <a:ext cx="359925" cy="1771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9962" y="0"/>
              </a:lnTo>
              <a:lnTo>
                <a:pt x="179962" y="1771290"/>
              </a:lnTo>
              <a:lnTo>
                <a:pt x="359925" y="17712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BB58F-6B4D-4B6B-B514-34651802B0FB}">
      <dsp:nvSpPr>
        <dsp:cNvPr id="0" name=""/>
        <dsp:cNvSpPr/>
      </dsp:nvSpPr>
      <dsp:spPr>
        <a:xfrm>
          <a:off x="1787776" y="2210838"/>
          <a:ext cx="359925" cy="1062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9962" y="0"/>
              </a:lnTo>
              <a:lnTo>
                <a:pt x="179962" y="1062774"/>
              </a:lnTo>
              <a:lnTo>
                <a:pt x="359925" y="10627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A519E-BE34-4078-AE31-B8EF7FC0F7CF}">
      <dsp:nvSpPr>
        <dsp:cNvPr id="0" name=""/>
        <dsp:cNvSpPr/>
      </dsp:nvSpPr>
      <dsp:spPr>
        <a:xfrm>
          <a:off x="1787776" y="2210838"/>
          <a:ext cx="359925" cy="354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9962" y="0"/>
              </a:lnTo>
              <a:lnTo>
                <a:pt x="179962" y="354258"/>
              </a:lnTo>
              <a:lnTo>
                <a:pt x="359925" y="35425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9B991-BC32-4FC2-B8BC-39AE41F730D4}">
      <dsp:nvSpPr>
        <dsp:cNvPr id="0" name=""/>
        <dsp:cNvSpPr/>
      </dsp:nvSpPr>
      <dsp:spPr>
        <a:xfrm>
          <a:off x="1787776" y="1856579"/>
          <a:ext cx="359925" cy="354258"/>
        </a:xfrm>
        <a:custGeom>
          <a:avLst/>
          <a:gdLst/>
          <a:ahLst/>
          <a:cxnLst/>
          <a:rect l="0" t="0" r="0" b="0"/>
          <a:pathLst>
            <a:path>
              <a:moveTo>
                <a:pt x="0" y="354258"/>
              </a:moveTo>
              <a:lnTo>
                <a:pt x="179962" y="354258"/>
              </a:lnTo>
              <a:lnTo>
                <a:pt x="179962" y="0"/>
              </a:lnTo>
              <a:lnTo>
                <a:pt x="359925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8DD30-88DC-4825-A465-A9889C2CBBB4}">
      <dsp:nvSpPr>
        <dsp:cNvPr id="0" name=""/>
        <dsp:cNvSpPr/>
      </dsp:nvSpPr>
      <dsp:spPr>
        <a:xfrm>
          <a:off x="1787776" y="1148063"/>
          <a:ext cx="359925" cy="1062774"/>
        </a:xfrm>
        <a:custGeom>
          <a:avLst/>
          <a:gdLst/>
          <a:ahLst/>
          <a:cxnLst/>
          <a:rect l="0" t="0" r="0" b="0"/>
          <a:pathLst>
            <a:path>
              <a:moveTo>
                <a:pt x="0" y="1062774"/>
              </a:moveTo>
              <a:lnTo>
                <a:pt x="179962" y="1062774"/>
              </a:lnTo>
              <a:lnTo>
                <a:pt x="179962" y="0"/>
              </a:lnTo>
              <a:lnTo>
                <a:pt x="359925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56DB8-FC8A-4155-8251-C9A8C90BB867}">
      <dsp:nvSpPr>
        <dsp:cNvPr id="0" name=""/>
        <dsp:cNvSpPr/>
      </dsp:nvSpPr>
      <dsp:spPr>
        <a:xfrm>
          <a:off x="1787776" y="439547"/>
          <a:ext cx="359925" cy="1771290"/>
        </a:xfrm>
        <a:custGeom>
          <a:avLst/>
          <a:gdLst/>
          <a:ahLst/>
          <a:cxnLst/>
          <a:rect l="0" t="0" r="0" b="0"/>
          <a:pathLst>
            <a:path>
              <a:moveTo>
                <a:pt x="0" y="1771290"/>
              </a:moveTo>
              <a:lnTo>
                <a:pt x="179962" y="1771290"/>
              </a:lnTo>
              <a:lnTo>
                <a:pt x="179962" y="0"/>
              </a:lnTo>
              <a:lnTo>
                <a:pt x="359925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22436-A103-4CE9-9E6F-4C36FE595B44}">
      <dsp:nvSpPr>
        <dsp:cNvPr id="0" name=""/>
        <dsp:cNvSpPr/>
      </dsp:nvSpPr>
      <dsp:spPr>
        <a:xfrm>
          <a:off x="7227" y="949707"/>
          <a:ext cx="1780549" cy="2522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Évaluer la satisfaction permet</a:t>
          </a:r>
          <a:endParaRPr lang="fr-FR" sz="2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7" y="949707"/>
        <a:ext cx="1780549" cy="2522261"/>
      </dsp:txXfrm>
    </dsp:sp>
    <dsp:sp modelId="{8759F11A-9077-4E3B-BAD5-158DB0F267D2}">
      <dsp:nvSpPr>
        <dsp:cNvPr id="0" name=""/>
        <dsp:cNvSpPr/>
      </dsp:nvSpPr>
      <dsp:spPr>
        <a:xfrm>
          <a:off x="2147701" y="197766"/>
          <a:ext cx="8606042" cy="4835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MT"/>
              <a:ea typeface="Calibri" panose="020F0502020204030204" pitchFamily="34" charset="0"/>
              <a:cs typeface="ArialMT"/>
            </a:rPr>
            <a:t>de décider des suites à donner à l'action (poursuivre, reconduire...)</a:t>
          </a:r>
          <a:endParaRPr lang="fr-FR" sz="2000" b="1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47701" y="197766"/>
        <a:ext cx="8606042" cy="483562"/>
      </dsp:txXfrm>
    </dsp:sp>
    <dsp:sp modelId="{DCE0DF72-3E6F-40E9-BBCF-232544035A92}">
      <dsp:nvSpPr>
        <dsp:cNvPr id="0" name=""/>
        <dsp:cNvSpPr/>
      </dsp:nvSpPr>
      <dsp:spPr>
        <a:xfrm>
          <a:off x="2147701" y="906282"/>
          <a:ext cx="8606042" cy="4835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MT"/>
              <a:ea typeface="Calibri" panose="020F0502020204030204" pitchFamily="34" charset="0"/>
              <a:cs typeface="ArialMT"/>
            </a:rPr>
            <a:t>d'améliorer la formation</a:t>
          </a:r>
          <a:endParaRPr lang="fr-FR" sz="2000" b="1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47701" y="906282"/>
        <a:ext cx="8606042" cy="483562"/>
      </dsp:txXfrm>
    </dsp:sp>
    <dsp:sp modelId="{F40EF527-94B4-430B-8772-40E0A3475C22}">
      <dsp:nvSpPr>
        <dsp:cNvPr id="0" name=""/>
        <dsp:cNvSpPr/>
      </dsp:nvSpPr>
      <dsp:spPr>
        <a:xfrm>
          <a:off x="2147701" y="1614798"/>
          <a:ext cx="8606042" cy="4835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MT"/>
              <a:ea typeface="Calibri" panose="020F0502020204030204" pitchFamily="34" charset="0"/>
              <a:cs typeface="ArialMT"/>
            </a:rPr>
            <a:t>de rendre compte au commanditaire des résultats de cette formation</a:t>
          </a:r>
          <a:endParaRPr lang="fr-FR" sz="2000" b="1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47701" y="1614798"/>
        <a:ext cx="8606042" cy="483562"/>
      </dsp:txXfrm>
    </dsp:sp>
    <dsp:sp modelId="{C6B67E35-6E46-4B04-83D6-D4EF2D67B641}">
      <dsp:nvSpPr>
        <dsp:cNvPr id="0" name=""/>
        <dsp:cNvSpPr/>
      </dsp:nvSpPr>
      <dsp:spPr>
        <a:xfrm>
          <a:off x="2147701" y="2323314"/>
          <a:ext cx="8606042" cy="4835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MT"/>
              <a:ea typeface="Calibri" panose="020F0502020204030204" pitchFamily="34" charset="0"/>
              <a:cs typeface="ArialMT"/>
            </a:rPr>
            <a:t>d'établir le bilan d'activités pour un ensemble de formations</a:t>
          </a:r>
          <a:endParaRPr lang="fr-FR" sz="2000" b="1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47701" y="2323314"/>
        <a:ext cx="8606042" cy="483562"/>
      </dsp:txXfrm>
    </dsp:sp>
    <dsp:sp modelId="{1D8D3EC7-6F20-4173-8913-7DAA2CAC58B5}">
      <dsp:nvSpPr>
        <dsp:cNvPr id="0" name=""/>
        <dsp:cNvSpPr/>
      </dsp:nvSpPr>
      <dsp:spPr>
        <a:xfrm>
          <a:off x="2147701" y="3031830"/>
          <a:ext cx="8606042" cy="4835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MT"/>
              <a:ea typeface="Calibri" panose="020F0502020204030204" pitchFamily="34" charset="0"/>
              <a:cs typeface="ArialMT"/>
            </a:rPr>
            <a:t>d'en mesurer l'efficience</a:t>
          </a:r>
          <a:endParaRPr lang="fr-FR" sz="2000" b="1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47701" y="3031830"/>
        <a:ext cx="8606042" cy="483562"/>
      </dsp:txXfrm>
    </dsp:sp>
    <dsp:sp modelId="{37BFEFD6-1FA5-49AA-942D-85A0E0D09339}">
      <dsp:nvSpPr>
        <dsp:cNvPr id="0" name=""/>
        <dsp:cNvSpPr/>
      </dsp:nvSpPr>
      <dsp:spPr>
        <a:xfrm>
          <a:off x="2147701" y="3740346"/>
          <a:ext cx="8606042" cy="4835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MT"/>
              <a:ea typeface="Calibri" panose="020F0502020204030204" pitchFamily="34" charset="0"/>
              <a:cs typeface="ArialMT"/>
            </a:rPr>
            <a:t>de qualifier la prestation des intervenants</a:t>
          </a:r>
          <a:endParaRPr lang="fr-FR" sz="2000" b="1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47701" y="3740346"/>
        <a:ext cx="8606042" cy="483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0"/>
            <a:ext cx="11792310" cy="655608"/>
          </a:xfrm>
        </p:spPr>
        <p:txBody>
          <a:bodyPr>
            <a:normAutofit/>
          </a:bodyPr>
          <a:lstStyle/>
          <a:p>
            <a:r>
              <a:rPr lang="fr-FR" sz="2800" b="1" dirty="0"/>
              <a:t>Chapitre 7. Préparer et suivre les actions de formation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6999" y="604808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</a:rPr>
              <a:t>6. Évaluer des formations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0165" y="1431986"/>
            <a:ext cx="116197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Évaluer la satisfaction des participants consiste à porter un jugement sur leur ressenti de la formation. 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053093356"/>
              </p:ext>
            </p:extLst>
          </p:nvPr>
        </p:nvGraphicFramePr>
        <p:xfrm>
          <a:off x="746663" y="2387429"/>
          <a:ext cx="10165752" cy="4229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54652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0"/>
            <a:ext cx="11792310" cy="655608"/>
          </a:xfrm>
        </p:spPr>
        <p:txBody>
          <a:bodyPr>
            <a:normAutofit/>
          </a:bodyPr>
          <a:lstStyle/>
          <a:p>
            <a:r>
              <a:rPr lang="fr-FR" sz="2800" b="1" dirty="0"/>
              <a:t>Chapitre 7. Préparer et suivre les actions de formation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1" y="655608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</a:rPr>
              <a:t>8. Grille d’évaluation des formations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675146509"/>
              </p:ext>
            </p:extLst>
          </p:nvPr>
        </p:nvGraphicFramePr>
        <p:xfrm>
          <a:off x="505126" y="1630392"/>
          <a:ext cx="10760972" cy="4421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082932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capture d’écran, nombre, Police&#10;&#10;Description générée automatiquement">
            <a:extLst>
              <a:ext uri="{FF2B5EF4-FFF2-40B4-BE49-F238E27FC236}">
                <a16:creationId xmlns:a16="http://schemas.microsoft.com/office/drawing/2014/main" id="{B4DA2BB8-AFA2-4425-47A3-B35010F05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838" y="84495"/>
            <a:ext cx="7180797" cy="670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153</Words>
  <Application>Microsoft Office PowerPoint</Application>
  <PresentationFormat>Grand écran</PresentationFormat>
  <Paragraphs>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ArialMT</vt:lpstr>
      <vt:lpstr>Century Gothic</vt:lpstr>
      <vt:lpstr>Wingdings 3</vt:lpstr>
      <vt:lpstr>Ion</vt:lpstr>
      <vt:lpstr>Chapitre 7. Préparer et suivre les actions de formation</vt:lpstr>
      <vt:lpstr>Chapitre 7. Préparer et suivre les actions de formation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24</cp:revision>
  <dcterms:created xsi:type="dcterms:W3CDTF">2014-01-16T23:14:09Z</dcterms:created>
  <dcterms:modified xsi:type="dcterms:W3CDTF">2024-11-20T19:35:32Z</dcterms:modified>
</cp:coreProperties>
</file>