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8" y="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0"/>
            <a:ext cx="11792310" cy="523220"/>
          </a:xfrm>
        </p:spPr>
        <p:txBody>
          <a:bodyPr>
            <a:normAutofit fontScale="90000"/>
          </a:bodyPr>
          <a:lstStyle/>
          <a:p>
            <a:r>
              <a:rPr lang="fr-FR" sz="3100" b="1" dirty="0"/>
              <a:t>Chapitre 7. </a:t>
            </a:r>
            <a:r>
              <a:rPr lang="fr-FR" sz="3200" b="1" dirty="0"/>
              <a:t>Préparer et suivre les actions de formation</a:t>
            </a:r>
            <a:endParaRPr lang="fr-FR" sz="3100" b="1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523220"/>
            <a:ext cx="11792310" cy="5188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r>
              <a:rPr lang="fr-FR" sz="2800" b="1" dirty="0">
                <a:solidFill>
                  <a:srgbClr val="FFFF00"/>
                </a:solidFill>
              </a:rPr>
              <a:t>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Calculer </a:t>
            </a:r>
            <a:r>
              <a:rPr lang="fr-FR" sz="2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coût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actions de formation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3064561" y="1303690"/>
            <a:ext cx="60628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éléments des coûts de formation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391063"/>
              </p:ext>
            </p:extLst>
          </p:nvPr>
        </p:nvGraphicFramePr>
        <p:xfrm>
          <a:off x="416740" y="1906199"/>
          <a:ext cx="11423254" cy="432854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407065">
                  <a:extLst>
                    <a:ext uri="{9D8B030D-6E8A-4147-A177-3AD203B41FA5}">
                      <a16:colId xmlns:a16="http://schemas.microsoft.com/office/drawing/2014/main" val="870272218"/>
                    </a:ext>
                  </a:extLst>
                </a:gridCol>
                <a:gridCol w="8016189">
                  <a:extLst>
                    <a:ext uri="{9D8B030D-6E8A-4147-A177-3AD203B41FA5}">
                      <a16:colId xmlns:a16="http://schemas.microsoft.com/office/drawing/2014/main" val="2537849796"/>
                    </a:ext>
                  </a:extLst>
                </a:gridCol>
              </a:tblGrid>
              <a:tr h="2614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Coûts directs </a:t>
                      </a:r>
                      <a:br>
                        <a:rPr lang="fr-FR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(les budgets de formation)</a:t>
                      </a:r>
                      <a:endParaRPr lang="fr-FR" sz="2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Frais d’inscriptions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Honoraires des animateurs extérieurs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Factures des organismes de formation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Amortissements des achats de matériels pédagogiques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Locations </a:t>
                      </a:r>
                      <a:r>
                        <a:rPr lang="fr-FR" sz="2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matériels pédagogiques </a:t>
                      </a:r>
                      <a:endParaRPr lang="fr-FR" sz="2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Locations de salles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Frais de déplacement...</a:t>
                      </a:r>
                      <a:endParaRPr lang="fr-FR" sz="21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65877655"/>
                  </a:ext>
                </a:extLst>
              </a:tr>
              <a:tr h="6639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Coûts indirects </a:t>
                      </a:r>
                      <a:br>
                        <a:rPr lang="fr-FR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(coûts du temps passé)</a:t>
                      </a:r>
                      <a:endParaRPr lang="fr-FR" sz="2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0" indent="-361950" algn="just">
                        <a:spcAft>
                          <a:spcPts val="0"/>
                        </a:spcAft>
                      </a:pPr>
                      <a:r>
                        <a:rPr lang="fr-FR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Rémunérations versées aux stagiaires pour le temps passé en formation (rémunération brute + charges patronales)</a:t>
                      </a:r>
                      <a:endParaRPr lang="fr-FR" sz="2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9380587"/>
                  </a:ext>
                </a:extLst>
              </a:tr>
              <a:tr h="10505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Charges de structure </a:t>
                      </a:r>
                      <a:endParaRPr lang="fr-FR" sz="2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Rémunérations du personnel qui a organisé la formation 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Différents frais de fonctionnement </a:t>
                      </a:r>
                      <a:endParaRPr lang="fr-FR" sz="2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8455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66</TotalTime>
  <Words>104</Words>
  <Application>Microsoft Office PowerPoint</Application>
  <PresentationFormat>Grand écran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Chapitre 7. Préparer et suivre les actions de 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20</cp:revision>
  <dcterms:created xsi:type="dcterms:W3CDTF">2014-01-16T23:14:09Z</dcterms:created>
  <dcterms:modified xsi:type="dcterms:W3CDTF">2024-11-20T18:56:08Z</dcterms:modified>
</cp:coreProperties>
</file>