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0" r:id="rId2"/>
    <p:sldId id="261" r:id="rId3"/>
    <p:sldId id="256" r:id="rId4"/>
    <p:sldId id="257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A3A0F-D157-4F62-83BE-A4627BDC6C5D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2AC6D181-769A-4B06-A1A7-9285FE65B30C}">
      <dgm:prSet phldrT="[Texte]" custT="1"/>
      <dgm:spPr/>
      <dgm:t>
        <a:bodyPr/>
        <a:lstStyle/>
        <a:p>
          <a:r>
            <a:rPr lang="fr-FR" sz="2400" b="0">
              <a:latin typeface="Arial" panose="020B0604020202020204" pitchFamily="34" charset="0"/>
              <a:cs typeface="Arial" panose="020B0604020202020204" pitchFamily="34" charset="0"/>
            </a:rPr>
            <a:t>Dispositifs</a:t>
          </a:r>
          <a:endParaRPr lang="fr-FR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18107E-E8CB-4287-B23D-AAD631795921}" type="parTrans" cxnId="{26AF1A7A-8938-4ACE-ABCB-819E827EEEDA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3595D3-1060-4FBF-A567-0222507FDC36}" type="sibTrans" cxnId="{26AF1A7A-8938-4ACE-ABCB-819E827EEEDA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F601A8-2F74-493F-92C2-4BD205E94E86}">
      <dgm:prSet phldrT="[Texte]" custT="1"/>
      <dgm:spPr/>
      <dgm:t>
        <a:bodyPr/>
        <a:lstStyle/>
        <a:p>
          <a:r>
            <a:rPr lang="fr-FR" sz="2400" b="0">
              <a:latin typeface="Arial" panose="020B0604020202020204" pitchFamily="34" charset="0"/>
              <a:cs typeface="Arial" panose="020B0604020202020204" pitchFamily="34" charset="0"/>
            </a:rPr>
            <a:t>CPF (compte personnel de formation)</a:t>
          </a:r>
          <a:endParaRPr lang="fr-FR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7BF3BE-160A-4CA3-A365-8EA6EF356B4C}" type="parTrans" cxnId="{A8E22548-23B5-46AB-BA89-44C4A03807F2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9EE7EB-FCD0-411C-AB52-F734621ECA1F}" type="sibTrans" cxnId="{A8E22548-23B5-46AB-BA89-44C4A03807F2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31800E-F544-4847-BBD6-F7877FA23BDE}">
      <dgm:prSet phldrT="[Texte]" custT="1"/>
      <dgm:spPr/>
      <dgm:t>
        <a:bodyPr/>
        <a:lstStyle/>
        <a:p>
          <a:r>
            <a:rPr lang="fr-FR" sz="2400" b="0" dirty="0">
              <a:latin typeface="Arial" panose="020B0604020202020204" pitchFamily="34" charset="0"/>
              <a:cs typeface="Arial" panose="020B0604020202020204" pitchFamily="34" charset="0"/>
            </a:rPr>
            <a:t>Bilan de compétences et congé de bilan de compétences</a:t>
          </a:r>
        </a:p>
      </dgm:t>
    </dgm:pt>
    <dgm:pt modelId="{10832FE1-5A4B-41C0-A5D3-2B2B802A896D}" type="parTrans" cxnId="{7038107B-A4A8-4200-93FC-92DEC9FA3BF7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B91203-F1BC-4A5F-B523-3C2A15CA032B}" type="sibTrans" cxnId="{7038107B-A4A8-4200-93FC-92DEC9FA3BF7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133A21-1F98-440A-BF2D-407B5472FFB9}">
      <dgm:prSet phldrT="[Texte]" custT="1"/>
      <dgm:spPr/>
      <dgm:t>
        <a:bodyPr/>
        <a:lstStyle/>
        <a:p>
          <a:r>
            <a:rPr lang="fr-FR" sz="2400" b="0">
              <a:latin typeface="Arial" panose="020B0604020202020204" pitchFamily="34" charset="0"/>
              <a:cs typeface="Arial" panose="020B0604020202020204" pitchFamily="34" charset="0"/>
            </a:rPr>
            <a:t>Projet de transition professionnelle</a:t>
          </a:r>
          <a:endParaRPr lang="fr-FR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2851E8-EF35-4883-9407-0AC011CA21CD}" type="parTrans" cxnId="{0FE0D529-7CFC-475E-9BDE-CA29EFC02AA9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BCF7FF-E0F8-4E9F-BB33-FE4306D03AC6}" type="sibTrans" cxnId="{0FE0D529-7CFC-475E-9BDE-CA29EFC02AA9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419047-0D8D-4A06-AF0E-A5C9CF5B9B4A}">
      <dgm:prSet phldrT="[Texte]" custT="1"/>
      <dgm:spPr/>
      <dgm:t>
        <a:bodyPr/>
        <a:lstStyle/>
        <a:p>
          <a:r>
            <a:rPr lang="fr-FR" sz="2400" b="0">
              <a:latin typeface="Arial" panose="020B0604020202020204" pitchFamily="34" charset="0"/>
              <a:cs typeface="Arial" panose="020B0604020202020204" pitchFamily="34" charset="0"/>
            </a:rPr>
            <a:t>Validation des acquis de l’expérience (VAE) et le congé pour VAE</a:t>
          </a:r>
          <a:endParaRPr lang="fr-FR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849C65-B923-4DFA-A994-D86173874195}" type="parTrans" cxnId="{EF98DE77-58C1-4E8C-A929-533EBED1D2EB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247B44-01AD-4DED-B505-23047F9FB575}" type="sibTrans" cxnId="{EF98DE77-58C1-4E8C-A929-533EBED1D2EB}">
      <dgm:prSet/>
      <dgm:spPr/>
      <dgm:t>
        <a:bodyPr/>
        <a:lstStyle/>
        <a:p>
          <a:endParaRPr lang="fr-FR" sz="1600" b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C36B57-ABC7-4A7E-868D-F4B309B172DE}" type="pres">
      <dgm:prSet presAssocID="{482A3A0F-D157-4F62-83BE-A4627BDC6C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0E5163-58BA-450C-AF01-B9A128B27B35}" type="pres">
      <dgm:prSet presAssocID="{2AC6D181-769A-4B06-A1A7-9285FE65B30C}" presName="hierRoot1" presStyleCnt="0">
        <dgm:presLayoutVars>
          <dgm:hierBranch val="init"/>
        </dgm:presLayoutVars>
      </dgm:prSet>
      <dgm:spPr/>
    </dgm:pt>
    <dgm:pt modelId="{549A6940-590F-419F-B45C-8E73E23FAD52}" type="pres">
      <dgm:prSet presAssocID="{2AC6D181-769A-4B06-A1A7-9285FE65B30C}" presName="rootComposite1" presStyleCnt="0"/>
      <dgm:spPr/>
    </dgm:pt>
    <dgm:pt modelId="{1B69DEC9-5ADB-4448-A812-BAE194FA13E0}" type="pres">
      <dgm:prSet presAssocID="{2AC6D181-769A-4B06-A1A7-9285FE65B30C}" presName="rootText1" presStyleLbl="node0" presStyleIdx="0" presStyleCnt="1">
        <dgm:presLayoutVars>
          <dgm:chPref val="3"/>
        </dgm:presLayoutVars>
      </dgm:prSet>
      <dgm:spPr/>
    </dgm:pt>
    <dgm:pt modelId="{9D6C1A11-7C47-449F-9585-94A45EFA63A6}" type="pres">
      <dgm:prSet presAssocID="{2AC6D181-769A-4B06-A1A7-9285FE65B30C}" presName="rootConnector1" presStyleLbl="node1" presStyleIdx="0" presStyleCnt="0"/>
      <dgm:spPr/>
    </dgm:pt>
    <dgm:pt modelId="{DE82918F-C40F-4251-8A01-7412CF32B6CF}" type="pres">
      <dgm:prSet presAssocID="{2AC6D181-769A-4B06-A1A7-9285FE65B30C}" presName="hierChild2" presStyleCnt="0"/>
      <dgm:spPr/>
    </dgm:pt>
    <dgm:pt modelId="{41ECA405-DD9F-467B-BDBA-FFD441E31391}" type="pres">
      <dgm:prSet presAssocID="{0C7BF3BE-160A-4CA3-A365-8EA6EF356B4C}" presName="Name64" presStyleLbl="parChTrans1D2" presStyleIdx="0" presStyleCnt="4"/>
      <dgm:spPr/>
    </dgm:pt>
    <dgm:pt modelId="{6E5777D3-B662-42C2-A9DF-1482C97CFA34}" type="pres">
      <dgm:prSet presAssocID="{56F601A8-2F74-493F-92C2-4BD205E94E86}" presName="hierRoot2" presStyleCnt="0">
        <dgm:presLayoutVars>
          <dgm:hierBranch val="init"/>
        </dgm:presLayoutVars>
      </dgm:prSet>
      <dgm:spPr/>
    </dgm:pt>
    <dgm:pt modelId="{CFA0884F-640F-48A4-A730-C4DE50798038}" type="pres">
      <dgm:prSet presAssocID="{56F601A8-2F74-493F-92C2-4BD205E94E86}" presName="rootComposite" presStyleCnt="0"/>
      <dgm:spPr/>
    </dgm:pt>
    <dgm:pt modelId="{FFD005B2-67F9-48D2-A929-374F5A1C8C5D}" type="pres">
      <dgm:prSet presAssocID="{56F601A8-2F74-493F-92C2-4BD205E94E86}" presName="rootText" presStyleLbl="node2" presStyleIdx="0" presStyleCnt="4" custScaleX="324529" custLinFactNeighborY="3469">
        <dgm:presLayoutVars>
          <dgm:chPref val="3"/>
        </dgm:presLayoutVars>
      </dgm:prSet>
      <dgm:spPr/>
    </dgm:pt>
    <dgm:pt modelId="{7E696550-EBFF-4813-A6DE-78CE56950C60}" type="pres">
      <dgm:prSet presAssocID="{56F601A8-2F74-493F-92C2-4BD205E94E86}" presName="rootConnector" presStyleLbl="node2" presStyleIdx="0" presStyleCnt="4"/>
      <dgm:spPr/>
    </dgm:pt>
    <dgm:pt modelId="{638CB10A-CC4C-4C33-AB17-55FFF0CC38EC}" type="pres">
      <dgm:prSet presAssocID="{56F601A8-2F74-493F-92C2-4BD205E94E86}" presName="hierChild4" presStyleCnt="0"/>
      <dgm:spPr/>
    </dgm:pt>
    <dgm:pt modelId="{0C6955DF-8D53-45F7-B426-C759EFDB7614}" type="pres">
      <dgm:prSet presAssocID="{56F601A8-2F74-493F-92C2-4BD205E94E86}" presName="hierChild5" presStyleCnt="0"/>
      <dgm:spPr/>
    </dgm:pt>
    <dgm:pt modelId="{EAB2B641-A27F-446E-9E50-DCA4B96B36D9}" type="pres">
      <dgm:prSet presAssocID="{C62851E8-EF35-4883-9407-0AC011CA21CD}" presName="Name64" presStyleLbl="parChTrans1D2" presStyleIdx="1" presStyleCnt="4"/>
      <dgm:spPr/>
    </dgm:pt>
    <dgm:pt modelId="{5536CD90-2AE8-4A20-BD11-1C002A0FF104}" type="pres">
      <dgm:prSet presAssocID="{DC133A21-1F98-440A-BF2D-407B5472FFB9}" presName="hierRoot2" presStyleCnt="0">
        <dgm:presLayoutVars>
          <dgm:hierBranch val="init"/>
        </dgm:presLayoutVars>
      </dgm:prSet>
      <dgm:spPr/>
    </dgm:pt>
    <dgm:pt modelId="{299FBA30-77F6-4245-B545-FBDFFDF0345B}" type="pres">
      <dgm:prSet presAssocID="{DC133A21-1F98-440A-BF2D-407B5472FFB9}" presName="rootComposite" presStyleCnt="0"/>
      <dgm:spPr/>
    </dgm:pt>
    <dgm:pt modelId="{B848273B-35EE-4FCE-AF75-4391166FE53A}" type="pres">
      <dgm:prSet presAssocID="{DC133A21-1F98-440A-BF2D-407B5472FFB9}" presName="rootText" presStyleLbl="node2" presStyleIdx="1" presStyleCnt="4" custScaleX="324529" custLinFactNeighborY="3469">
        <dgm:presLayoutVars>
          <dgm:chPref val="3"/>
        </dgm:presLayoutVars>
      </dgm:prSet>
      <dgm:spPr/>
    </dgm:pt>
    <dgm:pt modelId="{09793745-1B7A-4669-91B7-1AE4A484F840}" type="pres">
      <dgm:prSet presAssocID="{DC133A21-1F98-440A-BF2D-407B5472FFB9}" presName="rootConnector" presStyleLbl="node2" presStyleIdx="1" presStyleCnt="4"/>
      <dgm:spPr/>
    </dgm:pt>
    <dgm:pt modelId="{50B7BDF6-5E85-419E-B206-AFF5F60FD689}" type="pres">
      <dgm:prSet presAssocID="{DC133A21-1F98-440A-BF2D-407B5472FFB9}" presName="hierChild4" presStyleCnt="0"/>
      <dgm:spPr/>
    </dgm:pt>
    <dgm:pt modelId="{54C5960A-26AA-4ECE-90F2-CDA97B9D36AB}" type="pres">
      <dgm:prSet presAssocID="{DC133A21-1F98-440A-BF2D-407B5472FFB9}" presName="hierChild5" presStyleCnt="0"/>
      <dgm:spPr/>
    </dgm:pt>
    <dgm:pt modelId="{9B61FE07-DC21-4461-A520-D285104DD9A9}" type="pres">
      <dgm:prSet presAssocID="{10832FE1-5A4B-41C0-A5D3-2B2B802A896D}" presName="Name64" presStyleLbl="parChTrans1D2" presStyleIdx="2" presStyleCnt="4"/>
      <dgm:spPr/>
    </dgm:pt>
    <dgm:pt modelId="{625188B8-6EEB-4500-A1A3-DEB0F348E289}" type="pres">
      <dgm:prSet presAssocID="{4C31800E-F544-4847-BBD6-F7877FA23BDE}" presName="hierRoot2" presStyleCnt="0">
        <dgm:presLayoutVars>
          <dgm:hierBranch val="init"/>
        </dgm:presLayoutVars>
      </dgm:prSet>
      <dgm:spPr/>
    </dgm:pt>
    <dgm:pt modelId="{73EBBB89-C6B2-40A2-895E-674713CD4B85}" type="pres">
      <dgm:prSet presAssocID="{4C31800E-F544-4847-BBD6-F7877FA23BDE}" presName="rootComposite" presStyleCnt="0"/>
      <dgm:spPr/>
    </dgm:pt>
    <dgm:pt modelId="{0B88370E-891C-424E-8179-33E6942C3932}" type="pres">
      <dgm:prSet presAssocID="{4C31800E-F544-4847-BBD6-F7877FA23BDE}" presName="rootText" presStyleLbl="node2" presStyleIdx="2" presStyleCnt="4" custScaleX="324529" custLinFactNeighborY="3469">
        <dgm:presLayoutVars>
          <dgm:chPref val="3"/>
        </dgm:presLayoutVars>
      </dgm:prSet>
      <dgm:spPr/>
    </dgm:pt>
    <dgm:pt modelId="{F71E11E7-FE30-47AD-9849-609464C4B4B3}" type="pres">
      <dgm:prSet presAssocID="{4C31800E-F544-4847-BBD6-F7877FA23BDE}" presName="rootConnector" presStyleLbl="node2" presStyleIdx="2" presStyleCnt="4"/>
      <dgm:spPr/>
    </dgm:pt>
    <dgm:pt modelId="{16D57EA0-5CC3-4F7D-8D6C-42EA2E0F0A8F}" type="pres">
      <dgm:prSet presAssocID="{4C31800E-F544-4847-BBD6-F7877FA23BDE}" presName="hierChild4" presStyleCnt="0"/>
      <dgm:spPr/>
    </dgm:pt>
    <dgm:pt modelId="{F12589CF-A990-433C-AA7B-99838C82B7BE}" type="pres">
      <dgm:prSet presAssocID="{4C31800E-F544-4847-BBD6-F7877FA23BDE}" presName="hierChild5" presStyleCnt="0"/>
      <dgm:spPr/>
    </dgm:pt>
    <dgm:pt modelId="{73FB48FA-B598-43EB-9D7D-CD8FB25FDF10}" type="pres">
      <dgm:prSet presAssocID="{3D849C65-B923-4DFA-A994-D86173874195}" presName="Name64" presStyleLbl="parChTrans1D2" presStyleIdx="3" presStyleCnt="4"/>
      <dgm:spPr/>
    </dgm:pt>
    <dgm:pt modelId="{6E031F4D-B58C-4B5C-B92F-B2609BAA36A1}" type="pres">
      <dgm:prSet presAssocID="{D9419047-0D8D-4A06-AF0E-A5C9CF5B9B4A}" presName="hierRoot2" presStyleCnt="0">
        <dgm:presLayoutVars>
          <dgm:hierBranch val="init"/>
        </dgm:presLayoutVars>
      </dgm:prSet>
      <dgm:spPr/>
    </dgm:pt>
    <dgm:pt modelId="{149E6874-AA6B-4B9C-A2B8-E7CCB2064AE5}" type="pres">
      <dgm:prSet presAssocID="{D9419047-0D8D-4A06-AF0E-A5C9CF5B9B4A}" presName="rootComposite" presStyleCnt="0"/>
      <dgm:spPr/>
    </dgm:pt>
    <dgm:pt modelId="{FB442AE3-DEA7-4E17-9CA0-034121F8E474}" type="pres">
      <dgm:prSet presAssocID="{D9419047-0D8D-4A06-AF0E-A5C9CF5B9B4A}" presName="rootText" presStyleLbl="node2" presStyleIdx="3" presStyleCnt="4" custScaleX="324529" custLinFactNeighborY="3469">
        <dgm:presLayoutVars>
          <dgm:chPref val="3"/>
        </dgm:presLayoutVars>
      </dgm:prSet>
      <dgm:spPr/>
    </dgm:pt>
    <dgm:pt modelId="{E3680D49-9CFD-4491-9757-632E5FD7916C}" type="pres">
      <dgm:prSet presAssocID="{D9419047-0D8D-4A06-AF0E-A5C9CF5B9B4A}" presName="rootConnector" presStyleLbl="node2" presStyleIdx="3" presStyleCnt="4"/>
      <dgm:spPr/>
    </dgm:pt>
    <dgm:pt modelId="{7518C8EE-4CBA-452B-B007-7E03AC4B9A9D}" type="pres">
      <dgm:prSet presAssocID="{D9419047-0D8D-4A06-AF0E-A5C9CF5B9B4A}" presName="hierChild4" presStyleCnt="0"/>
      <dgm:spPr/>
    </dgm:pt>
    <dgm:pt modelId="{9AC9F337-9367-4D44-9BD8-BE638284C1D4}" type="pres">
      <dgm:prSet presAssocID="{D9419047-0D8D-4A06-AF0E-A5C9CF5B9B4A}" presName="hierChild5" presStyleCnt="0"/>
      <dgm:spPr/>
    </dgm:pt>
    <dgm:pt modelId="{2E2DE2D1-8EE5-427A-A047-257287D73628}" type="pres">
      <dgm:prSet presAssocID="{2AC6D181-769A-4B06-A1A7-9285FE65B30C}" presName="hierChild3" presStyleCnt="0"/>
      <dgm:spPr/>
    </dgm:pt>
  </dgm:ptLst>
  <dgm:cxnLst>
    <dgm:cxn modelId="{ABAE1B03-540A-447C-91B8-7B2DF8DEF07A}" type="presOf" srcId="{DC133A21-1F98-440A-BF2D-407B5472FFB9}" destId="{09793745-1B7A-4669-91B7-1AE4A484F840}" srcOrd="1" destOrd="0" presId="urn:microsoft.com/office/officeart/2009/3/layout/HorizontalOrganizationChart"/>
    <dgm:cxn modelId="{0FE0D529-7CFC-475E-9BDE-CA29EFC02AA9}" srcId="{2AC6D181-769A-4B06-A1A7-9285FE65B30C}" destId="{DC133A21-1F98-440A-BF2D-407B5472FFB9}" srcOrd="1" destOrd="0" parTransId="{C62851E8-EF35-4883-9407-0AC011CA21CD}" sibTransId="{B7BCF7FF-E0F8-4E9F-BB33-FE4306D03AC6}"/>
    <dgm:cxn modelId="{A8E22548-23B5-46AB-BA89-44C4A03807F2}" srcId="{2AC6D181-769A-4B06-A1A7-9285FE65B30C}" destId="{56F601A8-2F74-493F-92C2-4BD205E94E86}" srcOrd="0" destOrd="0" parTransId="{0C7BF3BE-160A-4CA3-A365-8EA6EF356B4C}" sibTransId="{9F9EE7EB-FCD0-411C-AB52-F734621ECA1F}"/>
    <dgm:cxn modelId="{7366BD48-39F9-4478-9BC5-6B3AB93E6B90}" type="presOf" srcId="{56F601A8-2F74-493F-92C2-4BD205E94E86}" destId="{7E696550-EBFF-4813-A6DE-78CE56950C60}" srcOrd="1" destOrd="0" presId="urn:microsoft.com/office/officeart/2009/3/layout/HorizontalOrganizationChart"/>
    <dgm:cxn modelId="{74E00D51-E814-47F7-94FF-F7117DFE2A80}" type="presOf" srcId="{3D849C65-B923-4DFA-A994-D86173874195}" destId="{73FB48FA-B598-43EB-9D7D-CD8FB25FDF10}" srcOrd="0" destOrd="0" presId="urn:microsoft.com/office/officeart/2009/3/layout/HorizontalOrganizationChart"/>
    <dgm:cxn modelId="{8BEE1453-68F1-4AC3-90BF-23DD022404D0}" type="presOf" srcId="{D9419047-0D8D-4A06-AF0E-A5C9CF5B9B4A}" destId="{FB442AE3-DEA7-4E17-9CA0-034121F8E474}" srcOrd="0" destOrd="0" presId="urn:microsoft.com/office/officeart/2009/3/layout/HorizontalOrganizationChart"/>
    <dgm:cxn modelId="{0AB23274-4761-46C9-BEE4-0549DE6AFF1D}" type="presOf" srcId="{4C31800E-F544-4847-BBD6-F7877FA23BDE}" destId="{F71E11E7-FE30-47AD-9849-609464C4B4B3}" srcOrd="1" destOrd="0" presId="urn:microsoft.com/office/officeart/2009/3/layout/HorizontalOrganizationChart"/>
    <dgm:cxn modelId="{AC835275-CF1D-47CE-B061-85325A7E877D}" type="presOf" srcId="{2AC6D181-769A-4B06-A1A7-9285FE65B30C}" destId="{1B69DEC9-5ADB-4448-A812-BAE194FA13E0}" srcOrd="0" destOrd="0" presId="urn:microsoft.com/office/officeart/2009/3/layout/HorizontalOrganizationChart"/>
    <dgm:cxn modelId="{EF98DE77-58C1-4E8C-A929-533EBED1D2EB}" srcId="{2AC6D181-769A-4B06-A1A7-9285FE65B30C}" destId="{D9419047-0D8D-4A06-AF0E-A5C9CF5B9B4A}" srcOrd="3" destOrd="0" parTransId="{3D849C65-B923-4DFA-A994-D86173874195}" sibTransId="{09247B44-01AD-4DED-B505-23047F9FB575}"/>
    <dgm:cxn modelId="{26AF1A7A-8938-4ACE-ABCB-819E827EEEDA}" srcId="{482A3A0F-D157-4F62-83BE-A4627BDC6C5D}" destId="{2AC6D181-769A-4B06-A1A7-9285FE65B30C}" srcOrd="0" destOrd="0" parTransId="{EE18107E-E8CB-4287-B23D-AAD631795921}" sibTransId="{963595D3-1060-4FBF-A567-0222507FDC36}"/>
    <dgm:cxn modelId="{7038107B-A4A8-4200-93FC-92DEC9FA3BF7}" srcId="{2AC6D181-769A-4B06-A1A7-9285FE65B30C}" destId="{4C31800E-F544-4847-BBD6-F7877FA23BDE}" srcOrd="2" destOrd="0" parTransId="{10832FE1-5A4B-41C0-A5D3-2B2B802A896D}" sibTransId="{53B91203-F1BC-4A5F-B523-3C2A15CA032B}"/>
    <dgm:cxn modelId="{A29A627B-DA36-4A4D-B05F-14E314250F0D}" type="presOf" srcId="{10832FE1-5A4B-41C0-A5D3-2B2B802A896D}" destId="{9B61FE07-DC21-4461-A520-D285104DD9A9}" srcOrd="0" destOrd="0" presId="urn:microsoft.com/office/officeart/2009/3/layout/HorizontalOrganizationChart"/>
    <dgm:cxn modelId="{7B686A7C-DE0D-4CD6-A31F-B592399920F9}" type="presOf" srcId="{0C7BF3BE-160A-4CA3-A365-8EA6EF356B4C}" destId="{41ECA405-DD9F-467B-BDBA-FFD441E31391}" srcOrd="0" destOrd="0" presId="urn:microsoft.com/office/officeart/2009/3/layout/HorizontalOrganizationChart"/>
    <dgm:cxn modelId="{316D0283-2ECA-45C6-AE16-881247E3B9E8}" type="presOf" srcId="{2AC6D181-769A-4B06-A1A7-9285FE65B30C}" destId="{9D6C1A11-7C47-449F-9585-94A45EFA63A6}" srcOrd="1" destOrd="0" presId="urn:microsoft.com/office/officeart/2009/3/layout/HorizontalOrganizationChart"/>
    <dgm:cxn modelId="{63D0F092-6E94-4909-8BE2-CE017D460E91}" type="presOf" srcId="{482A3A0F-D157-4F62-83BE-A4627BDC6C5D}" destId="{C9C36B57-ABC7-4A7E-868D-F4B309B172DE}" srcOrd="0" destOrd="0" presId="urn:microsoft.com/office/officeart/2009/3/layout/HorizontalOrganizationChart"/>
    <dgm:cxn modelId="{5C1461A6-6C16-4950-878E-9C9631295306}" type="presOf" srcId="{C62851E8-EF35-4883-9407-0AC011CA21CD}" destId="{EAB2B641-A27F-446E-9E50-DCA4B96B36D9}" srcOrd="0" destOrd="0" presId="urn:microsoft.com/office/officeart/2009/3/layout/HorizontalOrganizationChart"/>
    <dgm:cxn modelId="{5FBC28C4-7049-41EC-963B-274F6527FF79}" type="presOf" srcId="{D9419047-0D8D-4A06-AF0E-A5C9CF5B9B4A}" destId="{E3680D49-9CFD-4491-9757-632E5FD7916C}" srcOrd="1" destOrd="0" presId="urn:microsoft.com/office/officeart/2009/3/layout/HorizontalOrganizationChart"/>
    <dgm:cxn modelId="{6BEF94E1-B92C-4D41-BF1A-8022CE2DFADD}" type="presOf" srcId="{DC133A21-1F98-440A-BF2D-407B5472FFB9}" destId="{B848273B-35EE-4FCE-AF75-4391166FE53A}" srcOrd="0" destOrd="0" presId="urn:microsoft.com/office/officeart/2009/3/layout/HorizontalOrganizationChart"/>
    <dgm:cxn modelId="{EFE0BAE3-DBC4-4F30-817F-8A60693B1F05}" type="presOf" srcId="{4C31800E-F544-4847-BBD6-F7877FA23BDE}" destId="{0B88370E-891C-424E-8179-33E6942C3932}" srcOrd="0" destOrd="0" presId="urn:microsoft.com/office/officeart/2009/3/layout/HorizontalOrganizationChart"/>
    <dgm:cxn modelId="{B2C45BEC-725A-4BCD-A547-1348D8D225F9}" type="presOf" srcId="{56F601A8-2F74-493F-92C2-4BD205E94E86}" destId="{FFD005B2-67F9-48D2-A929-374F5A1C8C5D}" srcOrd="0" destOrd="0" presId="urn:microsoft.com/office/officeart/2009/3/layout/HorizontalOrganizationChart"/>
    <dgm:cxn modelId="{3C7695F4-B6BB-4823-ABCA-AF8701568478}" type="presParOf" srcId="{C9C36B57-ABC7-4A7E-868D-F4B309B172DE}" destId="{6C0E5163-58BA-450C-AF01-B9A128B27B35}" srcOrd="0" destOrd="0" presId="urn:microsoft.com/office/officeart/2009/3/layout/HorizontalOrganizationChart"/>
    <dgm:cxn modelId="{1E52FB8B-87D3-4A07-9157-7AAA2A3B15AB}" type="presParOf" srcId="{6C0E5163-58BA-450C-AF01-B9A128B27B35}" destId="{549A6940-590F-419F-B45C-8E73E23FAD52}" srcOrd="0" destOrd="0" presId="urn:microsoft.com/office/officeart/2009/3/layout/HorizontalOrganizationChart"/>
    <dgm:cxn modelId="{1EDCDF70-ED4A-4D67-BF6E-6893589B6A27}" type="presParOf" srcId="{549A6940-590F-419F-B45C-8E73E23FAD52}" destId="{1B69DEC9-5ADB-4448-A812-BAE194FA13E0}" srcOrd="0" destOrd="0" presId="urn:microsoft.com/office/officeart/2009/3/layout/HorizontalOrganizationChart"/>
    <dgm:cxn modelId="{5AE522DF-9340-4D63-B61A-820F5B2C123D}" type="presParOf" srcId="{549A6940-590F-419F-B45C-8E73E23FAD52}" destId="{9D6C1A11-7C47-449F-9585-94A45EFA63A6}" srcOrd="1" destOrd="0" presId="urn:microsoft.com/office/officeart/2009/3/layout/HorizontalOrganizationChart"/>
    <dgm:cxn modelId="{28989AC8-F197-417C-A518-53A818883764}" type="presParOf" srcId="{6C0E5163-58BA-450C-AF01-B9A128B27B35}" destId="{DE82918F-C40F-4251-8A01-7412CF32B6CF}" srcOrd="1" destOrd="0" presId="urn:microsoft.com/office/officeart/2009/3/layout/HorizontalOrganizationChart"/>
    <dgm:cxn modelId="{71E1C382-FE26-479F-A434-04F2585DB403}" type="presParOf" srcId="{DE82918F-C40F-4251-8A01-7412CF32B6CF}" destId="{41ECA405-DD9F-467B-BDBA-FFD441E31391}" srcOrd="0" destOrd="0" presId="urn:microsoft.com/office/officeart/2009/3/layout/HorizontalOrganizationChart"/>
    <dgm:cxn modelId="{0B2C50EB-67FF-48D2-AADE-05071C4C4D51}" type="presParOf" srcId="{DE82918F-C40F-4251-8A01-7412CF32B6CF}" destId="{6E5777D3-B662-42C2-A9DF-1482C97CFA34}" srcOrd="1" destOrd="0" presId="urn:microsoft.com/office/officeart/2009/3/layout/HorizontalOrganizationChart"/>
    <dgm:cxn modelId="{45E3FAEC-D9A1-4A8C-AF96-7BF2B9982B6A}" type="presParOf" srcId="{6E5777D3-B662-42C2-A9DF-1482C97CFA34}" destId="{CFA0884F-640F-48A4-A730-C4DE50798038}" srcOrd="0" destOrd="0" presId="urn:microsoft.com/office/officeart/2009/3/layout/HorizontalOrganizationChart"/>
    <dgm:cxn modelId="{64C5125F-61CC-4986-B152-CEB2CF088E9D}" type="presParOf" srcId="{CFA0884F-640F-48A4-A730-C4DE50798038}" destId="{FFD005B2-67F9-48D2-A929-374F5A1C8C5D}" srcOrd="0" destOrd="0" presId="urn:microsoft.com/office/officeart/2009/3/layout/HorizontalOrganizationChart"/>
    <dgm:cxn modelId="{E0F8DCF5-4654-43BD-AF65-787A15144144}" type="presParOf" srcId="{CFA0884F-640F-48A4-A730-C4DE50798038}" destId="{7E696550-EBFF-4813-A6DE-78CE56950C60}" srcOrd="1" destOrd="0" presId="urn:microsoft.com/office/officeart/2009/3/layout/HorizontalOrganizationChart"/>
    <dgm:cxn modelId="{51C94B2C-80A9-4F37-98AF-AF57A2E21437}" type="presParOf" srcId="{6E5777D3-B662-42C2-A9DF-1482C97CFA34}" destId="{638CB10A-CC4C-4C33-AB17-55FFF0CC38EC}" srcOrd="1" destOrd="0" presId="urn:microsoft.com/office/officeart/2009/3/layout/HorizontalOrganizationChart"/>
    <dgm:cxn modelId="{E94EA87E-BA0C-409F-9DDA-ECF3515085EA}" type="presParOf" srcId="{6E5777D3-B662-42C2-A9DF-1482C97CFA34}" destId="{0C6955DF-8D53-45F7-B426-C759EFDB7614}" srcOrd="2" destOrd="0" presId="urn:microsoft.com/office/officeart/2009/3/layout/HorizontalOrganizationChart"/>
    <dgm:cxn modelId="{153C3C6F-091B-4A6E-9F2A-4ACE272ED8FD}" type="presParOf" srcId="{DE82918F-C40F-4251-8A01-7412CF32B6CF}" destId="{EAB2B641-A27F-446E-9E50-DCA4B96B36D9}" srcOrd="2" destOrd="0" presId="urn:microsoft.com/office/officeart/2009/3/layout/HorizontalOrganizationChart"/>
    <dgm:cxn modelId="{C156E50C-5BBA-4F80-ADCC-B3D5D637FE1B}" type="presParOf" srcId="{DE82918F-C40F-4251-8A01-7412CF32B6CF}" destId="{5536CD90-2AE8-4A20-BD11-1C002A0FF104}" srcOrd="3" destOrd="0" presId="urn:microsoft.com/office/officeart/2009/3/layout/HorizontalOrganizationChart"/>
    <dgm:cxn modelId="{AD07DDDE-C710-4BAE-8033-A556EC7A9D5B}" type="presParOf" srcId="{5536CD90-2AE8-4A20-BD11-1C002A0FF104}" destId="{299FBA30-77F6-4245-B545-FBDFFDF0345B}" srcOrd="0" destOrd="0" presId="urn:microsoft.com/office/officeart/2009/3/layout/HorizontalOrganizationChart"/>
    <dgm:cxn modelId="{0ADDC5E3-6B9F-431B-B604-E859396326AE}" type="presParOf" srcId="{299FBA30-77F6-4245-B545-FBDFFDF0345B}" destId="{B848273B-35EE-4FCE-AF75-4391166FE53A}" srcOrd="0" destOrd="0" presId="urn:microsoft.com/office/officeart/2009/3/layout/HorizontalOrganizationChart"/>
    <dgm:cxn modelId="{4C651116-0966-4DDA-A185-49CBBC29A801}" type="presParOf" srcId="{299FBA30-77F6-4245-B545-FBDFFDF0345B}" destId="{09793745-1B7A-4669-91B7-1AE4A484F840}" srcOrd="1" destOrd="0" presId="urn:microsoft.com/office/officeart/2009/3/layout/HorizontalOrganizationChart"/>
    <dgm:cxn modelId="{58E8E3BD-A136-4677-B0C5-4E64955700A3}" type="presParOf" srcId="{5536CD90-2AE8-4A20-BD11-1C002A0FF104}" destId="{50B7BDF6-5E85-419E-B206-AFF5F60FD689}" srcOrd="1" destOrd="0" presId="urn:microsoft.com/office/officeart/2009/3/layout/HorizontalOrganizationChart"/>
    <dgm:cxn modelId="{F6A74CDD-E9CD-43D3-BCB1-F4FCF5984984}" type="presParOf" srcId="{5536CD90-2AE8-4A20-BD11-1C002A0FF104}" destId="{54C5960A-26AA-4ECE-90F2-CDA97B9D36AB}" srcOrd="2" destOrd="0" presId="urn:microsoft.com/office/officeart/2009/3/layout/HorizontalOrganizationChart"/>
    <dgm:cxn modelId="{964B6DF3-90A3-44D4-8AEF-4242E20A0142}" type="presParOf" srcId="{DE82918F-C40F-4251-8A01-7412CF32B6CF}" destId="{9B61FE07-DC21-4461-A520-D285104DD9A9}" srcOrd="4" destOrd="0" presId="urn:microsoft.com/office/officeart/2009/3/layout/HorizontalOrganizationChart"/>
    <dgm:cxn modelId="{B74DC6D6-92D1-4310-9FDA-930B40400D88}" type="presParOf" srcId="{DE82918F-C40F-4251-8A01-7412CF32B6CF}" destId="{625188B8-6EEB-4500-A1A3-DEB0F348E289}" srcOrd="5" destOrd="0" presId="urn:microsoft.com/office/officeart/2009/3/layout/HorizontalOrganizationChart"/>
    <dgm:cxn modelId="{A180C00C-D28E-445B-8061-4DA42A55666A}" type="presParOf" srcId="{625188B8-6EEB-4500-A1A3-DEB0F348E289}" destId="{73EBBB89-C6B2-40A2-895E-674713CD4B85}" srcOrd="0" destOrd="0" presId="urn:microsoft.com/office/officeart/2009/3/layout/HorizontalOrganizationChart"/>
    <dgm:cxn modelId="{3E865F60-3276-426E-9FA6-1F4805796AFF}" type="presParOf" srcId="{73EBBB89-C6B2-40A2-895E-674713CD4B85}" destId="{0B88370E-891C-424E-8179-33E6942C3932}" srcOrd="0" destOrd="0" presId="urn:microsoft.com/office/officeart/2009/3/layout/HorizontalOrganizationChart"/>
    <dgm:cxn modelId="{2D6B840D-B8E1-4930-A8EE-72E1EAFF4E48}" type="presParOf" srcId="{73EBBB89-C6B2-40A2-895E-674713CD4B85}" destId="{F71E11E7-FE30-47AD-9849-609464C4B4B3}" srcOrd="1" destOrd="0" presId="urn:microsoft.com/office/officeart/2009/3/layout/HorizontalOrganizationChart"/>
    <dgm:cxn modelId="{7A35E649-0335-4C27-992E-5B6E25F52220}" type="presParOf" srcId="{625188B8-6EEB-4500-A1A3-DEB0F348E289}" destId="{16D57EA0-5CC3-4F7D-8D6C-42EA2E0F0A8F}" srcOrd="1" destOrd="0" presId="urn:microsoft.com/office/officeart/2009/3/layout/HorizontalOrganizationChart"/>
    <dgm:cxn modelId="{4F9776F1-C871-4165-BB8F-DF34BDC97985}" type="presParOf" srcId="{625188B8-6EEB-4500-A1A3-DEB0F348E289}" destId="{F12589CF-A990-433C-AA7B-99838C82B7BE}" srcOrd="2" destOrd="0" presId="urn:microsoft.com/office/officeart/2009/3/layout/HorizontalOrganizationChart"/>
    <dgm:cxn modelId="{E9090F99-BB2B-4FAE-A9BE-7F192E4A82AC}" type="presParOf" srcId="{DE82918F-C40F-4251-8A01-7412CF32B6CF}" destId="{73FB48FA-B598-43EB-9D7D-CD8FB25FDF10}" srcOrd="6" destOrd="0" presId="urn:microsoft.com/office/officeart/2009/3/layout/HorizontalOrganizationChart"/>
    <dgm:cxn modelId="{9FFFA061-20A6-48EC-BBD3-D0C84F7F791D}" type="presParOf" srcId="{DE82918F-C40F-4251-8A01-7412CF32B6CF}" destId="{6E031F4D-B58C-4B5C-B92F-B2609BAA36A1}" srcOrd="7" destOrd="0" presId="urn:microsoft.com/office/officeart/2009/3/layout/HorizontalOrganizationChart"/>
    <dgm:cxn modelId="{1A0E4A62-5929-47AF-A248-2AE3E735BE31}" type="presParOf" srcId="{6E031F4D-B58C-4B5C-B92F-B2609BAA36A1}" destId="{149E6874-AA6B-4B9C-A2B8-E7CCB2064AE5}" srcOrd="0" destOrd="0" presId="urn:microsoft.com/office/officeart/2009/3/layout/HorizontalOrganizationChart"/>
    <dgm:cxn modelId="{6CE92C37-E64A-4874-B885-96A3D79393C6}" type="presParOf" srcId="{149E6874-AA6B-4B9C-A2B8-E7CCB2064AE5}" destId="{FB442AE3-DEA7-4E17-9CA0-034121F8E474}" srcOrd="0" destOrd="0" presId="urn:microsoft.com/office/officeart/2009/3/layout/HorizontalOrganizationChart"/>
    <dgm:cxn modelId="{4B624FE4-4493-463E-9922-FBD2220540EF}" type="presParOf" srcId="{149E6874-AA6B-4B9C-A2B8-E7CCB2064AE5}" destId="{E3680D49-9CFD-4491-9757-632E5FD7916C}" srcOrd="1" destOrd="0" presId="urn:microsoft.com/office/officeart/2009/3/layout/HorizontalOrganizationChart"/>
    <dgm:cxn modelId="{00D42BBB-7488-4CE1-9A33-181FD21823CA}" type="presParOf" srcId="{6E031F4D-B58C-4B5C-B92F-B2609BAA36A1}" destId="{7518C8EE-4CBA-452B-B007-7E03AC4B9A9D}" srcOrd="1" destOrd="0" presId="urn:microsoft.com/office/officeart/2009/3/layout/HorizontalOrganizationChart"/>
    <dgm:cxn modelId="{CD22A149-15A2-43DC-A75D-2A85F0BC3A84}" type="presParOf" srcId="{6E031F4D-B58C-4B5C-B92F-B2609BAA36A1}" destId="{9AC9F337-9367-4D44-9BD8-BE638284C1D4}" srcOrd="2" destOrd="0" presId="urn:microsoft.com/office/officeart/2009/3/layout/HorizontalOrganizationChart"/>
    <dgm:cxn modelId="{1517B2F5-CF13-4216-8970-A3E8AECCA15E}" type="presParOf" srcId="{6C0E5163-58BA-450C-AF01-B9A128B27B35}" destId="{2E2DE2D1-8EE5-427A-A047-257287D7362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B48FA-B598-43EB-9D7D-CD8FB25FDF10}">
      <dsp:nvSpPr>
        <dsp:cNvPr id="0" name=""/>
        <dsp:cNvSpPr/>
      </dsp:nvSpPr>
      <dsp:spPr>
        <a:xfrm>
          <a:off x="2457677" y="2213794"/>
          <a:ext cx="491328" cy="1610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664" y="0"/>
              </a:lnTo>
              <a:lnTo>
                <a:pt x="245664" y="1610526"/>
              </a:lnTo>
              <a:lnTo>
                <a:pt x="491328" y="1610526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1FE07-DC21-4461-A520-D285104DD9A9}">
      <dsp:nvSpPr>
        <dsp:cNvPr id="0" name=""/>
        <dsp:cNvSpPr/>
      </dsp:nvSpPr>
      <dsp:spPr>
        <a:xfrm>
          <a:off x="2457677" y="2213794"/>
          <a:ext cx="491328" cy="554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664" y="0"/>
              </a:lnTo>
              <a:lnTo>
                <a:pt x="245664" y="554170"/>
              </a:lnTo>
              <a:lnTo>
                <a:pt x="491328" y="554170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2B641-A27F-446E-9E50-DCA4B96B36D9}">
      <dsp:nvSpPr>
        <dsp:cNvPr id="0" name=""/>
        <dsp:cNvSpPr/>
      </dsp:nvSpPr>
      <dsp:spPr>
        <a:xfrm>
          <a:off x="2457677" y="1711608"/>
          <a:ext cx="491328" cy="502185"/>
        </a:xfrm>
        <a:custGeom>
          <a:avLst/>
          <a:gdLst/>
          <a:ahLst/>
          <a:cxnLst/>
          <a:rect l="0" t="0" r="0" b="0"/>
          <a:pathLst>
            <a:path>
              <a:moveTo>
                <a:pt x="0" y="502185"/>
              </a:moveTo>
              <a:lnTo>
                <a:pt x="245664" y="502185"/>
              </a:lnTo>
              <a:lnTo>
                <a:pt x="245664" y="0"/>
              </a:lnTo>
              <a:lnTo>
                <a:pt x="491328" y="0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ECA405-DD9F-467B-BDBA-FFD441E31391}">
      <dsp:nvSpPr>
        <dsp:cNvPr id="0" name=""/>
        <dsp:cNvSpPr/>
      </dsp:nvSpPr>
      <dsp:spPr>
        <a:xfrm>
          <a:off x="2457677" y="655252"/>
          <a:ext cx="491328" cy="1558541"/>
        </a:xfrm>
        <a:custGeom>
          <a:avLst/>
          <a:gdLst/>
          <a:ahLst/>
          <a:cxnLst/>
          <a:rect l="0" t="0" r="0" b="0"/>
          <a:pathLst>
            <a:path>
              <a:moveTo>
                <a:pt x="0" y="1558541"/>
              </a:moveTo>
              <a:lnTo>
                <a:pt x="245664" y="1558541"/>
              </a:lnTo>
              <a:lnTo>
                <a:pt x="245664" y="0"/>
              </a:lnTo>
              <a:lnTo>
                <a:pt x="491328" y="0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9DEC9-5ADB-4448-A812-BAE194FA13E0}">
      <dsp:nvSpPr>
        <dsp:cNvPr id="0" name=""/>
        <dsp:cNvSpPr/>
      </dsp:nvSpPr>
      <dsp:spPr>
        <a:xfrm>
          <a:off x="1035" y="1839156"/>
          <a:ext cx="2456642" cy="749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>
              <a:latin typeface="Arial" panose="020B0604020202020204" pitchFamily="34" charset="0"/>
              <a:cs typeface="Arial" panose="020B0604020202020204" pitchFamily="34" charset="0"/>
            </a:rPr>
            <a:t>Dispositifs</a:t>
          </a:r>
          <a:endParaRPr lang="fr-FR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5" y="1839156"/>
        <a:ext cx="2456642" cy="749275"/>
      </dsp:txXfrm>
    </dsp:sp>
    <dsp:sp modelId="{FFD005B2-67F9-48D2-A929-374F5A1C8C5D}">
      <dsp:nvSpPr>
        <dsp:cNvPr id="0" name=""/>
        <dsp:cNvSpPr/>
      </dsp:nvSpPr>
      <dsp:spPr>
        <a:xfrm>
          <a:off x="2949006" y="280614"/>
          <a:ext cx="7972517" cy="749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>
              <a:latin typeface="Arial" panose="020B0604020202020204" pitchFamily="34" charset="0"/>
              <a:cs typeface="Arial" panose="020B0604020202020204" pitchFamily="34" charset="0"/>
            </a:rPr>
            <a:t>CPF (compte personnel de formation)</a:t>
          </a:r>
          <a:endParaRPr lang="fr-FR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9006" y="280614"/>
        <a:ext cx="7972517" cy="749275"/>
      </dsp:txXfrm>
    </dsp:sp>
    <dsp:sp modelId="{B848273B-35EE-4FCE-AF75-4391166FE53A}">
      <dsp:nvSpPr>
        <dsp:cNvPr id="0" name=""/>
        <dsp:cNvSpPr/>
      </dsp:nvSpPr>
      <dsp:spPr>
        <a:xfrm>
          <a:off x="2949006" y="1336970"/>
          <a:ext cx="7972517" cy="749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>
              <a:latin typeface="Arial" panose="020B0604020202020204" pitchFamily="34" charset="0"/>
              <a:cs typeface="Arial" panose="020B0604020202020204" pitchFamily="34" charset="0"/>
            </a:rPr>
            <a:t>Projet de transition professionnelle</a:t>
          </a:r>
          <a:endParaRPr lang="fr-FR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9006" y="1336970"/>
        <a:ext cx="7972517" cy="749275"/>
      </dsp:txXfrm>
    </dsp:sp>
    <dsp:sp modelId="{0B88370E-891C-424E-8179-33E6942C3932}">
      <dsp:nvSpPr>
        <dsp:cNvPr id="0" name=""/>
        <dsp:cNvSpPr/>
      </dsp:nvSpPr>
      <dsp:spPr>
        <a:xfrm>
          <a:off x="2949006" y="2393327"/>
          <a:ext cx="7972517" cy="749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latin typeface="Arial" panose="020B0604020202020204" pitchFamily="34" charset="0"/>
              <a:cs typeface="Arial" panose="020B0604020202020204" pitchFamily="34" charset="0"/>
            </a:rPr>
            <a:t>Bilan de compétences et congé de bilan de compétences</a:t>
          </a:r>
        </a:p>
      </dsp:txBody>
      <dsp:txXfrm>
        <a:off x="2949006" y="2393327"/>
        <a:ext cx="7972517" cy="749275"/>
      </dsp:txXfrm>
    </dsp:sp>
    <dsp:sp modelId="{FB442AE3-DEA7-4E17-9CA0-034121F8E474}">
      <dsp:nvSpPr>
        <dsp:cNvPr id="0" name=""/>
        <dsp:cNvSpPr/>
      </dsp:nvSpPr>
      <dsp:spPr>
        <a:xfrm>
          <a:off x="2949006" y="3449683"/>
          <a:ext cx="7972517" cy="749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>
              <a:latin typeface="Arial" panose="020B0604020202020204" pitchFamily="34" charset="0"/>
              <a:cs typeface="Arial" panose="020B0604020202020204" pitchFamily="34" charset="0"/>
            </a:rPr>
            <a:t>Validation des acquis de l’expérience (VAE) et le congé pour VAE</a:t>
          </a:r>
          <a:endParaRPr lang="fr-FR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9006" y="3449683"/>
        <a:ext cx="7972517" cy="749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76202"/>
            <a:ext cx="11792310" cy="467262"/>
          </a:xfrm>
        </p:spPr>
        <p:txBody>
          <a:bodyPr>
            <a:normAutofit fontScale="90000"/>
          </a:bodyPr>
          <a:lstStyle/>
          <a:p>
            <a:r>
              <a:rPr lang="fr-FR" sz="31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461514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2. Autres dispositifs de formation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258766469"/>
              </p:ext>
            </p:extLst>
          </p:nvPr>
        </p:nvGraphicFramePr>
        <p:xfrm>
          <a:off x="401608" y="1498758"/>
          <a:ext cx="10922559" cy="4427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306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7009" y="134343"/>
            <a:ext cx="115651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2.1. Compte personnel de formation (CPF)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38198"/>
              </p:ext>
            </p:extLst>
          </p:nvPr>
        </p:nvGraphicFramePr>
        <p:xfrm>
          <a:off x="72310" y="1002845"/>
          <a:ext cx="11609846" cy="53050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34437">
                  <a:extLst>
                    <a:ext uri="{9D8B030D-6E8A-4147-A177-3AD203B41FA5}">
                      <a16:colId xmlns:a16="http://schemas.microsoft.com/office/drawing/2014/main" val="1856428883"/>
                    </a:ext>
                  </a:extLst>
                </a:gridCol>
                <a:gridCol w="10175409">
                  <a:extLst>
                    <a:ext uri="{9D8B030D-6E8A-4147-A177-3AD203B41FA5}">
                      <a16:colId xmlns:a16="http://schemas.microsoft.com/office/drawing/2014/main" val="1048374914"/>
                    </a:ext>
                  </a:extLst>
                </a:gridCol>
              </a:tblGrid>
              <a:tr h="171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CPF est un compte personnel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portable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</a:t>
                      </a: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 transféré auprès du nouvel employeur ou de pôle emploi en cas de changement d’entreprise.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Toute personne (jeune sortant du système scolaire, salarié, demandeur d’emploi), dispose d’un compte personnel de formation dès son entrée sur le marché du travail.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5714650"/>
                  </a:ext>
                </a:extLst>
              </a:tr>
              <a:tr h="1757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Quoi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CPF est alimenté de 500 € par salarié et par an dans une limite de 5 000 €.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L’employeur informe annuellement chaque salarié des droits acquis au titre du CPF.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formation suivie permet : d'adapter les compétences ; de préparer un diplôme ou une certification ; d'aider à la création d’une entreprise ; de découvrir d’autres activités professionnelles ; de préparer une évolution de carrière...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660047"/>
                  </a:ext>
                </a:extLst>
              </a:tr>
              <a:tr h="1051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choix de la formation est à l'initiative du salarié et nécessite l'accord de l’employeur. La demande doit être écrite et indiquer la formation envisagée, la durée, etc. 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Depuis 2024, une participation financière de 100 € est requise pour les salariés souhaitant mobiliser leurs droits au CPF afin de les responsabiliser dans le financement de leur formation.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351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14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324" y="163776"/>
            <a:ext cx="7952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0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2.2. Projet de transition professionnelle (PTP)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43657"/>
              </p:ext>
            </p:extLst>
          </p:nvPr>
        </p:nvGraphicFramePr>
        <p:xfrm>
          <a:off x="489987" y="1395435"/>
          <a:ext cx="10968487" cy="43567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20052">
                  <a:extLst>
                    <a:ext uri="{9D8B030D-6E8A-4147-A177-3AD203B41FA5}">
                      <a16:colId xmlns:a16="http://schemas.microsoft.com/office/drawing/2014/main" val="2696431036"/>
                    </a:ext>
                  </a:extLst>
                </a:gridCol>
                <a:gridCol w="9748435">
                  <a:extLst>
                    <a:ext uri="{9D8B030D-6E8A-4147-A177-3AD203B41FA5}">
                      <a16:colId xmlns:a16="http://schemas.microsoft.com/office/drawing/2014/main" val="2270575519"/>
                    </a:ext>
                  </a:extLst>
                </a:gridCol>
              </a:tblGrid>
              <a:tr h="1647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</a:t>
                      </a:r>
                      <a:endParaRPr lang="fr-FR" sz="1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Les salariés qui souhaitent changer de métier ou de profession.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salarié en CDI doit être embauché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depuis 24 mois dont 12 mois dans l’entreprise. 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 modalités particulières d'ancienneté sont prévues pour les CDD et les intérimaires.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8331610"/>
                  </a:ext>
                </a:extLst>
              </a:tr>
              <a:tr h="1511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Quoi</a:t>
                      </a:r>
                      <a:endParaRPr lang="fr-FR" sz="1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projet de transition professionnelle permet de financer des formations certifiantes en lien avec le projet dans le cadre du CPF.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projet de transition professionnelle doit concerner une formation certifiante, éligible au compte personnel de formation (certification Qualiopi).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8384922"/>
                  </a:ext>
                </a:extLst>
              </a:tr>
              <a:tr h="1197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fr-FR" sz="1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salarié doit faire une demande d'autorisation d'absence qui précise l'intitulé des formations, ses dates, sa durée et l'organisme qui le réalise.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386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671" y="219336"/>
            <a:ext cx="11740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2.3. Bilan de compétences et congé pour bilan de compétences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54448"/>
              </p:ext>
            </p:extLst>
          </p:nvPr>
        </p:nvGraphicFramePr>
        <p:xfrm>
          <a:off x="429389" y="1448823"/>
          <a:ext cx="11203557" cy="41069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42117">
                  <a:extLst>
                    <a:ext uri="{9D8B030D-6E8A-4147-A177-3AD203B41FA5}">
                      <a16:colId xmlns:a16="http://schemas.microsoft.com/office/drawing/2014/main" val="3166584977"/>
                    </a:ext>
                  </a:extLst>
                </a:gridCol>
                <a:gridCol w="9961440">
                  <a:extLst>
                    <a:ext uri="{9D8B030D-6E8A-4147-A177-3AD203B41FA5}">
                      <a16:colId xmlns:a16="http://schemas.microsoft.com/office/drawing/2014/main" val="3233659811"/>
                    </a:ext>
                  </a:extLst>
                </a:gridCol>
              </a:tblGrid>
              <a:tr h="107609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salariées en CDI depuis 5 ans, dont 12 mois dans l’entreprise 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CDD qui ont 24 mois de travail au cours des 5 dernières années dont 4 mois sur la dernière année.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647718"/>
                  </a:ext>
                </a:extLst>
              </a:tr>
              <a:tr h="215976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Quoi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permet d’analyser les compétences professionnelles et personnelles, les motivations et les possibilités d’évolution interne ou externe du salarié.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L’employeur peut le financer sur le budget formation de l’entreprise. </a:t>
                      </a:r>
                    </a:p>
                    <a:p>
                      <a:pPr marL="800100" lvl="1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salarié demande une prise en charge de sa rémunération et de ses frais, à l’organisme agréé au titre du CPF dont il relève. </a:t>
                      </a:r>
                    </a:p>
                    <a:p>
                      <a:pPr marL="800100" lvl="1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la demande est acceptée, la rémunération est maintenue.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7909056"/>
                  </a:ext>
                </a:extLst>
              </a:tr>
              <a:tr h="8710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est à l’initiative du salarié ou de l’employeur et le prestataire qui réalise le bilan est obligatoirement extérieur à l’entreprise.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3087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47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5833"/>
            <a:ext cx="115737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2.4. Validation des acquis de l’expérience (VAE) et congé pour VAE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78301"/>
              </p:ext>
            </p:extLst>
          </p:nvPr>
        </p:nvGraphicFramePr>
        <p:xfrm>
          <a:off x="561031" y="1603489"/>
          <a:ext cx="10928949" cy="38352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04500">
                  <a:extLst>
                    <a:ext uri="{9D8B030D-6E8A-4147-A177-3AD203B41FA5}">
                      <a16:colId xmlns:a16="http://schemas.microsoft.com/office/drawing/2014/main" val="2570462364"/>
                    </a:ext>
                  </a:extLst>
                </a:gridCol>
                <a:gridCol w="9624449">
                  <a:extLst>
                    <a:ext uri="{9D8B030D-6E8A-4147-A177-3AD203B41FA5}">
                      <a16:colId xmlns:a16="http://schemas.microsoft.com/office/drawing/2014/main" val="3748367259"/>
                    </a:ext>
                  </a:extLst>
                </a:gridCol>
              </a:tblGrid>
              <a:tr h="69468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</a:t>
                      </a:r>
                      <a:endParaRPr lang="fr-FR" sz="1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 personne ayant 1 an d'expérience en rapport avec la certification visée.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100314"/>
                  </a:ext>
                </a:extLst>
              </a:tr>
              <a:tr h="86349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Quoi</a:t>
                      </a:r>
                      <a:endParaRPr lang="fr-FR" sz="1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VAE permet de valider des compétences acquises sur le terrain afin d’obtenir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 diplôme, un titre professionnel ou un certificat de qualification.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8342169"/>
                  </a:ext>
                </a:extLst>
              </a:tr>
              <a:tr h="227705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endParaRPr lang="fr-FR" sz="1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points Information conseil (PIC), accueillent, informent et aident les candidats dans leur démarche. La demande doit être adressée à l’organisme qui délivre la certification. Elle s’appuie sur un dossier des justificatifs, expériences, formations et diplômes obtenus.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L’employeur peut inscrire les actions de VAE dans le plan de développement des compétences de l’entreprise.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852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2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225</TotalTime>
  <Words>626</Words>
  <Application>Microsoft Office PowerPoint</Application>
  <PresentationFormat>Grand écran</PresentationFormat>
  <Paragraphs>48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Symbol</vt:lpstr>
      <vt:lpstr>Wingdings 3</vt:lpstr>
      <vt:lpstr>Ion</vt:lpstr>
      <vt:lpstr>Chapitre 7. Préparer et suivre les actions de formation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27</cp:revision>
  <dcterms:created xsi:type="dcterms:W3CDTF">2014-01-16T23:14:09Z</dcterms:created>
  <dcterms:modified xsi:type="dcterms:W3CDTF">2024-11-20T16:11:41Z</dcterms:modified>
</cp:coreProperties>
</file>