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BB9D71-85FB-43F2-B32F-75C8B1AA401A}" type="doc">
      <dgm:prSet loTypeId="urn:microsoft.com/office/officeart/2005/8/layout/radial5" loCatId="relationship" qsTypeId="urn:microsoft.com/office/officeart/2005/8/quickstyle/simple1" qsCatId="simple" csTypeId="urn:microsoft.com/office/officeart/2005/8/colors/colorful2" csCatId="colorful" phldr="1"/>
      <dgm:spPr/>
    </dgm:pt>
    <dgm:pt modelId="{BFE04500-34C2-4CA5-8F22-16404CDD6E7D}">
      <dgm:prSet custT="1"/>
      <dgm:spPr/>
      <dgm:t>
        <a:bodyPr/>
        <a:lstStyle/>
        <a:p>
          <a:pPr marR="0" algn="ctr" rtl="0"/>
          <a:r>
            <a:rPr lang="fr-FR" sz="1600" b="1" i="0" u="none" strike="noStrike" baseline="0">
              <a:latin typeface="Arial" panose="020B0604020202020204" pitchFamily="34" charset="0"/>
              <a:cs typeface="Arial" panose="020B0604020202020204" pitchFamily="34" charset="0"/>
            </a:rPr>
            <a:t>Formation professionnelle</a:t>
          </a:r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FAB4DF-C966-4106-9D15-BFF60E3B9266}" type="parTrans" cxnId="{5F946F0B-E096-4659-A93A-789158504948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116F7A-3EC8-435C-9B69-565283FA6E23}" type="sibTrans" cxnId="{5F946F0B-E096-4659-A93A-789158504948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F6E196-6FB8-43CD-A7E5-A1211BA94C5E}">
      <dgm:prSet custT="1"/>
      <dgm:spPr/>
      <dgm:t>
        <a:bodyPr/>
        <a:lstStyle/>
        <a:p>
          <a:pPr marR="0" algn="ctr" rtl="0"/>
          <a:r>
            <a:rPr lang="fr-FR" sz="1600" b="1" i="0" u="none" strike="noStrike" baseline="0">
              <a:latin typeface="Arial" panose="020B0604020202020204" pitchFamily="34" charset="0"/>
              <a:cs typeface="Arial" panose="020B0604020202020204" pitchFamily="34" charset="0"/>
            </a:rPr>
            <a:t>Projet transition professionnelle</a:t>
          </a:r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A97839-7695-4D8C-BC9B-1BF57B992009}" type="parTrans" cxnId="{62D5623F-2B61-42F9-A12D-E554858A60F7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73003B-5CD7-4FE7-97F8-BFDAAF29A4FD}" type="sibTrans" cxnId="{62D5623F-2B61-42F9-A12D-E554858A60F7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CBB2F4-9904-414E-BE72-3A875BF08663}">
      <dgm:prSet custT="1"/>
      <dgm:spPr/>
      <dgm:t>
        <a:bodyPr/>
        <a:lstStyle/>
        <a:p>
          <a:pPr marR="0" algn="ctr" rtl="0"/>
          <a:r>
            <a:rPr lang="fr-FR" sz="1600" b="1" i="0" u="none" strike="noStrike" baseline="0">
              <a:latin typeface="Arial" panose="020B0604020202020204" pitchFamily="34" charset="0"/>
              <a:cs typeface="Arial" panose="020B0604020202020204" pitchFamily="34" charset="0"/>
            </a:rPr>
            <a:t>CPF</a:t>
          </a:r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9285B0-74B2-4B67-88B7-56DABEED179E}" type="parTrans" cxnId="{458C5A51-CE0C-4D3A-9A38-9C65CC95735E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68CE28-1F65-4872-96EA-8FB7F0973D86}" type="sibTrans" cxnId="{458C5A51-CE0C-4D3A-9A38-9C65CC95735E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ACFD86-FAF4-436B-A381-5430C90F81CF}">
      <dgm:prSet custT="1"/>
      <dgm:spPr/>
      <dgm:t>
        <a:bodyPr/>
        <a:lstStyle/>
        <a:p>
          <a:pPr marR="0" algn="ctr" rtl="0"/>
          <a:r>
            <a:rPr lang="fr-FR" sz="1600" b="1" i="0" u="none" strike="noStrike" baseline="0">
              <a:latin typeface="Arial" panose="020B0604020202020204" pitchFamily="34" charset="0"/>
              <a:cs typeface="Arial" panose="020B0604020202020204" pitchFamily="34" charset="0"/>
            </a:rPr>
            <a:t>VAE</a:t>
          </a:r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7E2562-E7A5-4493-A18C-A38452F517DF}" type="parTrans" cxnId="{D5F823DE-5801-4E8A-B106-2BCF58C5DED0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81BED3-381B-48C6-82CB-DDD2E67CB39D}" type="sibTrans" cxnId="{D5F823DE-5801-4E8A-B106-2BCF58C5DED0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55142B-51F8-4288-A4C4-5D6691D44C53}">
      <dgm:prSet custT="1"/>
      <dgm:spPr/>
      <dgm:t>
        <a:bodyPr/>
        <a:lstStyle/>
        <a:p>
          <a:pPr marR="0" algn="ctr" rtl="0"/>
          <a:r>
            <a:rPr lang="fr-FR" sz="1600" b="1" i="0" u="none" strike="noStrike" baseline="0">
              <a:latin typeface="Arial" panose="020B0604020202020204" pitchFamily="34" charset="0"/>
              <a:cs typeface="Arial" panose="020B0604020202020204" pitchFamily="34" charset="0"/>
            </a:rPr>
            <a:t>Bilan de compétences</a:t>
          </a:r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4DCDC4-F742-48E1-A8D8-387D57FC460B}" type="parTrans" cxnId="{1ECFF0B3-8EE7-4EBD-8C2C-6A38D44EDBB1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2FAA84-8CFB-4727-AF4F-DEB2EF6CF210}" type="sibTrans" cxnId="{1ECFF0B3-8EE7-4EBD-8C2C-6A38D44EDBB1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867D65-D816-416D-A379-C2F9EA31ABFB}">
      <dgm:prSet custT="1"/>
      <dgm:spPr/>
      <dgm:t>
        <a:bodyPr/>
        <a:lstStyle/>
        <a:p>
          <a:pPr marR="0" algn="ctr" rtl="0"/>
          <a:r>
            <a:rPr lang="fr-FR" sz="1600" b="1" i="0" u="none" strike="noStrike" baseline="0">
              <a:latin typeface="Arial" panose="020B0604020202020204" pitchFamily="34" charset="0"/>
              <a:cs typeface="Arial" panose="020B0604020202020204" pitchFamily="34" charset="0"/>
            </a:rPr>
            <a:t>Plan de développement compétences</a:t>
          </a:r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DFAA0C-079F-4C8A-A2A3-15B6087B4349}" type="parTrans" cxnId="{9708F590-89D1-49DD-8A5F-12203E71B9A9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9BE6CE-E2EA-49A6-BFC1-57A18856A4A5}" type="sibTrans" cxnId="{9708F590-89D1-49DD-8A5F-12203E71B9A9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8DFAD1-B42A-467B-AD4E-A523E23A568D}" type="pres">
      <dgm:prSet presAssocID="{A3BB9D71-85FB-43F2-B32F-75C8B1AA401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126FFA6-086A-4BB2-BC9E-575696226D6C}" type="pres">
      <dgm:prSet presAssocID="{BFE04500-34C2-4CA5-8F22-16404CDD6E7D}" presName="centerShape" presStyleLbl="node0" presStyleIdx="0" presStyleCnt="1" custScaleX="214040" custScaleY="113536" custLinFactNeighborX="-2534" custLinFactNeighborY="5491"/>
      <dgm:spPr/>
    </dgm:pt>
    <dgm:pt modelId="{EF6A9D84-66A4-4819-A950-792104010DC8}" type="pres">
      <dgm:prSet presAssocID="{97A97839-7695-4D8C-BC9B-1BF57B992009}" presName="parTrans" presStyleLbl="sibTrans2D1" presStyleIdx="0" presStyleCnt="5"/>
      <dgm:spPr/>
    </dgm:pt>
    <dgm:pt modelId="{E7194223-2814-444B-AF87-AC774D08B7A5}" type="pres">
      <dgm:prSet presAssocID="{97A97839-7695-4D8C-BC9B-1BF57B992009}" presName="connectorText" presStyleLbl="sibTrans2D1" presStyleIdx="0" presStyleCnt="5"/>
      <dgm:spPr/>
    </dgm:pt>
    <dgm:pt modelId="{3B82FF81-3756-4219-8651-F2D6D3FF27BF}" type="pres">
      <dgm:prSet presAssocID="{74F6E196-6FB8-43CD-A7E5-A1211BA94C5E}" presName="node" presStyleLbl="node1" presStyleIdx="0" presStyleCnt="5" custScaleX="144851" custScaleY="52375" custRadScaleRad="118627" custRadScaleInc="153699">
        <dgm:presLayoutVars>
          <dgm:bulletEnabled val="1"/>
        </dgm:presLayoutVars>
      </dgm:prSet>
      <dgm:spPr>
        <a:prstGeom prst="roundRect">
          <a:avLst/>
        </a:prstGeom>
      </dgm:spPr>
    </dgm:pt>
    <dgm:pt modelId="{6178E510-FA11-46BF-81A3-7AB0E6F07D1F}" type="pres">
      <dgm:prSet presAssocID="{309285B0-74B2-4B67-88B7-56DABEED179E}" presName="parTrans" presStyleLbl="sibTrans2D1" presStyleIdx="1" presStyleCnt="5"/>
      <dgm:spPr/>
    </dgm:pt>
    <dgm:pt modelId="{1C123B66-4199-4F15-89A9-9693E1C33F8C}" type="pres">
      <dgm:prSet presAssocID="{309285B0-74B2-4B67-88B7-56DABEED179E}" presName="connectorText" presStyleLbl="sibTrans2D1" presStyleIdx="1" presStyleCnt="5"/>
      <dgm:spPr/>
    </dgm:pt>
    <dgm:pt modelId="{CA4CCC46-4AA2-4FA5-92E8-DA68D12C1F01}" type="pres">
      <dgm:prSet presAssocID="{46CBB2F4-9904-414E-BE72-3A875BF08663}" presName="node" presStyleLbl="node1" presStyleIdx="1" presStyleCnt="5" custScaleX="110570" custScaleY="52375" custRadScaleRad="136859" custRadScaleInc="-378016">
        <dgm:presLayoutVars>
          <dgm:bulletEnabled val="1"/>
        </dgm:presLayoutVars>
      </dgm:prSet>
      <dgm:spPr>
        <a:prstGeom prst="roundRect">
          <a:avLst/>
        </a:prstGeom>
      </dgm:spPr>
    </dgm:pt>
    <dgm:pt modelId="{7277FB75-1C9A-4396-B8AE-61D34C17678B}" type="pres">
      <dgm:prSet presAssocID="{F07E2562-E7A5-4493-A18C-A38452F517DF}" presName="parTrans" presStyleLbl="sibTrans2D1" presStyleIdx="2" presStyleCnt="5"/>
      <dgm:spPr/>
    </dgm:pt>
    <dgm:pt modelId="{528E30DB-283C-4AEC-8B83-4F24AE6DD4B6}" type="pres">
      <dgm:prSet presAssocID="{F07E2562-E7A5-4493-A18C-A38452F517DF}" presName="connectorText" presStyleLbl="sibTrans2D1" presStyleIdx="2" presStyleCnt="5"/>
      <dgm:spPr/>
    </dgm:pt>
    <dgm:pt modelId="{55D27269-F9B3-4B88-9121-CBAFACA7FCF1}" type="pres">
      <dgm:prSet presAssocID="{18ACFD86-FAF4-436B-A381-5430C90F81CF}" presName="node" presStyleLbl="node1" presStyleIdx="2" presStyleCnt="5" custScaleX="110570" custScaleY="52375" custRadScaleRad="133678" custRadScaleInc="-40422">
        <dgm:presLayoutVars>
          <dgm:bulletEnabled val="1"/>
        </dgm:presLayoutVars>
      </dgm:prSet>
      <dgm:spPr>
        <a:prstGeom prst="roundRect">
          <a:avLst/>
        </a:prstGeom>
      </dgm:spPr>
    </dgm:pt>
    <dgm:pt modelId="{AFA131A6-E92A-46D4-90A1-177572943335}" type="pres">
      <dgm:prSet presAssocID="{F44DCDC4-F742-48E1-A8D8-387D57FC460B}" presName="parTrans" presStyleLbl="sibTrans2D1" presStyleIdx="3" presStyleCnt="5"/>
      <dgm:spPr/>
    </dgm:pt>
    <dgm:pt modelId="{999704B6-15CB-40D9-8DE8-7D3FF487773D}" type="pres">
      <dgm:prSet presAssocID="{F44DCDC4-F742-48E1-A8D8-387D57FC460B}" presName="connectorText" presStyleLbl="sibTrans2D1" presStyleIdx="3" presStyleCnt="5"/>
      <dgm:spPr/>
    </dgm:pt>
    <dgm:pt modelId="{C93935E5-9EBD-4ED5-98C9-B3A0C4BCC9E4}" type="pres">
      <dgm:prSet presAssocID="{4955142B-51F8-4288-A4C4-5D6691D44C53}" presName="node" presStyleLbl="node1" presStyleIdx="3" presStyleCnt="5" custScaleX="144851" custScaleY="52375" custRadScaleRad="134449" custRadScaleInc="34240">
        <dgm:presLayoutVars>
          <dgm:bulletEnabled val="1"/>
        </dgm:presLayoutVars>
      </dgm:prSet>
      <dgm:spPr>
        <a:prstGeom prst="roundRect">
          <a:avLst/>
        </a:prstGeom>
      </dgm:spPr>
    </dgm:pt>
    <dgm:pt modelId="{64E5D276-0AE9-4BD7-B4CC-BEBBF83C4B85}" type="pres">
      <dgm:prSet presAssocID="{6FDFAA0C-079F-4C8A-A2A3-15B6087B4349}" presName="parTrans" presStyleLbl="sibTrans2D1" presStyleIdx="4" presStyleCnt="5"/>
      <dgm:spPr/>
    </dgm:pt>
    <dgm:pt modelId="{E94C5C10-25DE-4E11-B41D-DE29058F531C}" type="pres">
      <dgm:prSet presAssocID="{6FDFAA0C-079F-4C8A-A2A3-15B6087B4349}" presName="connectorText" presStyleLbl="sibTrans2D1" presStyleIdx="4" presStyleCnt="5"/>
      <dgm:spPr/>
    </dgm:pt>
    <dgm:pt modelId="{50411546-24B5-4EE9-8CD7-8E3BA48C7130}" type="pres">
      <dgm:prSet presAssocID="{3E867D65-D816-416D-A379-C2F9EA31ABFB}" presName="node" presStyleLbl="node1" presStyleIdx="4" presStyleCnt="5" custScaleX="144851" custScaleY="75653" custRadScaleRad="95434" custRadScaleInc="173174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5F946F0B-E096-4659-A93A-789158504948}" srcId="{A3BB9D71-85FB-43F2-B32F-75C8B1AA401A}" destId="{BFE04500-34C2-4CA5-8F22-16404CDD6E7D}" srcOrd="0" destOrd="0" parTransId="{ACFAB4DF-C966-4106-9D15-BFF60E3B9266}" sibTransId="{9E116F7A-3EC8-435C-9B69-565283FA6E23}"/>
    <dgm:cxn modelId="{51211313-CC18-4AD3-82AD-FA74083E257C}" type="presOf" srcId="{6FDFAA0C-079F-4C8A-A2A3-15B6087B4349}" destId="{64E5D276-0AE9-4BD7-B4CC-BEBBF83C4B85}" srcOrd="0" destOrd="0" presId="urn:microsoft.com/office/officeart/2005/8/layout/radial5"/>
    <dgm:cxn modelId="{254EFF18-78EE-409A-A267-1140BC3010A1}" type="presOf" srcId="{309285B0-74B2-4B67-88B7-56DABEED179E}" destId="{6178E510-FA11-46BF-81A3-7AB0E6F07D1F}" srcOrd="0" destOrd="0" presId="urn:microsoft.com/office/officeart/2005/8/layout/radial5"/>
    <dgm:cxn modelId="{85A4C31A-6918-41E0-AF30-E82130514F0E}" type="presOf" srcId="{F07E2562-E7A5-4493-A18C-A38452F517DF}" destId="{7277FB75-1C9A-4396-B8AE-61D34C17678B}" srcOrd="0" destOrd="0" presId="urn:microsoft.com/office/officeart/2005/8/layout/radial5"/>
    <dgm:cxn modelId="{D218001E-03A6-4E1D-85CF-88AB0731887A}" type="presOf" srcId="{46CBB2F4-9904-414E-BE72-3A875BF08663}" destId="{CA4CCC46-4AA2-4FA5-92E8-DA68D12C1F01}" srcOrd="0" destOrd="0" presId="urn:microsoft.com/office/officeart/2005/8/layout/radial5"/>
    <dgm:cxn modelId="{05279A23-CD96-45A7-AF54-BDC7DF803BAD}" type="presOf" srcId="{74F6E196-6FB8-43CD-A7E5-A1211BA94C5E}" destId="{3B82FF81-3756-4219-8651-F2D6D3FF27BF}" srcOrd="0" destOrd="0" presId="urn:microsoft.com/office/officeart/2005/8/layout/radial5"/>
    <dgm:cxn modelId="{795BD233-B3D6-4DF4-B85E-3111A32F650B}" type="presOf" srcId="{BFE04500-34C2-4CA5-8F22-16404CDD6E7D}" destId="{3126FFA6-086A-4BB2-BC9E-575696226D6C}" srcOrd="0" destOrd="0" presId="urn:microsoft.com/office/officeart/2005/8/layout/radial5"/>
    <dgm:cxn modelId="{62D5623F-2B61-42F9-A12D-E554858A60F7}" srcId="{BFE04500-34C2-4CA5-8F22-16404CDD6E7D}" destId="{74F6E196-6FB8-43CD-A7E5-A1211BA94C5E}" srcOrd="0" destOrd="0" parTransId="{97A97839-7695-4D8C-BC9B-1BF57B992009}" sibTransId="{6873003B-5CD7-4FE7-97F8-BFDAAF29A4FD}"/>
    <dgm:cxn modelId="{576CF341-BF43-4EE3-BC65-1BF43EA51D15}" type="presOf" srcId="{309285B0-74B2-4B67-88B7-56DABEED179E}" destId="{1C123B66-4199-4F15-89A9-9693E1C33F8C}" srcOrd="1" destOrd="0" presId="urn:microsoft.com/office/officeart/2005/8/layout/radial5"/>
    <dgm:cxn modelId="{B090D368-D8BF-4CED-976F-4B7338933347}" type="presOf" srcId="{97A97839-7695-4D8C-BC9B-1BF57B992009}" destId="{EF6A9D84-66A4-4819-A950-792104010DC8}" srcOrd="0" destOrd="0" presId="urn:microsoft.com/office/officeart/2005/8/layout/radial5"/>
    <dgm:cxn modelId="{458C5A51-CE0C-4D3A-9A38-9C65CC95735E}" srcId="{BFE04500-34C2-4CA5-8F22-16404CDD6E7D}" destId="{46CBB2F4-9904-414E-BE72-3A875BF08663}" srcOrd="1" destOrd="0" parTransId="{309285B0-74B2-4B67-88B7-56DABEED179E}" sibTransId="{B368CE28-1F65-4872-96EA-8FB7F0973D86}"/>
    <dgm:cxn modelId="{44B90176-8135-47B1-A079-CC7A969F241D}" type="presOf" srcId="{97A97839-7695-4D8C-BC9B-1BF57B992009}" destId="{E7194223-2814-444B-AF87-AC774D08B7A5}" srcOrd="1" destOrd="0" presId="urn:microsoft.com/office/officeart/2005/8/layout/radial5"/>
    <dgm:cxn modelId="{37DD3A77-7412-4435-942B-B064A86D7492}" type="presOf" srcId="{F07E2562-E7A5-4493-A18C-A38452F517DF}" destId="{528E30DB-283C-4AEC-8B83-4F24AE6DD4B6}" srcOrd="1" destOrd="0" presId="urn:microsoft.com/office/officeart/2005/8/layout/radial5"/>
    <dgm:cxn modelId="{D06C2688-8956-4110-99DC-FB4D21F802FD}" type="presOf" srcId="{3E867D65-D816-416D-A379-C2F9EA31ABFB}" destId="{50411546-24B5-4EE9-8CD7-8E3BA48C7130}" srcOrd="0" destOrd="0" presId="urn:microsoft.com/office/officeart/2005/8/layout/radial5"/>
    <dgm:cxn modelId="{9708F590-89D1-49DD-8A5F-12203E71B9A9}" srcId="{BFE04500-34C2-4CA5-8F22-16404CDD6E7D}" destId="{3E867D65-D816-416D-A379-C2F9EA31ABFB}" srcOrd="4" destOrd="0" parTransId="{6FDFAA0C-079F-4C8A-A2A3-15B6087B4349}" sibTransId="{CD9BE6CE-E2EA-49A6-BFC1-57A18856A4A5}"/>
    <dgm:cxn modelId="{52A62A98-9F12-4210-9CC6-32B07BD119F4}" type="presOf" srcId="{18ACFD86-FAF4-436B-A381-5430C90F81CF}" destId="{55D27269-F9B3-4B88-9121-CBAFACA7FCF1}" srcOrd="0" destOrd="0" presId="urn:microsoft.com/office/officeart/2005/8/layout/radial5"/>
    <dgm:cxn modelId="{22D98D9B-EE64-4F21-8429-F2E606600E8A}" type="presOf" srcId="{F44DCDC4-F742-48E1-A8D8-387D57FC460B}" destId="{999704B6-15CB-40D9-8DE8-7D3FF487773D}" srcOrd="1" destOrd="0" presId="urn:microsoft.com/office/officeart/2005/8/layout/radial5"/>
    <dgm:cxn modelId="{1ECFF0B3-8EE7-4EBD-8C2C-6A38D44EDBB1}" srcId="{BFE04500-34C2-4CA5-8F22-16404CDD6E7D}" destId="{4955142B-51F8-4288-A4C4-5D6691D44C53}" srcOrd="3" destOrd="0" parTransId="{F44DCDC4-F742-48E1-A8D8-387D57FC460B}" sibTransId="{8B2FAA84-8CFB-4727-AF4F-DEB2EF6CF210}"/>
    <dgm:cxn modelId="{869141B8-2EE7-44EC-A3FA-07884D4DAC10}" type="presOf" srcId="{4955142B-51F8-4288-A4C4-5D6691D44C53}" destId="{C93935E5-9EBD-4ED5-98C9-B3A0C4BCC9E4}" srcOrd="0" destOrd="0" presId="urn:microsoft.com/office/officeart/2005/8/layout/radial5"/>
    <dgm:cxn modelId="{622F8ECC-6B87-472A-9541-A4FF5AFBCC00}" type="presOf" srcId="{6FDFAA0C-079F-4C8A-A2A3-15B6087B4349}" destId="{E94C5C10-25DE-4E11-B41D-DE29058F531C}" srcOrd="1" destOrd="0" presId="urn:microsoft.com/office/officeart/2005/8/layout/radial5"/>
    <dgm:cxn modelId="{AEACF4D5-188B-4D83-9B38-E8D98D36C64E}" type="presOf" srcId="{A3BB9D71-85FB-43F2-B32F-75C8B1AA401A}" destId="{E98DFAD1-B42A-467B-AD4E-A523E23A568D}" srcOrd="0" destOrd="0" presId="urn:microsoft.com/office/officeart/2005/8/layout/radial5"/>
    <dgm:cxn modelId="{D5F823DE-5801-4E8A-B106-2BCF58C5DED0}" srcId="{BFE04500-34C2-4CA5-8F22-16404CDD6E7D}" destId="{18ACFD86-FAF4-436B-A381-5430C90F81CF}" srcOrd="2" destOrd="0" parTransId="{F07E2562-E7A5-4493-A18C-A38452F517DF}" sibTransId="{AB81BED3-381B-48C6-82CB-DDD2E67CB39D}"/>
    <dgm:cxn modelId="{BEB6EDE2-BB61-46A1-9F52-2475A8ECF6CE}" type="presOf" srcId="{F44DCDC4-F742-48E1-A8D8-387D57FC460B}" destId="{AFA131A6-E92A-46D4-90A1-177572943335}" srcOrd="0" destOrd="0" presId="urn:microsoft.com/office/officeart/2005/8/layout/radial5"/>
    <dgm:cxn modelId="{FC4E37F9-675E-4FA3-86F5-CCAEACE50F74}" type="presParOf" srcId="{E98DFAD1-B42A-467B-AD4E-A523E23A568D}" destId="{3126FFA6-086A-4BB2-BC9E-575696226D6C}" srcOrd="0" destOrd="0" presId="urn:microsoft.com/office/officeart/2005/8/layout/radial5"/>
    <dgm:cxn modelId="{F6447B6F-5623-4A0D-AC2B-863A498A0BDD}" type="presParOf" srcId="{E98DFAD1-B42A-467B-AD4E-A523E23A568D}" destId="{EF6A9D84-66A4-4819-A950-792104010DC8}" srcOrd="1" destOrd="0" presId="urn:microsoft.com/office/officeart/2005/8/layout/radial5"/>
    <dgm:cxn modelId="{8EDEF21A-D848-4519-A910-0A05BF6A8EF7}" type="presParOf" srcId="{EF6A9D84-66A4-4819-A950-792104010DC8}" destId="{E7194223-2814-444B-AF87-AC774D08B7A5}" srcOrd="0" destOrd="0" presId="urn:microsoft.com/office/officeart/2005/8/layout/radial5"/>
    <dgm:cxn modelId="{B6FADD97-41DE-4063-9DC2-20E05A0790A3}" type="presParOf" srcId="{E98DFAD1-B42A-467B-AD4E-A523E23A568D}" destId="{3B82FF81-3756-4219-8651-F2D6D3FF27BF}" srcOrd="2" destOrd="0" presId="urn:microsoft.com/office/officeart/2005/8/layout/radial5"/>
    <dgm:cxn modelId="{AA8C52D9-6131-41F6-93EE-3350E57DDB44}" type="presParOf" srcId="{E98DFAD1-B42A-467B-AD4E-A523E23A568D}" destId="{6178E510-FA11-46BF-81A3-7AB0E6F07D1F}" srcOrd="3" destOrd="0" presId="urn:microsoft.com/office/officeart/2005/8/layout/radial5"/>
    <dgm:cxn modelId="{3E94364E-F557-4EB2-9D41-8C32D49E7C9F}" type="presParOf" srcId="{6178E510-FA11-46BF-81A3-7AB0E6F07D1F}" destId="{1C123B66-4199-4F15-89A9-9693E1C33F8C}" srcOrd="0" destOrd="0" presId="urn:microsoft.com/office/officeart/2005/8/layout/radial5"/>
    <dgm:cxn modelId="{E456AA69-D87F-4E4F-A751-9D7D64FCC9E3}" type="presParOf" srcId="{E98DFAD1-B42A-467B-AD4E-A523E23A568D}" destId="{CA4CCC46-4AA2-4FA5-92E8-DA68D12C1F01}" srcOrd="4" destOrd="0" presId="urn:microsoft.com/office/officeart/2005/8/layout/radial5"/>
    <dgm:cxn modelId="{7D5B6B9E-D93E-41AB-8B47-1D2BB3F3DD3F}" type="presParOf" srcId="{E98DFAD1-B42A-467B-AD4E-A523E23A568D}" destId="{7277FB75-1C9A-4396-B8AE-61D34C17678B}" srcOrd="5" destOrd="0" presId="urn:microsoft.com/office/officeart/2005/8/layout/radial5"/>
    <dgm:cxn modelId="{B50A1BA8-6A1E-49E0-A365-511701FDEABC}" type="presParOf" srcId="{7277FB75-1C9A-4396-B8AE-61D34C17678B}" destId="{528E30DB-283C-4AEC-8B83-4F24AE6DD4B6}" srcOrd="0" destOrd="0" presId="urn:microsoft.com/office/officeart/2005/8/layout/radial5"/>
    <dgm:cxn modelId="{710B63E7-734D-4209-AA7D-E7205E45BECD}" type="presParOf" srcId="{E98DFAD1-B42A-467B-AD4E-A523E23A568D}" destId="{55D27269-F9B3-4B88-9121-CBAFACA7FCF1}" srcOrd="6" destOrd="0" presId="urn:microsoft.com/office/officeart/2005/8/layout/radial5"/>
    <dgm:cxn modelId="{1E5FC742-9CC0-4B0B-8A78-85117EE5B87A}" type="presParOf" srcId="{E98DFAD1-B42A-467B-AD4E-A523E23A568D}" destId="{AFA131A6-E92A-46D4-90A1-177572943335}" srcOrd="7" destOrd="0" presId="urn:microsoft.com/office/officeart/2005/8/layout/radial5"/>
    <dgm:cxn modelId="{1DA00E8C-F474-4262-A2CC-D3615955795A}" type="presParOf" srcId="{AFA131A6-E92A-46D4-90A1-177572943335}" destId="{999704B6-15CB-40D9-8DE8-7D3FF487773D}" srcOrd="0" destOrd="0" presId="urn:microsoft.com/office/officeart/2005/8/layout/radial5"/>
    <dgm:cxn modelId="{5DACC87E-060C-48D6-8D94-334610E4665C}" type="presParOf" srcId="{E98DFAD1-B42A-467B-AD4E-A523E23A568D}" destId="{C93935E5-9EBD-4ED5-98C9-B3A0C4BCC9E4}" srcOrd="8" destOrd="0" presId="urn:microsoft.com/office/officeart/2005/8/layout/radial5"/>
    <dgm:cxn modelId="{D5802078-C89D-4F2F-9E66-6A49B2A87081}" type="presParOf" srcId="{E98DFAD1-B42A-467B-AD4E-A523E23A568D}" destId="{64E5D276-0AE9-4BD7-B4CC-BEBBF83C4B85}" srcOrd="9" destOrd="0" presId="urn:microsoft.com/office/officeart/2005/8/layout/radial5"/>
    <dgm:cxn modelId="{4E91D8AA-1F08-47FC-B906-1A3E835AD6D4}" type="presParOf" srcId="{64E5D276-0AE9-4BD7-B4CC-BEBBF83C4B85}" destId="{E94C5C10-25DE-4E11-B41D-DE29058F531C}" srcOrd="0" destOrd="0" presId="urn:microsoft.com/office/officeart/2005/8/layout/radial5"/>
    <dgm:cxn modelId="{8E74F095-C18F-4A78-962E-35208FAAB0F8}" type="presParOf" srcId="{E98DFAD1-B42A-467B-AD4E-A523E23A568D}" destId="{50411546-24B5-4EE9-8CD7-8E3BA48C713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6FFA6-086A-4BB2-BC9E-575696226D6C}">
      <dsp:nvSpPr>
        <dsp:cNvPr id="0" name=""/>
        <dsp:cNvSpPr/>
      </dsp:nvSpPr>
      <dsp:spPr>
        <a:xfrm>
          <a:off x="1528903" y="1913139"/>
          <a:ext cx="2749702" cy="1458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strike="noStrike" kern="1200" baseline="0">
              <a:latin typeface="Arial" panose="020B0604020202020204" pitchFamily="34" charset="0"/>
              <a:cs typeface="Arial" panose="020B0604020202020204" pitchFamily="34" charset="0"/>
            </a:rPr>
            <a:t>Formation professionnelle</a:t>
          </a:r>
          <a:endParaRPr lang="fr-FR" sz="1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31588" y="2126740"/>
        <a:ext cx="1944332" cy="1031358"/>
      </dsp:txXfrm>
    </dsp:sp>
    <dsp:sp modelId="{EF6A9D84-66A4-4819-A950-792104010DC8}">
      <dsp:nvSpPr>
        <dsp:cNvPr id="0" name=""/>
        <dsp:cNvSpPr/>
      </dsp:nvSpPr>
      <dsp:spPr>
        <a:xfrm rot="19356198">
          <a:off x="3788319" y="1578087"/>
          <a:ext cx="444018" cy="436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01786" y="1705235"/>
        <a:ext cx="312982" cy="262072"/>
      </dsp:txXfrm>
    </dsp:sp>
    <dsp:sp modelId="{3B82FF81-3756-4219-8651-F2D6D3FF27BF}">
      <dsp:nvSpPr>
        <dsp:cNvPr id="0" name=""/>
        <dsp:cNvSpPr/>
      </dsp:nvSpPr>
      <dsp:spPr>
        <a:xfrm>
          <a:off x="3820489" y="893904"/>
          <a:ext cx="1860853" cy="6728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strike="noStrike" kern="1200" baseline="0">
              <a:latin typeface="Arial" panose="020B0604020202020204" pitchFamily="34" charset="0"/>
              <a:cs typeface="Arial" panose="020B0604020202020204" pitchFamily="34" charset="0"/>
            </a:rPr>
            <a:t>Projet transition professionnelle</a:t>
          </a:r>
          <a:endParaRPr lang="fr-FR" sz="1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53335" y="926750"/>
        <a:ext cx="1795161" cy="607152"/>
      </dsp:txXfrm>
    </dsp:sp>
    <dsp:sp modelId="{6178E510-FA11-46BF-81A3-7AB0E6F07D1F}">
      <dsp:nvSpPr>
        <dsp:cNvPr id="0" name=""/>
        <dsp:cNvSpPr/>
      </dsp:nvSpPr>
      <dsp:spPr>
        <a:xfrm rot="12657290">
          <a:off x="1378969" y="1652795"/>
          <a:ext cx="477893" cy="436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681"/>
            <a:satOff val="-18932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500673" y="1773852"/>
        <a:ext cx="346857" cy="262072"/>
      </dsp:txXfrm>
    </dsp:sp>
    <dsp:sp modelId="{CA4CCC46-4AA2-4FA5-92E8-DA68D12C1F01}">
      <dsp:nvSpPr>
        <dsp:cNvPr id="0" name=""/>
        <dsp:cNvSpPr/>
      </dsp:nvSpPr>
      <dsp:spPr>
        <a:xfrm>
          <a:off x="69274" y="1031896"/>
          <a:ext cx="1420456" cy="672844"/>
        </a:xfrm>
        <a:prstGeom prst="roundRect">
          <a:avLst/>
        </a:prstGeom>
        <a:solidFill>
          <a:schemeClr val="accent2">
            <a:hueOff val="6681"/>
            <a:satOff val="-18932"/>
            <a:lumOff val="117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strike="noStrike" kern="1200" baseline="0">
              <a:latin typeface="Arial" panose="020B0604020202020204" pitchFamily="34" charset="0"/>
              <a:cs typeface="Arial" panose="020B0604020202020204" pitchFamily="34" charset="0"/>
            </a:rPr>
            <a:t>CPF</a:t>
          </a:r>
          <a:endParaRPr lang="fr-FR" sz="1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120" y="1064742"/>
        <a:ext cx="1354764" cy="607152"/>
      </dsp:txXfrm>
    </dsp:sp>
    <dsp:sp modelId="{7277FB75-1C9A-4396-B8AE-61D34C17678B}">
      <dsp:nvSpPr>
        <dsp:cNvPr id="0" name=""/>
        <dsp:cNvSpPr/>
      </dsp:nvSpPr>
      <dsp:spPr>
        <a:xfrm rot="2059751">
          <a:off x="3862150" y="3232102"/>
          <a:ext cx="449809" cy="436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3361"/>
            <a:satOff val="-37863"/>
            <a:lumOff val="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73563" y="3282510"/>
        <a:ext cx="318773" cy="262072"/>
      </dsp:txXfrm>
    </dsp:sp>
    <dsp:sp modelId="{55D27269-F9B3-4B88-9121-CBAFACA7FCF1}">
      <dsp:nvSpPr>
        <dsp:cNvPr id="0" name=""/>
        <dsp:cNvSpPr/>
      </dsp:nvSpPr>
      <dsp:spPr>
        <a:xfrm>
          <a:off x="4142563" y="3636995"/>
          <a:ext cx="1420456" cy="672844"/>
        </a:xfrm>
        <a:prstGeom prst="roundRect">
          <a:avLst/>
        </a:prstGeom>
        <a:solidFill>
          <a:schemeClr val="accent2">
            <a:hueOff val="13361"/>
            <a:satOff val="-37863"/>
            <a:lumOff val="23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strike="noStrike" kern="1200" baseline="0">
              <a:latin typeface="Arial" panose="020B0604020202020204" pitchFamily="34" charset="0"/>
              <a:cs typeface="Arial" panose="020B0604020202020204" pitchFamily="34" charset="0"/>
            </a:rPr>
            <a:t>VAE</a:t>
          </a:r>
          <a:endParaRPr lang="fr-FR" sz="1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75409" y="3669841"/>
        <a:ext cx="1354764" cy="607152"/>
      </dsp:txXfrm>
    </dsp:sp>
    <dsp:sp modelId="{AFA131A6-E92A-46D4-90A1-177572943335}">
      <dsp:nvSpPr>
        <dsp:cNvPr id="0" name=""/>
        <dsp:cNvSpPr/>
      </dsp:nvSpPr>
      <dsp:spPr>
        <a:xfrm rot="8434206">
          <a:off x="1664594" y="3274712"/>
          <a:ext cx="409239" cy="436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0042"/>
            <a:satOff val="-56795"/>
            <a:lumOff val="3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773395" y="3323081"/>
        <a:ext cx="286467" cy="262072"/>
      </dsp:txXfrm>
    </dsp:sp>
    <dsp:sp modelId="{C93935E5-9EBD-4ED5-98C9-B3A0C4BCC9E4}">
      <dsp:nvSpPr>
        <dsp:cNvPr id="0" name=""/>
        <dsp:cNvSpPr/>
      </dsp:nvSpPr>
      <dsp:spPr>
        <a:xfrm>
          <a:off x="257113" y="3717212"/>
          <a:ext cx="1860853" cy="672844"/>
        </a:xfrm>
        <a:prstGeom prst="roundRect">
          <a:avLst/>
        </a:prstGeom>
        <a:solidFill>
          <a:schemeClr val="accent2">
            <a:hueOff val="20042"/>
            <a:satOff val="-56795"/>
            <a:lumOff val="353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strike="noStrike" kern="1200" baseline="0">
              <a:latin typeface="Arial" panose="020B0604020202020204" pitchFamily="34" charset="0"/>
              <a:cs typeface="Arial" panose="020B0604020202020204" pitchFamily="34" charset="0"/>
            </a:rPr>
            <a:t>Bilan de compétences</a:t>
          </a:r>
          <a:endParaRPr lang="fr-FR" sz="1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9959" y="3750058"/>
        <a:ext cx="1795161" cy="607152"/>
      </dsp:txXfrm>
    </dsp:sp>
    <dsp:sp modelId="{64E5D276-0AE9-4BD7-B4CC-BEBBF83C4B85}">
      <dsp:nvSpPr>
        <dsp:cNvPr id="0" name=""/>
        <dsp:cNvSpPr/>
      </dsp:nvSpPr>
      <dsp:spPr>
        <a:xfrm rot="15843270">
          <a:off x="2613194" y="1367271"/>
          <a:ext cx="361014" cy="436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6723"/>
            <a:satOff val="-75726"/>
            <a:lumOff val="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672955" y="1508489"/>
        <a:ext cx="252710" cy="262072"/>
      </dsp:txXfrm>
    </dsp:sp>
    <dsp:sp modelId="{50411546-24B5-4EE9-8CD7-8E3BA48C7130}">
      <dsp:nvSpPr>
        <dsp:cNvPr id="0" name=""/>
        <dsp:cNvSpPr/>
      </dsp:nvSpPr>
      <dsp:spPr>
        <a:xfrm>
          <a:off x="1776405" y="265582"/>
          <a:ext cx="1860853" cy="971889"/>
        </a:xfrm>
        <a:prstGeom prst="roundRect">
          <a:avLst/>
        </a:prstGeom>
        <a:solidFill>
          <a:schemeClr val="accent2">
            <a:hueOff val="26723"/>
            <a:satOff val="-75726"/>
            <a:lumOff val="470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strike="noStrike" kern="1200" baseline="0">
              <a:latin typeface="Arial" panose="020B0604020202020204" pitchFamily="34" charset="0"/>
              <a:cs typeface="Arial" panose="020B0604020202020204" pitchFamily="34" charset="0"/>
            </a:rPr>
            <a:t>Plan de développement compétences</a:t>
          </a:r>
          <a:endParaRPr lang="fr-FR" sz="1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23849" y="313026"/>
        <a:ext cx="1765965" cy="877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93131"/>
            <a:ext cx="11792310" cy="651932"/>
          </a:xfrm>
        </p:spPr>
        <p:txBody>
          <a:bodyPr>
            <a:normAutofit/>
          </a:bodyPr>
          <a:lstStyle/>
          <a:p>
            <a:r>
              <a:rPr lang="fr-FR" sz="2800" b="1" dirty="0"/>
              <a:t>Chap.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55033" y="582905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rgbClr val="FFFF00"/>
                </a:solidFill>
              </a:rPr>
              <a:t>Problématique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BB6698-ABE4-488F-B505-983F4C7D6CBA}"/>
              </a:ext>
            </a:extLst>
          </p:cNvPr>
          <p:cNvSpPr txBox="1"/>
          <p:nvPr/>
        </p:nvSpPr>
        <p:spPr>
          <a:xfrm>
            <a:off x="264223" y="1390174"/>
            <a:ext cx="11377443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fr-FR" sz="24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formation professionnelle est une obligation pour l’employeur. </a:t>
            </a:r>
            <a:endParaRPr lang="fr-F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fr-FR" sz="22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est essentielle pour l’entreprise car elle lui permet :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699385" lvl="0" indent="-34290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2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développer les compétences du personnel et donc les performances de la société ;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2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d’adapter les salariés aux évolutions techniques, sociales </a:t>
            </a:r>
          </a:p>
          <a:p>
            <a:pPr lvl="0" algn="l"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2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économiques.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fr-FR" sz="22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est importante pour le salarié car elle lui permet :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519045" lvl="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2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s'adapter aux besoins et aux évolutions dans l'entreprise en maintenant son employabilité ;</a:t>
            </a:r>
          </a:p>
          <a:p>
            <a:pPr marL="342900" marR="2519045" lvl="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d’évoluer, de progresser, d’obtenir une promotion ;</a:t>
            </a:r>
            <a:r>
              <a:rPr lang="fr-FR" sz="22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59205" lvl="0" indent="-342900" algn="l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2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se reconvertir pour celui qui souhaitent changer d'entreprise, de métier ou tenter l’expérience entrepreneuriale.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Formation continue : 4 tendances qui prouvent que le secteur est en pleine  effervescence">
            <a:extLst>
              <a:ext uri="{FF2B5EF4-FFF2-40B4-BE49-F238E27FC236}">
                <a16:creationId xmlns:a16="http://schemas.microsoft.com/office/drawing/2014/main" id="{81859793-ECFB-5B38-225F-B8669AC2A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915" y="2247899"/>
            <a:ext cx="3672652" cy="2065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509" y="-111703"/>
            <a:ext cx="11792310" cy="651932"/>
          </a:xfrm>
        </p:spPr>
        <p:txBody>
          <a:bodyPr>
            <a:normAutofit/>
          </a:bodyPr>
          <a:lstStyle/>
          <a:p>
            <a:r>
              <a:rPr lang="fr-FR" sz="2800" b="1" dirty="0"/>
              <a:t>Chap.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173568" y="558899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rgbClr val="FFFF00"/>
                </a:solidFill>
              </a:rPr>
              <a:t>Problématique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BB6698-ABE4-488F-B505-983F4C7D6CBA}"/>
              </a:ext>
            </a:extLst>
          </p:cNvPr>
          <p:cNvSpPr txBox="1"/>
          <p:nvPr/>
        </p:nvSpPr>
        <p:spPr>
          <a:xfrm>
            <a:off x="351368" y="1965310"/>
            <a:ext cx="5564329" cy="3347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nombreux dispositifs, à </a:t>
            </a:r>
            <a:r>
              <a:rPr lang="fr-FR" sz="24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l’initiative de l’employeur ou du salarié</a:t>
            </a:r>
            <a:r>
              <a:rPr lang="fr-FR" sz="24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fr-FR" sz="24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permettent de mettre en œuvre des formations professionnelles en liens avec les besoins exprimés par la société ou par le salarié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20E2D2C9-9C20-533E-CAC9-120E76AAC1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7606132"/>
              </p:ext>
            </p:extLst>
          </p:nvPr>
        </p:nvGraphicFramePr>
        <p:xfrm>
          <a:off x="6276304" y="1597405"/>
          <a:ext cx="5769735" cy="4545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544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</TotalTime>
  <Words>167</Words>
  <Application>Microsoft Office PowerPoint</Application>
  <PresentationFormat>Grand écran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Chap. 7. Préparer et suivre les actions de formation</vt:lpstr>
      <vt:lpstr>Chap. 7. Préparer et suivre les actions de 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20</cp:revision>
  <dcterms:created xsi:type="dcterms:W3CDTF">2014-01-16T23:14:09Z</dcterms:created>
  <dcterms:modified xsi:type="dcterms:W3CDTF">2024-11-12T08:28:18Z</dcterms:modified>
</cp:coreProperties>
</file>