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64" r:id="rId3"/>
    <p:sldId id="26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3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97837"/>
            <a:ext cx="10270067" cy="65616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Chapitre 6. Participer au recrutement et à l'intégration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34" y="622870"/>
            <a:ext cx="1109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800"/>
              </a:spcBef>
              <a:spcAft>
                <a:spcPts val="600"/>
              </a:spcAft>
            </a:pPr>
            <a:r>
              <a:rPr lang="fr-F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Élaborer la fiche de fonction et le profil de poste</a:t>
            </a:r>
            <a:endParaRPr lang="fr-FR" sz="2600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87BBC6-A6A7-4CE5-AB5A-731C61CFF86C}"/>
              </a:ext>
            </a:extLst>
          </p:cNvPr>
          <p:cNvSpPr txBox="1"/>
          <p:nvPr/>
        </p:nvSpPr>
        <p:spPr>
          <a:xfrm>
            <a:off x="452967" y="1884019"/>
            <a:ext cx="81407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de poste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la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de fonction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ont quasiment la même finalité : décrire les caractéristiques d'un poste de travail.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de poste</a:t>
            </a:r>
            <a:r>
              <a:rPr lang="fr-F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plutôt utilisée pour les postes d'exécution. Elle décrit de façon plus technique les tâches à réaliser, les compétences exigées. 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fiche de fonction</a:t>
            </a:r>
            <a:r>
              <a:rPr lang="fr-FR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plutôt utilisée pour les postes d'encadrement. Elle décrit les responsabilités attendues et les compétences générales exigées.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26DD59F9-F53C-06CB-F328-63CA0959B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67" y="1380067"/>
            <a:ext cx="3146497" cy="45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270067" cy="65616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Chapitre 6. Participer au recrutement et à l'intégration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01" y="825820"/>
            <a:ext cx="1109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800"/>
              </a:spcBef>
              <a:spcAft>
                <a:spcPts val="600"/>
              </a:spcAft>
            </a:pPr>
            <a:r>
              <a:rPr lang="fr-F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Élaborer la fiche de fonction et le profil de poste</a:t>
            </a:r>
            <a:endParaRPr lang="fr-FR" sz="2600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87BBC6-A6A7-4CE5-AB5A-731C61CFF86C}"/>
              </a:ext>
            </a:extLst>
          </p:cNvPr>
          <p:cNvSpPr txBox="1"/>
          <p:nvPr/>
        </p:nvSpPr>
        <p:spPr>
          <a:xfrm>
            <a:off x="541867" y="1951671"/>
            <a:ext cx="889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 2 documents facilitent également la répartition des tâches au sein de l'entreprise. Ils peuvent être utilisés lors des évaluations périodiques pour des recadrages et pour identifier les besoins de formation. </a:t>
            </a:r>
          </a:p>
        </p:txBody>
      </p:sp>
      <p:pic>
        <p:nvPicPr>
          <p:cNvPr id="1026" name="Picture 2" descr="Organigramme d'entreprise : son importance pour vos équipes">
            <a:extLst>
              <a:ext uri="{FF2B5EF4-FFF2-40B4-BE49-F238E27FC236}">
                <a16:creationId xmlns:a16="http://schemas.microsoft.com/office/drawing/2014/main" id="{ECD25E9F-480D-10F2-C151-06E8926D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6" y="176424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6051D6-823C-6CCD-AB38-A1BD685449AC}"/>
              </a:ext>
            </a:extLst>
          </p:cNvPr>
          <p:cNvSpPr txBox="1"/>
          <p:nvPr/>
        </p:nvSpPr>
        <p:spPr>
          <a:xfrm>
            <a:off x="733424" y="3680820"/>
            <a:ext cx="103452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Ils identifient </a:t>
            </a:r>
          </a:p>
          <a:p>
            <a:pPr marL="808038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savoirs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(connaissances acquises) </a:t>
            </a:r>
          </a:p>
          <a:p>
            <a:pPr marL="808038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savoir-faire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(compétence, expériences) </a:t>
            </a:r>
          </a:p>
          <a:p>
            <a:pPr marL="808038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savoir-être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(aspect comportementaux et relationnels du poste)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67" y="114301"/>
            <a:ext cx="1109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800"/>
              </a:spcBef>
              <a:spcAft>
                <a:spcPts val="600"/>
              </a:spcAft>
            </a:pPr>
            <a:r>
              <a:rPr lang="fr-FR" sz="2400" b="1"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Élaborer la fiche de fonction et le profil de poste</a:t>
            </a:r>
            <a:endParaRPr lang="fr-FR" sz="2400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CD982DF-425C-47B0-4CA8-76A1D02F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1" y="681955"/>
            <a:ext cx="8338423" cy="60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185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Wingdings</vt:lpstr>
      <vt:lpstr>Wingdings 3</vt:lpstr>
      <vt:lpstr>Ion</vt:lpstr>
      <vt:lpstr>Chapitre 6. Participer au recrutement et à l'intégration </vt:lpstr>
      <vt:lpstr>Chapitre 6. Participer au recrutement et à l'intégration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33</cp:revision>
  <dcterms:created xsi:type="dcterms:W3CDTF">2014-01-16T23:14:09Z</dcterms:created>
  <dcterms:modified xsi:type="dcterms:W3CDTF">2024-11-07T13:22:09Z</dcterms:modified>
</cp:coreProperties>
</file>