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62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07FD9C-60FC-45F3-A268-58627436273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012A503-3A11-42EC-8A69-A2FE2265BA85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Analyser les besoins et les ressources existantes</a:t>
          </a:r>
        </a:p>
      </dgm:t>
    </dgm:pt>
    <dgm:pt modelId="{4586FF8B-382A-4147-90DC-A42DD6EC0195}" type="parTrans" cxnId="{1E22EC1F-6DE4-4BDD-B7F8-13936484D010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760F18-8FE9-41FF-8C76-38A445A42DFE}" type="sibTrans" cxnId="{1E22EC1F-6DE4-4BDD-B7F8-13936484D010}">
      <dgm:prSet custT="1"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9D42C5-FCED-4FB1-8D8D-A1CB99EBEE94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Diagnostiquer les écarts</a:t>
          </a:r>
        </a:p>
      </dgm:t>
    </dgm:pt>
    <dgm:pt modelId="{597CC2D0-77A3-4437-84BD-8D9BBFCC1E39}" type="parTrans" cxnId="{7421EE5B-CC0C-4E3D-A08A-AA52CAB7C0E2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B199A9-1A90-4466-B6B2-6A888E5995BE}" type="sibTrans" cxnId="{7421EE5B-CC0C-4E3D-A08A-AA52CAB7C0E2}">
      <dgm:prSet custT="1"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3640AF-C804-4CD6-8F5D-EB01762CF2F3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Rechercher des moyens d'action : former, reconvertir, réorganiser, recruter… </a:t>
          </a:r>
        </a:p>
      </dgm:t>
    </dgm:pt>
    <dgm:pt modelId="{3F01C01F-E207-49E8-AC00-BB4504E3B1F3}" type="parTrans" cxnId="{444A1D69-95D8-4809-8838-EEC7FB70C5F2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6DC2BE-AFA8-486B-87E2-F520D90A1B09}" type="sibTrans" cxnId="{444A1D69-95D8-4809-8838-EEC7FB70C5F2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CA4AE7-D7CB-45AF-ADA0-5C2322BD0CCA}" type="pres">
      <dgm:prSet presAssocID="{AA07FD9C-60FC-45F3-A268-586274362731}" presName="outerComposite" presStyleCnt="0">
        <dgm:presLayoutVars>
          <dgm:chMax val="5"/>
          <dgm:dir/>
          <dgm:resizeHandles val="exact"/>
        </dgm:presLayoutVars>
      </dgm:prSet>
      <dgm:spPr/>
    </dgm:pt>
    <dgm:pt modelId="{2E34DB20-F1D9-4F0D-B065-FFF502501FB1}" type="pres">
      <dgm:prSet presAssocID="{AA07FD9C-60FC-45F3-A268-586274362731}" presName="dummyMaxCanvas" presStyleCnt="0">
        <dgm:presLayoutVars/>
      </dgm:prSet>
      <dgm:spPr/>
    </dgm:pt>
    <dgm:pt modelId="{27A55C64-4801-4E3E-BF8A-F6B92F5D58D4}" type="pres">
      <dgm:prSet presAssocID="{AA07FD9C-60FC-45F3-A268-586274362731}" presName="ThreeNodes_1" presStyleLbl="node1" presStyleIdx="0" presStyleCnt="3" custScaleX="108968" custScaleY="78726">
        <dgm:presLayoutVars>
          <dgm:bulletEnabled val="1"/>
        </dgm:presLayoutVars>
      </dgm:prSet>
      <dgm:spPr/>
    </dgm:pt>
    <dgm:pt modelId="{11D83C14-CA1A-45F1-8AED-82AA86B3A7FE}" type="pres">
      <dgm:prSet presAssocID="{AA07FD9C-60FC-45F3-A268-586274362731}" presName="ThreeNodes_2" presStyleLbl="node1" presStyleIdx="1" presStyleCnt="3" custScaleX="106328" custScaleY="78726" custLinFactNeighborY="-19521">
        <dgm:presLayoutVars>
          <dgm:bulletEnabled val="1"/>
        </dgm:presLayoutVars>
      </dgm:prSet>
      <dgm:spPr/>
    </dgm:pt>
    <dgm:pt modelId="{F8A2BEEA-4986-4451-9301-340E10BAD2F6}" type="pres">
      <dgm:prSet presAssocID="{AA07FD9C-60FC-45F3-A268-586274362731}" presName="ThreeNodes_3" presStyleLbl="node1" presStyleIdx="2" presStyleCnt="3" custScaleX="107218" custScaleY="104032" custLinFactNeighborY="-30366">
        <dgm:presLayoutVars>
          <dgm:bulletEnabled val="1"/>
        </dgm:presLayoutVars>
      </dgm:prSet>
      <dgm:spPr/>
    </dgm:pt>
    <dgm:pt modelId="{D5941B40-25A8-4FB7-A1DF-CB3254ABC423}" type="pres">
      <dgm:prSet presAssocID="{AA07FD9C-60FC-45F3-A268-586274362731}" presName="ThreeConn_1-2" presStyleLbl="fgAccFollowNode1" presStyleIdx="0" presStyleCnt="2">
        <dgm:presLayoutVars>
          <dgm:bulletEnabled val="1"/>
        </dgm:presLayoutVars>
      </dgm:prSet>
      <dgm:spPr/>
    </dgm:pt>
    <dgm:pt modelId="{CDFBBF76-AC63-441E-AB28-C18DE5D73180}" type="pres">
      <dgm:prSet presAssocID="{AA07FD9C-60FC-45F3-A268-586274362731}" presName="ThreeConn_2-3" presStyleLbl="fgAccFollowNode1" presStyleIdx="1" presStyleCnt="2" custLinFactNeighborY="-53376">
        <dgm:presLayoutVars>
          <dgm:bulletEnabled val="1"/>
        </dgm:presLayoutVars>
      </dgm:prSet>
      <dgm:spPr/>
    </dgm:pt>
    <dgm:pt modelId="{96475D7C-410A-4597-8BCD-2510AD5B86BD}" type="pres">
      <dgm:prSet presAssocID="{AA07FD9C-60FC-45F3-A268-586274362731}" presName="ThreeNodes_1_text" presStyleLbl="node1" presStyleIdx="2" presStyleCnt="3">
        <dgm:presLayoutVars>
          <dgm:bulletEnabled val="1"/>
        </dgm:presLayoutVars>
      </dgm:prSet>
      <dgm:spPr/>
    </dgm:pt>
    <dgm:pt modelId="{8DBAFBC7-1BDA-4DC3-B460-964C4F5C610B}" type="pres">
      <dgm:prSet presAssocID="{AA07FD9C-60FC-45F3-A268-586274362731}" presName="ThreeNodes_2_text" presStyleLbl="node1" presStyleIdx="2" presStyleCnt="3">
        <dgm:presLayoutVars>
          <dgm:bulletEnabled val="1"/>
        </dgm:presLayoutVars>
      </dgm:prSet>
      <dgm:spPr/>
    </dgm:pt>
    <dgm:pt modelId="{94E3DAF7-21B2-4F60-8692-59BB53B8E4E8}" type="pres">
      <dgm:prSet presAssocID="{AA07FD9C-60FC-45F3-A268-58627436273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F0B4705-5BF0-4103-9DFA-2A8B99A97EA7}" type="presOf" srcId="{05B199A9-1A90-4466-B6B2-6A888E5995BE}" destId="{CDFBBF76-AC63-441E-AB28-C18DE5D73180}" srcOrd="0" destOrd="0" presId="urn:microsoft.com/office/officeart/2005/8/layout/vProcess5"/>
    <dgm:cxn modelId="{1E22EC1F-6DE4-4BDD-B7F8-13936484D010}" srcId="{AA07FD9C-60FC-45F3-A268-586274362731}" destId="{8012A503-3A11-42EC-8A69-A2FE2265BA85}" srcOrd="0" destOrd="0" parTransId="{4586FF8B-382A-4147-90DC-A42DD6EC0195}" sibTransId="{59760F18-8FE9-41FF-8C76-38A445A42DFE}"/>
    <dgm:cxn modelId="{688E2A23-BA84-4958-AA0B-0899DCC5E553}" type="presOf" srcId="{8012A503-3A11-42EC-8A69-A2FE2265BA85}" destId="{96475D7C-410A-4597-8BCD-2510AD5B86BD}" srcOrd="1" destOrd="0" presId="urn:microsoft.com/office/officeart/2005/8/layout/vProcess5"/>
    <dgm:cxn modelId="{D6EFE52F-A975-4B79-BDDA-0A19310CC5AD}" type="presOf" srcId="{D23640AF-C804-4CD6-8F5D-EB01762CF2F3}" destId="{F8A2BEEA-4986-4451-9301-340E10BAD2F6}" srcOrd="0" destOrd="0" presId="urn:microsoft.com/office/officeart/2005/8/layout/vProcess5"/>
    <dgm:cxn modelId="{7421EE5B-CC0C-4E3D-A08A-AA52CAB7C0E2}" srcId="{AA07FD9C-60FC-45F3-A268-586274362731}" destId="{0D9D42C5-FCED-4FB1-8D8D-A1CB99EBEE94}" srcOrd="1" destOrd="0" parTransId="{597CC2D0-77A3-4437-84BD-8D9BBFCC1E39}" sibTransId="{05B199A9-1A90-4466-B6B2-6A888E5995BE}"/>
    <dgm:cxn modelId="{A23C2C5D-2A97-48E8-AF4E-4E1703E42EB1}" type="presOf" srcId="{0D9D42C5-FCED-4FB1-8D8D-A1CB99EBEE94}" destId="{11D83C14-CA1A-45F1-8AED-82AA86B3A7FE}" srcOrd="0" destOrd="0" presId="urn:microsoft.com/office/officeart/2005/8/layout/vProcess5"/>
    <dgm:cxn modelId="{1ACBAC60-FFD2-4BE1-AAC7-D3C859A0A2C2}" type="presOf" srcId="{D23640AF-C804-4CD6-8F5D-EB01762CF2F3}" destId="{94E3DAF7-21B2-4F60-8692-59BB53B8E4E8}" srcOrd="1" destOrd="0" presId="urn:microsoft.com/office/officeart/2005/8/layout/vProcess5"/>
    <dgm:cxn modelId="{24C8B344-4487-42FA-84E2-1CBC66FB4816}" type="presOf" srcId="{8012A503-3A11-42EC-8A69-A2FE2265BA85}" destId="{27A55C64-4801-4E3E-BF8A-F6B92F5D58D4}" srcOrd="0" destOrd="0" presId="urn:microsoft.com/office/officeart/2005/8/layout/vProcess5"/>
    <dgm:cxn modelId="{444A1D69-95D8-4809-8838-EEC7FB70C5F2}" srcId="{AA07FD9C-60FC-45F3-A268-586274362731}" destId="{D23640AF-C804-4CD6-8F5D-EB01762CF2F3}" srcOrd="2" destOrd="0" parTransId="{3F01C01F-E207-49E8-AC00-BB4504E3B1F3}" sibTransId="{0D6DC2BE-AFA8-486B-87E2-F520D90A1B09}"/>
    <dgm:cxn modelId="{9F166DDB-DE68-42BD-95D0-08B8CF4D061D}" type="presOf" srcId="{AA07FD9C-60FC-45F3-A268-586274362731}" destId="{E6CA4AE7-D7CB-45AF-ADA0-5C2322BD0CCA}" srcOrd="0" destOrd="0" presId="urn:microsoft.com/office/officeart/2005/8/layout/vProcess5"/>
    <dgm:cxn modelId="{104DABE6-D8D2-4E57-8F24-56066637DD0B}" type="presOf" srcId="{0D9D42C5-FCED-4FB1-8D8D-A1CB99EBEE94}" destId="{8DBAFBC7-1BDA-4DC3-B460-964C4F5C610B}" srcOrd="1" destOrd="0" presId="urn:microsoft.com/office/officeart/2005/8/layout/vProcess5"/>
    <dgm:cxn modelId="{9F2B91F9-A66C-47FA-8C48-95F7D047B5D1}" type="presOf" srcId="{59760F18-8FE9-41FF-8C76-38A445A42DFE}" destId="{D5941B40-25A8-4FB7-A1DF-CB3254ABC423}" srcOrd="0" destOrd="0" presId="urn:microsoft.com/office/officeart/2005/8/layout/vProcess5"/>
    <dgm:cxn modelId="{88450F30-EBEA-40C0-AF4F-88ED0869ECAB}" type="presParOf" srcId="{E6CA4AE7-D7CB-45AF-ADA0-5C2322BD0CCA}" destId="{2E34DB20-F1D9-4F0D-B065-FFF502501FB1}" srcOrd="0" destOrd="0" presId="urn:microsoft.com/office/officeart/2005/8/layout/vProcess5"/>
    <dgm:cxn modelId="{A17A28C2-994C-49B5-94E7-764DE6E9DD3A}" type="presParOf" srcId="{E6CA4AE7-D7CB-45AF-ADA0-5C2322BD0CCA}" destId="{27A55C64-4801-4E3E-BF8A-F6B92F5D58D4}" srcOrd="1" destOrd="0" presId="urn:microsoft.com/office/officeart/2005/8/layout/vProcess5"/>
    <dgm:cxn modelId="{FFFF82F4-E6CD-4CD3-8144-6F621BB05E14}" type="presParOf" srcId="{E6CA4AE7-D7CB-45AF-ADA0-5C2322BD0CCA}" destId="{11D83C14-CA1A-45F1-8AED-82AA86B3A7FE}" srcOrd="2" destOrd="0" presId="urn:microsoft.com/office/officeart/2005/8/layout/vProcess5"/>
    <dgm:cxn modelId="{C05AEC81-99AA-4142-8267-D799DE1B7DD3}" type="presParOf" srcId="{E6CA4AE7-D7CB-45AF-ADA0-5C2322BD0CCA}" destId="{F8A2BEEA-4986-4451-9301-340E10BAD2F6}" srcOrd="3" destOrd="0" presId="urn:microsoft.com/office/officeart/2005/8/layout/vProcess5"/>
    <dgm:cxn modelId="{CBD63C42-8EC9-48AE-92EB-3B988BD56638}" type="presParOf" srcId="{E6CA4AE7-D7CB-45AF-ADA0-5C2322BD0CCA}" destId="{D5941B40-25A8-4FB7-A1DF-CB3254ABC423}" srcOrd="4" destOrd="0" presId="urn:microsoft.com/office/officeart/2005/8/layout/vProcess5"/>
    <dgm:cxn modelId="{28038159-4FFB-4442-899D-BE2BD361CC5E}" type="presParOf" srcId="{E6CA4AE7-D7CB-45AF-ADA0-5C2322BD0CCA}" destId="{CDFBBF76-AC63-441E-AB28-C18DE5D73180}" srcOrd="5" destOrd="0" presId="urn:microsoft.com/office/officeart/2005/8/layout/vProcess5"/>
    <dgm:cxn modelId="{A03E356E-C58E-4EE5-8214-5B1AD0575D70}" type="presParOf" srcId="{E6CA4AE7-D7CB-45AF-ADA0-5C2322BD0CCA}" destId="{96475D7C-410A-4597-8BCD-2510AD5B86BD}" srcOrd="6" destOrd="0" presId="urn:microsoft.com/office/officeart/2005/8/layout/vProcess5"/>
    <dgm:cxn modelId="{C44E063D-7823-4E42-980A-25526C9DF8F2}" type="presParOf" srcId="{E6CA4AE7-D7CB-45AF-ADA0-5C2322BD0CCA}" destId="{8DBAFBC7-1BDA-4DC3-B460-964C4F5C610B}" srcOrd="7" destOrd="0" presId="urn:microsoft.com/office/officeart/2005/8/layout/vProcess5"/>
    <dgm:cxn modelId="{FFDAACDF-3027-4D04-8CCA-D324ED568274}" type="presParOf" srcId="{E6CA4AE7-D7CB-45AF-ADA0-5C2322BD0CCA}" destId="{94E3DAF7-21B2-4F60-8692-59BB53B8E4E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D0E138-62F9-4E22-8B38-741FDD71E107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5E33607-AC82-4A97-9DB1-95DD926A6613}">
      <dgm:prSet phldrT="[Texte]" custT="1"/>
      <dgm:spPr/>
      <dgm:t>
        <a:bodyPr/>
        <a:lstStyle/>
        <a:p>
          <a:r>
            <a:rPr lang="fr-FR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Intégration</a:t>
          </a:r>
        </a:p>
      </dgm:t>
    </dgm:pt>
    <dgm:pt modelId="{AEB35FA7-12D3-460B-8976-F034077F8209}" type="parTrans" cxnId="{B3140562-BB25-47E1-8C09-6985241C4DD2}">
      <dgm:prSet/>
      <dgm:spPr/>
      <dgm:t>
        <a:bodyPr/>
        <a:lstStyle/>
        <a:p>
          <a:endParaRPr lang="fr-FR" sz="2000">
            <a:solidFill>
              <a:srgbClr val="FFFF00"/>
            </a:solidFill>
          </a:endParaRPr>
        </a:p>
      </dgm:t>
    </dgm:pt>
    <dgm:pt modelId="{7260590E-E98E-4792-99FC-02B92DF98334}" type="sibTrans" cxnId="{B3140562-BB25-47E1-8C09-6985241C4DD2}">
      <dgm:prSet/>
      <dgm:spPr/>
      <dgm:t>
        <a:bodyPr/>
        <a:lstStyle/>
        <a:p>
          <a:endParaRPr lang="fr-FR" sz="2000">
            <a:solidFill>
              <a:srgbClr val="FFFF00"/>
            </a:solidFill>
          </a:endParaRPr>
        </a:p>
      </dgm:t>
    </dgm:pt>
    <dgm:pt modelId="{E5E8813E-2EC6-41A8-8A80-9C1F9B5E9480}">
      <dgm:prSet phldrT="[Texte]" custT="1"/>
      <dgm:spPr/>
      <dgm:t>
        <a:bodyPr/>
        <a:lstStyle/>
        <a:p>
          <a:r>
            <a:rPr lang="fr-FR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Satisfaction</a:t>
          </a:r>
        </a:p>
      </dgm:t>
    </dgm:pt>
    <dgm:pt modelId="{AA7658DF-5426-4BA4-92B6-59AD3CF3E5BF}" type="parTrans" cxnId="{558EBCB4-6140-4CCD-8975-4A4B258CCC29}">
      <dgm:prSet/>
      <dgm:spPr/>
      <dgm:t>
        <a:bodyPr/>
        <a:lstStyle/>
        <a:p>
          <a:endParaRPr lang="fr-FR" sz="2000">
            <a:solidFill>
              <a:srgbClr val="FFFF00"/>
            </a:solidFill>
          </a:endParaRPr>
        </a:p>
      </dgm:t>
    </dgm:pt>
    <dgm:pt modelId="{399C4079-F008-48C8-A46B-C06C88F211CC}" type="sibTrans" cxnId="{558EBCB4-6140-4CCD-8975-4A4B258CCC29}">
      <dgm:prSet/>
      <dgm:spPr/>
      <dgm:t>
        <a:bodyPr/>
        <a:lstStyle/>
        <a:p>
          <a:endParaRPr lang="fr-FR" sz="2000">
            <a:solidFill>
              <a:srgbClr val="FFFF00"/>
            </a:solidFill>
          </a:endParaRPr>
        </a:p>
      </dgm:t>
    </dgm:pt>
    <dgm:pt modelId="{98698346-5ED6-4A16-8090-38E9B9399450}">
      <dgm:prSet phldrT="[Texte]" custT="1"/>
      <dgm:spPr/>
      <dgm:t>
        <a:bodyPr/>
        <a:lstStyle/>
        <a:p>
          <a:r>
            <a:rPr lang="fr-FR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Efficacité</a:t>
          </a:r>
        </a:p>
      </dgm:t>
    </dgm:pt>
    <dgm:pt modelId="{DBED3B1E-770D-47A3-A184-50462EC57781}" type="parTrans" cxnId="{3115E4F2-E880-49FD-B301-2A12842E07C7}">
      <dgm:prSet/>
      <dgm:spPr/>
      <dgm:t>
        <a:bodyPr/>
        <a:lstStyle/>
        <a:p>
          <a:endParaRPr lang="fr-FR" sz="2000">
            <a:solidFill>
              <a:srgbClr val="FFFF00"/>
            </a:solidFill>
          </a:endParaRPr>
        </a:p>
      </dgm:t>
    </dgm:pt>
    <dgm:pt modelId="{5F0D0DE5-C8ED-44A1-9556-1A9B73AE3998}" type="sibTrans" cxnId="{3115E4F2-E880-49FD-B301-2A12842E07C7}">
      <dgm:prSet/>
      <dgm:spPr/>
      <dgm:t>
        <a:bodyPr/>
        <a:lstStyle/>
        <a:p>
          <a:endParaRPr lang="fr-FR" sz="2000">
            <a:solidFill>
              <a:srgbClr val="FFFF00"/>
            </a:solidFill>
          </a:endParaRPr>
        </a:p>
      </dgm:t>
    </dgm:pt>
    <dgm:pt modelId="{C8B37038-C1FF-4935-95E1-5E8A1B2A1686}">
      <dgm:prSet phldrT="[Texte]" custT="1"/>
      <dgm:spPr/>
      <dgm:t>
        <a:bodyPr/>
        <a:lstStyle/>
        <a:p>
          <a:r>
            <a:rPr lang="fr-FR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Productivité</a:t>
          </a:r>
        </a:p>
      </dgm:t>
    </dgm:pt>
    <dgm:pt modelId="{FD6BBB83-80E0-459F-9E39-9C2873DCE9F8}" type="parTrans" cxnId="{88930B80-782A-4CE6-B19B-6B0DDAEEC7E3}">
      <dgm:prSet/>
      <dgm:spPr/>
      <dgm:t>
        <a:bodyPr/>
        <a:lstStyle/>
        <a:p>
          <a:endParaRPr lang="fr-FR" sz="2000">
            <a:solidFill>
              <a:srgbClr val="FFFF00"/>
            </a:solidFill>
          </a:endParaRPr>
        </a:p>
      </dgm:t>
    </dgm:pt>
    <dgm:pt modelId="{46D79AF5-EF72-4253-A5A9-AD053EB4608C}" type="sibTrans" cxnId="{88930B80-782A-4CE6-B19B-6B0DDAEEC7E3}">
      <dgm:prSet/>
      <dgm:spPr/>
      <dgm:t>
        <a:bodyPr/>
        <a:lstStyle/>
        <a:p>
          <a:endParaRPr lang="fr-FR" sz="2000">
            <a:solidFill>
              <a:srgbClr val="FFFF00"/>
            </a:solidFill>
          </a:endParaRPr>
        </a:p>
      </dgm:t>
    </dgm:pt>
    <dgm:pt modelId="{2F7E7B84-AE37-44B4-9046-8AB4998FAFCB}" type="pres">
      <dgm:prSet presAssocID="{E0D0E138-62F9-4E22-8B38-741FDD71E107}" presName="arrowDiagram" presStyleCnt="0">
        <dgm:presLayoutVars>
          <dgm:chMax val="5"/>
          <dgm:dir/>
          <dgm:resizeHandles val="exact"/>
        </dgm:presLayoutVars>
      </dgm:prSet>
      <dgm:spPr/>
    </dgm:pt>
    <dgm:pt modelId="{1812911E-CA08-4306-B3CF-2356D2B03976}" type="pres">
      <dgm:prSet presAssocID="{E0D0E138-62F9-4E22-8B38-741FDD71E107}" presName="arrow" presStyleLbl="bgShp" presStyleIdx="0" presStyleCnt="1" custLinFactNeighborX="-950" custLinFactNeighborY="-12542"/>
      <dgm:spPr/>
    </dgm:pt>
    <dgm:pt modelId="{F3F985AA-7582-4BF5-B3D1-50AE9F456BEA}" type="pres">
      <dgm:prSet presAssocID="{E0D0E138-62F9-4E22-8B38-741FDD71E107}" presName="arrowDiagram4" presStyleCnt="0"/>
      <dgm:spPr/>
    </dgm:pt>
    <dgm:pt modelId="{8920934C-AA1C-459A-93AD-1645264CD6C7}" type="pres">
      <dgm:prSet presAssocID="{65E33607-AC82-4A97-9DB1-95DD926A6613}" presName="bullet4a" presStyleLbl="node1" presStyleIdx="0" presStyleCnt="4"/>
      <dgm:spPr/>
    </dgm:pt>
    <dgm:pt modelId="{CFBDA449-FDA7-4555-93C6-D8C67BC4F32D}" type="pres">
      <dgm:prSet presAssocID="{65E33607-AC82-4A97-9DB1-95DD926A6613}" presName="textBox4a" presStyleLbl="revTx" presStyleIdx="0" presStyleCnt="4" custScaleX="176455" custScaleY="89671" custLinFactNeighborX="14740" custLinFactNeighborY="0">
        <dgm:presLayoutVars>
          <dgm:bulletEnabled val="1"/>
        </dgm:presLayoutVars>
      </dgm:prSet>
      <dgm:spPr/>
    </dgm:pt>
    <dgm:pt modelId="{778B95E6-C73F-4CBF-BCE9-7334E606A81D}" type="pres">
      <dgm:prSet presAssocID="{E5E8813E-2EC6-41A8-8A80-9C1F9B5E9480}" presName="bullet4b" presStyleLbl="node1" presStyleIdx="1" presStyleCnt="4"/>
      <dgm:spPr/>
    </dgm:pt>
    <dgm:pt modelId="{B81C4F6C-65D1-4A7D-AAD8-905E433210C6}" type="pres">
      <dgm:prSet presAssocID="{E5E8813E-2EC6-41A8-8A80-9C1F9B5E9480}" presName="textBox4b" presStyleLbl="revTx" presStyleIdx="1" presStyleCnt="4" custScaleX="171828" custScaleY="79963" custLinFactNeighborX="794" custLinFactNeighborY="839">
        <dgm:presLayoutVars>
          <dgm:bulletEnabled val="1"/>
        </dgm:presLayoutVars>
      </dgm:prSet>
      <dgm:spPr/>
    </dgm:pt>
    <dgm:pt modelId="{1848EAD2-2CC1-469C-BC65-3EEE1C6F818A}" type="pres">
      <dgm:prSet presAssocID="{98698346-5ED6-4A16-8090-38E9B9399450}" presName="bullet4c" presStyleLbl="node1" presStyleIdx="2" presStyleCnt="4"/>
      <dgm:spPr/>
    </dgm:pt>
    <dgm:pt modelId="{CC1EF5D9-81DE-4E55-BFBE-9F82939DC114}" type="pres">
      <dgm:prSet presAssocID="{98698346-5ED6-4A16-8090-38E9B9399450}" presName="textBox4c" presStyleLbl="revTx" presStyleIdx="2" presStyleCnt="4" custScaleX="212416" custScaleY="77453">
        <dgm:presLayoutVars>
          <dgm:bulletEnabled val="1"/>
        </dgm:presLayoutVars>
      </dgm:prSet>
      <dgm:spPr/>
    </dgm:pt>
    <dgm:pt modelId="{EBC2D263-7869-49AD-B513-FBBC0E1E97FA}" type="pres">
      <dgm:prSet presAssocID="{C8B37038-C1FF-4935-95E1-5E8A1B2A1686}" presName="bullet4d" presStyleLbl="node1" presStyleIdx="3" presStyleCnt="4"/>
      <dgm:spPr/>
    </dgm:pt>
    <dgm:pt modelId="{84D47066-E0EB-4DCF-ACEE-7EDCD715BF46}" type="pres">
      <dgm:prSet presAssocID="{C8B37038-C1FF-4935-95E1-5E8A1B2A1686}" presName="textBox4d" presStyleLbl="revTx" presStyleIdx="3" presStyleCnt="4" custScaleX="195862" custScaleY="55400" custLinFactNeighborX="-1441" custLinFactNeighborY="-3242">
        <dgm:presLayoutVars>
          <dgm:bulletEnabled val="1"/>
        </dgm:presLayoutVars>
      </dgm:prSet>
      <dgm:spPr/>
    </dgm:pt>
  </dgm:ptLst>
  <dgm:cxnLst>
    <dgm:cxn modelId="{CECA0A32-0FAF-4FB6-B2A0-D32E2F6B9DA4}" type="presOf" srcId="{98698346-5ED6-4A16-8090-38E9B9399450}" destId="{CC1EF5D9-81DE-4E55-BFBE-9F82939DC114}" srcOrd="0" destOrd="0" presId="urn:microsoft.com/office/officeart/2005/8/layout/arrow2"/>
    <dgm:cxn modelId="{B3140562-BB25-47E1-8C09-6985241C4DD2}" srcId="{E0D0E138-62F9-4E22-8B38-741FDD71E107}" destId="{65E33607-AC82-4A97-9DB1-95DD926A6613}" srcOrd="0" destOrd="0" parTransId="{AEB35FA7-12D3-460B-8976-F034077F8209}" sibTransId="{7260590E-E98E-4792-99FC-02B92DF98334}"/>
    <dgm:cxn modelId="{795E1644-0469-4105-B6A3-B847FCE94DA6}" type="presOf" srcId="{65E33607-AC82-4A97-9DB1-95DD926A6613}" destId="{CFBDA449-FDA7-4555-93C6-D8C67BC4F32D}" srcOrd="0" destOrd="0" presId="urn:microsoft.com/office/officeart/2005/8/layout/arrow2"/>
    <dgm:cxn modelId="{88930B80-782A-4CE6-B19B-6B0DDAEEC7E3}" srcId="{E0D0E138-62F9-4E22-8B38-741FDD71E107}" destId="{C8B37038-C1FF-4935-95E1-5E8A1B2A1686}" srcOrd="3" destOrd="0" parTransId="{FD6BBB83-80E0-459F-9E39-9C2873DCE9F8}" sibTransId="{46D79AF5-EF72-4253-A5A9-AD053EB4608C}"/>
    <dgm:cxn modelId="{1ADD7685-6FD0-4F25-B0E8-295EDFD48703}" type="presOf" srcId="{C8B37038-C1FF-4935-95E1-5E8A1B2A1686}" destId="{84D47066-E0EB-4DCF-ACEE-7EDCD715BF46}" srcOrd="0" destOrd="0" presId="urn:microsoft.com/office/officeart/2005/8/layout/arrow2"/>
    <dgm:cxn modelId="{EBEDDD88-EBCF-4376-AB4B-8EDE77C072A8}" type="presOf" srcId="{E5E8813E-2EC6-41A8-8A80-9C1F9B5E9480}" destId="{B81C4F6C-65D1-4A7D-AAD8-905E433210C6}" srcOrd="0" destOrd="0" presId="urn:microsoft.com/office/officeart/2005/8/layout/arrow2"/>
    <dgm:cxn modelId="{558EBCB4-6140-4CCD-8975-4A4B258CCC29}" srcId="{E0D0E138-62F9-4E22-8B38-741FDD71E107}" destId="{E5E8813E-2EC6-41A8-8A80-9C1F9B5E9480}" srcOrd="1" destOrd="0" parTransId="{AA7658DF-5426-4BA4-92B6-59AD3CF3E5BF}" sibTransId="{399C4079-F008-48C8-A46B-C06C88F211CC}"/>
    <dgm:cxn modelId="{16DAC3CE-9D82-41A0-B179-445E04E203DF}" type="presOf" srcId="{E0D0E138-62F9-4E22-8B38-741FDD71E107}" destId="{2F7E7B84-AE37-44B4-9046-8AB4998FAFCB}" srcOrd="0" destOrd="0" presId="urn:microsoft.com/office/officeart/2005/8/layout/arrow2"/>
    <dgm:cxn modelId="{3115E4F2-E880-49FD-B301-2A12842E07C7}" srcId="{E0D0E138-62F9-4E22-8B38-741FDD71E107}" destId="{98698346-5ED6-4A16-8090-38E9B9399450}" srcOrd="2" destOrd="0" parTransId="{DBED3B1E-770D-47A3-A184-50462EC57781}" sibTransId="{5F0D0DE5-C8ED-44A1-9556-1A9B73AE3998}"/>
    <dgm:cxn modelId="{FCF6D920-146A-4485-9462-2F8C73E908D4}" type="presParOf" srcId="{2F7E7B84-AE37-44B4-9046-8AB4998FAFCB}" destId="{1812911E-CA08-4306-B3CF-2356D2B03976}" srcOrd="0" destOrd="0" presId="urn:microsoft.com/office/officeart/2005/8/layout/arrow2"/>
    <dgm:cxn modelId="{2E5584D7-2599-48B5-8F6E-B6C15A608EBC}" type="presParOf" srcId="{2F7E7B84-AE37-44B4-9046-8AB4998FAFCB}" destId="{F3F985AA-7582-4BF5-B3D1-50AE9F456BEA}" srcOrd="1" destOrd="0" presId="urn:microsoft.com/office/officeart/2005/8/layout/arrow2"/>
    <dgm:cxn modelId="{1DC97A39-ACDD-4230-B926-A986BDFDA361}" type="presParOf" srcId="{F3F985AA-7582-4BF5-B3D1-50AE9F456BEA}" destId="{8920934C-AA1C-459A-93AD-1645264CD6C7}" srcOrd="0" destOrd="0" presId="urn:microsoft.com/office/officeart/2005/8/layout/arrow2"/>
    <dgm:cxn modelId="{141300F8-F5CF-4A47-9111-07EC9859F67C}" type="presParOf" srcId="{F3F985AA-7582-4BF5-B3D1-50AE9F456BEA}" destId="{CFBDA449-FDA7-4555-93C6-D8C67BC4F32D}" srcOrd="1" destOrd="0" presId="urn:microsoft.com/office/officeart/2005/8/layout/arrow2"/>
    <dgm:cxn modelId="{64401998-95EE-4DDA-A532-A929B0883490}" type="presParOf" srcId="{F3F985AA-7582-4BF5-B3D1-50AE9F456BEA}" destId="{778B95E6-C73F-4CBF-BCE9-7334E606A81D}" srcOrd="2" destOrd="0" presId="urn:microsoft.com/office/officeart/2005/8/layout/arrow2"/>
    <dgm:cxn modelId="{915AEF4F-FC12-403C-9D62-0978E638E89A}" type="presParOf" srcId="{F3F985AA-7582-4BF5-B3D1-50AE9F456BEA}" destId="{B81C4F6C-65D1-4A7D-AAD8-905E433210C6}" srcOrd="3" destOrd="0" presId="urn:microsoft.com/office/officeart/2005/8/layout/arrow2"/>
    <dgm:cxn modelId="{DE25D404-8A9C-427F-B5B3-97C7AA80E8F3}" type="presParOf" srcId="{F3F985AA-7582-4BF5-B3D1-50AE9F456BEA}" destId="{1848EAD2-2CC1-469C-BC65-3EEE1C6F818A}" srcOrd="4" destOrd="0" presId="urn:microsoft.com/office/officeart/2005/8/layout/arrow2"/>
    <dgm:cxn modelId="{CDCD792E-7837-45DC-B500-01F8D57F4CBD}" type="presParOf" srcId="{F3F985AA-7582-4BF5-B3D1-50AE9F456BEA}" destId="{CC1EF5D9-81DE-4E55-BFBE-9F82939DC114}" srcOrd="5" destOrd="0" presId="urn:microsoft.com/office/officeart/2005/8/layout/arrow2"/>
    <dgm:cxn modelId="{4707E35C-AB76-4C22-A850-403804AE5D38}" type="presParOf" srcId="{F3F985AA-7582-4BF5-B3D1-50AE9F456BEA}" destId="{EBC2D263-7869-49AD-B513-FBBC0E1E97FA}" srcOrd="6" destOrd="0" presId="urn:microsoft.com/office/officeart/2005/8/layout/arrow2"/>
    <dgm:cxn modelId="{B8FB4539-9861-4D98-ACF0-AD9E4332CC8A}" type="presParOf" srcId="{F3F985AA-7582-4BF5-B3D1-50AE9F456BEA}" destId="{84D47066-E0EB-4DCF-ACEE-7EDCD715BF4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A55C64-4801-4E3E-BF8A-F6B92F5D58D4}">
      <dsp:nvSpPr>
        <dsp:cNvPr id="0" name=""/>
        <dsp:cNvSpPr/>
      </dsp:nvSpPr>
      <dsp:spPr>
        <a:xfrm>
          <a:off x="-209895" y="81955"/>
          <a:ext cx="5652264" cy="670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Analyser les besoins et les ressources existantes</a:t>
          </a:r>
        </a:p>
      </dsp:txBody>
      <dsp:txXfrm>
        <a:off x="-190270" y="101580"/>
        <a:ext cx="4666540" cy="630811"/>
      </dsp:txXfrm>
    </dsp:sp>
    <dsp:sp modelId="{11D83C14-CA1A-45F1-8AED-82AA86B3A7FE}">
      <dsp:nvSpPr>
        <dsp:cNvPr id="0" name=""/>
        <dsp:cNvSpPr/>
      </dsp:nvSpPr>
      <dsp:spPr>
        <a:xfrm>
          <a:off x="316258" y="908792"/>
          <a:ext cx="5515325" cy="6700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Diagnostiquer les écarts</a:t>
          </a:r>
        </a:p>
      </dsp:txBody>
      <dsp:txXfrm>
        <a:off x="335883" y="928417"/>
        <a:ext cx="4401185" cy="630811"/>
      </dsp:txXfrm>
    </dsp:sp>
    <dsp:sp modelId="{F8A2BEEA-4986-4451-9301-340E10BAD2F6}">
      <dsp:nvSpPr>
        <dsp:cNvPr id="0" name=""/>
        <dsp:cNvSpPr/>
      </dsp:nvSpPr>
      <dsp:spPr>
        <a:xfrm>
          <a:off x="750859" y="1701780"/>
          <a:ext cx="5561490" cy="8854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Rechercher des moyens d'action : former, reconvertir, réorganiser, recruter… </a:t>
          </a:r>
        </a:p>
      </dsp:txBody>
      <dsp:txXfrm>
        <a:off x="776793" y="1727714"/>
        <a:ext cx="4425734" cy="833581"/>
      </dsp:txXfrm>
    </dsp:sp>
    <dsp:sp modelId="{D5941B40-25A8-4FB7-A1DF-CB3254ABC423}">
      <dsp:nvSpPr>
        <dsp:cNvPr id="0" name=""/>
        <dsp:cNvSpPr/>
      </dsp:nvSpPr>
      <dsp:spPr>
        <a:xfrm>
          <a:off x="4656544" y="636861"/>
          <a:ext cx="553235" cy="553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81022" y="636861"/>
        <a:ext cx="304279" cy="416309"/>
      </dsp:txXfrm>
    </dsp:sp>
    <dsp:sp modelId="{CDFBBF76-AC63-441E-AB28-C18DE5D73180}">
      <dsp:nvSpPr>
        <dsp:cNvPr id="0" name=""/>
        <dsp:cNvSpPr/>
      </dsp:nvSpPr>
      <dsp:spPr>
        <a:xfrm>
          <a:off x="5114228" y="1328879"/>
          <a:ext cx="553235" cy="5532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38706" y="1328879"/>
        <a:ext cx="304279" cy="416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2911E-CA08-4306-B3CF-2356D2B03976}">
      <dsp:nvSpPr>
        <dsp:cNvPr id="0" name=""/>
        <dsp:cNvSpPr/>
      </dsp:nvSpPr>
      <dsp:spPr>
        <a:xfrm>
          <a:off x="-103224" y="0"/>
          <a:ext cx="5078044" cy="317377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20934C-AA1C-459A-93AD-1645264CD6C7}">
      <dsp:nvSpPr>
        <dsp:cNvPr id="0" name=""/>
        <dsp:cNvSpPr/>
      </dsp:nvSpPr>
      <dsp:spPr>
        <a:xfrm>
          <a:off x="396963" y="2554802"/>
          <a:ext cx="116795" cy="1167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BDA449-FDA7-4555-93C6-D8C67BC4F32D}">
      <dsp:nvSpPr>
        <dsp:cNvPr id="0" name=""/>
        <dsp:cNvSpPr/>
      </dsp:nvSpPr>
      <dsp:spPr>
        <a:xfrm>
          <a:off x="251407" y="2652210"/>
          <a:ext cx="1532239" cy="677338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887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Intégration</a:t>
          </a:r>
        </a:p>
      </dsp:txBody>
      <dsp:txXfrm>
        <a:off x="251407" y="2652210"/>
        <a:ext cx="1532239" cy="677338"/>
      </dsp:txXfrm>
    </dsp:sp>
    <dsp:sp modelId="{778B95E6-C73F-4CBF-BCE9-7334E606A81D}">
      <dsp:nvSpPr>
        <dsp:cNvPr id="0" name=""/>
        <dsp:cNvSpPr/>
      </dsp:nvSpPr>
      <dsp:spPr>
        <a:xfrm>
          <a:off x="1222145" y="1816582"/>
          <a:ext cx="203121" cy="2031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1C4F6C-65D1-4A7D-AAD8-905E433210C6}">
      <dsp:nvSpPr>
        <dsp:cNvPr id="0" name=""/>
        <dsp:cNvSpPr/>
      </dsp:nvSpPr>
      <dsp:spPr>
        <a:xfrm>
          <a:off x="949190" y="2075621"/>
          <a:ext cx="1832355" cy="1159796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63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Satisfaction</a:t>
          </a:r>
        </a:p>
      </dsp:txBody>
      <dsp:txXfrm>
        <a:off x="949190" y="2075621"/>
        <a:ext cx="1832355" cy="1159796"/>
      </dsp:txXfrm>
    </dsp:sp>
    <dsp:sp modelId="{1848EAD2-2CC1-469C-BC65-3EEE1C6F818A}">
      <dsp:nvSpPr>
        <dsp:cNvPr id="0" name=""/>
        <dsp:cNvSpPr/>
      </dsp:nvSpPr>
      <dsp:spPr>
        <a:xfrm>
          <a:off x="2275839" y="1272596"/>
          <a:ext cx="269136" cy="2691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1EF5D9-81DE-4E55-BFBE-9F82939DC114}">
      <dsp:nvSpPr>
        <dsp:cNvPr id="0" name=""/>
        <dsp:cNvSpPr/>
      </dsp:nvSpPr>
      <dsp:spPr>
        <a:xfrm>
          <a:off x="1811011" y="1628282"/>
          <a:ext cx="2265181" cy="1519158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61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Efficacité</a:t>
          </a:r>
        </a:p>
      </dsp:txBody>
      <dsp:txXfrm>
        <a:off x="1811011" y="1628282"/>
        <a:ext cx="2265181" cy="1519158"/>
      </dsp:txXfrm>
    </dsp:sp>
    <dsp:sp modelId="{EBC2D263-7869-49AD-B513-FBBC0E1E97FA}">
      <dsp:nvSpPr>
        <dsp:cNvPr id="0" name=""/>
        <dsp:cNvSpPr/>
      </dsp:nvSpPr>
      <dsp:spPr>
        <a:xfrm>
          <a:off x="3423477" y="912690"/>
          <a:ext cx="360541" cy="3605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D47066-E0EB-4DCF-ACEE-7EDCD715BF46}">
      <dsp:nvSpPr>
        <dsp:cNvPr id="0" name=""/>
        <dsp:cNvSpPr/>
      </dsp:nvSpPr>
      <dsp:spPr>
        <a:xfrm>
          <a:off x="3077250" y="1526644"/>
          <a:ext cx="2088651" cy="1260681"/>
        </a:xfrm>
        <a:prstGeom prst="rect">
          <a:avLst/>
        </a:prstGeom>
        <a:noFill/>
        <a:ln w="9525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043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rPr>
            <a:t>Productivité</a:t>
          </a:r>
        </a:p>
      </dsp:txBody>
      <dsp:txXfrm>
        <a:off x="3077250" y="1526644"/>
        <a:ext cx="2088651" cy="1260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0"/>
            <a:ext cx="10270067" cy="514335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</a:t>
            </a: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 6. Participer au recrutement et à l’intégration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3649887520"/>
              </p:ext>
            </p:extLst>
          </p:nvPr>
        </p:nvGraphicFramePr>
        <p:xfrm>
          <a:off x="5704312" y="1641455"/>
          <a:ext cx="6102455" cy="2837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Rectangle 18"/>
          <p:cNvSpPr/>
          <p:nvPr/>
        </p:nvSpPr>
        <p:spPr>
          <a:xfrm>
            <a:off x="2383469" y="611129"/>
            <a:ext cx="64232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99139" y="1547752"/>
            <a:ext cx="543119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Recruter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Trouver la meilleure adéquation entre le poste à pourvoir et la personne embauchée.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Positionner la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bonne personne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à la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bonne place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 au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bon moment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2112" y="4844696"/>
            <a:ext cx="113692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recrutement répond à un besoin en personnel, mais il permet également à l’entreprise d’accroître ses compétences et de s’enrichir de valeurs et d’expériences nouvelles.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70067" cy="646981"/>
          </a:xfrm>
        </p:spPr>
        <p:txBody>
          <a:bodyPr>
            <a:norm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Chapitre 6 – Participer au recrutement et à l’intégration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786938729"/>
              </p:ext>
            </p:extLst>
          </p:nvPr>
        </p:nvGraphicFramePr>
        <p:xfrm>
          <a:off x="6917945" y="1305472"/>
          <a:ext cx="5078044" cy="3563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319016" y="1008942"/>
            <a:ext cx="8134951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Intégrer</a:t>
            </a:r>
            <a:endParaRPr lang="fr-FR" sz="2200" b="1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Après avoir sélectionné et embauché le salarié, l’entreprise doit l’accueillir et mettre en place une procédure d’accueil adaptée au poste à pourvoir.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L’intégration doit lui permettre de trouver ses repères, </a:t>
            </a:r>
          </a:p>
          <a:p>
            <a:pPr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d’être rapidement opérationnel et productif. </a:t>
            </a:r>
          </a:p>
        </p:txBody>
      </p:sp>
      <p:sp>
        <p:nvSpPr>
          <p:cNvPr id="8" name="Rectangle 7"/>
          <p:cNvSpPr/>
          <p:nvPr/>
        </p:nvSpPr>
        <p:spPr>
          <a:xfrm>
            <a:off x="280678" y="4337694"/>
            <a:ext cx="1183784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procédure réussie a deux conséquences : </a:t>
            </a:r>
          </a:p>
          <a:p>
            <a:pPr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accroît la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satisfaction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 salarié et son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efficacité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l’entreprise.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Trop souvent les entreprises axent l’intégration sur les aspects techniques, matériels et financiers du poste (compétences, moyens matériels, salaire…) et négligent son aspect psychologique.</a:t>
            </a:r>
          </a:p>
        </p:txBody>
      </p:sp>
    </p:spTree>
    <p:extLst>
      <p:ext uri="{BB962C8B-B14F-4D97-AF65-F5344CB8AC3E}">
        <p14:creationId xmlns:p14="http://schemas.microsoft.com/office/powerpoint/2010/main" val="38680860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141</TotalTime>
  <Words>192</Words>
  <Application>Microsoft Office PowerPoint</Application>
  <PresentationFormat>Grand écran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Wingdings</vt:lpstr>
      <vt:lpstr>Wingdings 3</vt:lpstr>
      <vt:lpstr>Ion</vt:lpstr>
      <vt:lpstr>Chap. 6. Participer au recrutement et à l’intégration</vt:lpstr>
      <vt:lpstr>Chapitre 6 – Participer au recrutement et à l’intégration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24</cp:revision>
  <dcterms:created xsi:type="dcterms:W3CDTF">2014-01-16T23:14:09Z</dcterms:created>
  <dcterms:modified xsi:type="dcterms:W3CDTF">2024-11-06T23:45:54Z</dcterms:modified>
</cp:coreProperties>
</file>