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2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E55580-A1D8-4DCD-AE7C-7A0939FE183D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E171DC2-9BF4-45F4-BC6A-F4BF4769991D}">
      <dgm:prSet phldrT="[Texte]" custT="1"/>
      <dgm:spPr/>
      <dgm:t>
        <a:bodyPr/>
        <a:lstStyle/>
        <a:p>
          <a:pPr algn="ctr"/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Chaque mois, trimestre ou année les entreprises doivent procéder à de multiples déclarations qui concernent</a:t>
          </a:r>
        </a:p>
      </dgm:t>
    </dgm:pt>
    <dgm:pt modelId="{17E316A7-4F51-4F3E-AF4B-9F9EAE182521}" type="parTrans" cxnId="{D9859CBE-B963-46B8-B85B-533C260EE312}">
      <dgm:prSet/>
      <dgm:spPr/>
      <dgm:t>
        <a:bodyPr/>
        <a:lstStyle/>
        <a:p>
          <a:endParaRPr lang="fr-FR" sz="2000"/>
        </a:p>
      </dgm:t>
    </dgm:pt>
    <dgm:pt modelId="{7D0942B1-E272-4936-BF92-DE083A42F605}" type="sibTrans" cxnId="{D9859CBE-B963-46B8-B85B-533C260EE312}">
      <dgm:prSet/>
      <dgm:spPr/>
      <dgm:t>
        <a:bodyPr/>
        <a:lstStyle/>
        <a:p>
          <a:endParaRPr lang="fr-FR" sz="2000"/>
        </a:p>
      </dgm:t>
    </dgm:pt>
    <dgm:pt modelId="{55D66E01-94BC-4F7A-8C13-E6A1F715919C}">
      <dgm:prSet custT="1"/>
      <dgm:spPr/>
      <dgm:t>
        <a:bodyPr/>
        <a:lstStyle/>
        <a:p>
          <a:pPr>
            <a:buFont typeface="Calibri" panose="020F0502020204030204" pitchFamily="34" charset="0"/>
            <a:buChar char="-"/>
          </a:pP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la déclaration unifiée des cotisions sociales Urssaf (Ducs) ;</a:t>
          </a:r>
        </a:p>
      </dgm:t>
    </dgm:pt>
    <dgm:pt modelId="{6BB253ED-1A89-48C4-95A6-754342E4CF89}" type="parTrans" cxnId="{3C4D6FD1-3DA2-4D81-BA48-E193BCE90D7F}">
      <dgm:prSet/>
      <dgm:spPr/>
      <dgm:t>
        <a:bodyPr/>
        <a:lstStyle/>
        <a:p>
          <a:endParaRPr lang="fr-FR" sz="2000"/>
        </a:p>
      </dgm:t>
    </dgm:pt>
    <dgm:pt modelId="{30798E34-E997-46F1-BA8A-362966716538}" type="sibTrans" cxnId="{3C4D6FD1-3DA2-4D81-BA48-E193BCE90D7F}">
      <dgm:prSet/>
      <dgm:spPr/>
      <dgm:t>
        <a:bodyPr/>
        <a:lstStyle/>
        <a:p>
          <a:endParaRPr lang="fr-FR" sz="2000"/>
        </a:p>
      </dgm:t>
    </dgm:pt>
    <dgm:pt modelId="{BF76DB29-60FC-4F01-8B8D-A67F8BFA2477}">
      <dgm:prSet custT="1"/>
      <dgm:spPr/>
      <dgm:t>
        <a:bodyPr/>
        <a:lstStyle/>
        <a:p>
          <a:pPr>
            <a:buFont typeface="Calibri" panose="020F0502020204030204" pitchFamily="34" charset="0"/>
            <a:buChar char="-"/>
          </a:pP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le bordereau récapitulatif des cotisations et contributions sociales (BRC) ;</a:t>
          </a:r>
        </a:p>
      </dgm:t>
    </dgm:pt>
    <dgm:pt modelId="{B508D222-26FC-4601-BA59-D3631F3B0F08}" type="parTrans" cxnId="{B7738843-548C-4F5A-95E3-2BE1DB8C3E63}">
      <dgm:prSet/>
      <dgm:spPr/>
      <dgm:t>
        <a:bodyPr/>
        <a:lstStyle/>
        <a:p>
          <a:endParaRPr lang="fr-FR" sz="2000"/>
        </a:p>
      </dgm:t>
    </dgm:pt>
    <dgm:pt modelId="{4F4C4659-71D4-4C33-9978-F9ED2099E9F9}" type="sibTrans" cxnId="{B7738843-548C-4F5A-95E3-2BE1DB8C3E63}">
      <dgm:prSet/>
      <dgm:spPr/>
      <dgm:t>
        <a:bodyPr/>
        <a:lstStyle/>
        <a:p>
          <a:endParaRPr lang="fr-FR" sz="2000"/>
        </a:p>
      </dgm:t>
    </dgm:pt>
    <dgm:pt modelId="{1F1F5FBC-B8A8-413A-9532-A390BE1B77A0}">
      <dgm:prSet custT="1"/>
      <dgm:spPr/>
      <dgm:t>
        <a:bodyPr/>
        <a:lstStyle/>
        <a:p>
          <a:pPr>
            <a:buFont typeface="Calibri" panose="020F0502020204030204" pitchFamily="34" charset="0"/>
            <a:buChar char="-"/>
          </a:pP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le tableau récapitulatif annuel Urssaf ;</a:t>
          </a:r>
        </a:p>
      </dgm:t>
    </dgm:pt>
    <dgm:pt modelId="{678C512F-C1DB-4BD0-906E-BC70BB7F82FF}" type="parTrans" cxnId="{29B49226-B8EC-46BB-8051-782E5E3F3995}">
      <dgm:prSet/>
      <dgm:spPr/>
      <dgm:t>
        <a:bodyPr/>
        <a:lstStyle/>
        <a:p>
          <a:endParaRPr lang="fr-FR" sz="2000"/>
        </a:p>
      </dgm:t>
    </dgm:pt>
    <dgm:pt modelId="{ADDB2F37-CD78-4B4A-8C35-BC05CAFFDA21}" type="sibTrans" cxnId="{29B49226-B8EC-46BB-8051-782E5E3F3995}">
      <dgm:prSet/>
      <dgm:spPr/>
      <dgm:t>
        <a:bodyPr/>
        <a:lstStyle/>
        <a:p>
          <a:endParaRPr lang="fr-FR" sz="2000"/>
        </a:p>
      </dgm:t>
    </dgm:pt>
    <dgm:pt modelId="{FDB6F6FE-5923-4258-9719-CD71B2EAA5E5}">
      <dgm:prSet custT="1"/>
      <dgm:spPr/>
      <dgm:t>
        <a:bodyPr/>
        <a:lstStyle/>
        <a:p>
          <a:pPr>
            <a:buFont typeface="Calibri" panose="020F0502020204030204" pitchFamily="34" charset="0"/>
            <a:buChar char="-"/>
          </a:pP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la déclaration des effectifs auprès des organismes du recouvrement compétents pour le régime général de Sécurité sociale ;</a:t>
          </a:r>
        </a:p>
      </dgm:t>
    </dgm:pt>
    <dgm:pt modelId="{BD6DB103-1DEC-4E7A-BF98-07172737C1D3}" type="parTrans" cxnId="{07F6B4EE-1CFE-430C-81E0-CBB295A067A4}">
      <dgm:prSet/>
      <dgm:spPr/>
      <dgm:t>
        <a:bodyPr/>
        <a:lstStyle/>
        <a:p>
          <a:endParaRPr lang="fr-FR" sz="2000"/>
        </a:p>
      </dgm:t>
    </dgm:pt>
    <dgm:pt modelId="{B31CEE0B-3DD7-403B-AF1F-E136FC59DC7C}" type="sibTrans" cxnId="{07F6B4EE-1CFE-430C-81E0-CBB295A067A4}">
      <dgm:prSet/>
      <dgm:spPr/>
      <dgm:t>
        <a:bodyPr/>
        <a:lstStyle/>
        <a:p>
          <a:endParaRPr lang="fr-FR" sz="2000"/>
        </a:p>
      </dgm:t>
    </dgm:pt>
    <dgm:pt modelId="{506BFAC7-3156-4D06-B154-29639DEF3C55}">
      <dgm:prSet custT="1"/>
      <dgm:spPr/>
      <dgm:t>
        <a:bodyPr/>
        <a:lstStyle/>
        <a:p>
          <a:pPr>
            <a:buFont typeface="Calibri" panose="020F0502020204030204" pitchFamily="34" charset="0"/>
            <a:buChar char="-"/>
          </a:pP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le relevé mensuel des contrats de travail temporaires ;</a:t>
          </a:r>
        </a:p>
      </dgm:t>
    </dgm:pt>
    <dgm:pt modelId="{65A420D2-8A42-4902-B853-53E14BB5B0F4}" type="parTrans" cxnId="{0C700793-96C2-4FF2-9425-72CF6AD3DE94}">
      <dgm:prSet/>
      <dgm:spPr/>
      <dgm:t>
        <a:bodyPr/>
        <a:lstStyle/>
        <a:p>
          <a:endParaRPr lang="fr-FR" sz="2000"/>
        </a:p>
      </dgm:t>
    </dgm:pt>
    <dgm:pt modelId="{F079A13A-4F40-4F86-A1E5-19EF2496F9B0}" type="sibTrans" cxnId="{0C700793-96C2-4FF2-9425-72CF6AD3DE94}">
      <dgm:prSet/>
      <dgm:spPr/>
      <dgm:t>
        <a:bodyPr/>
        <a:lstStyle/>
        <a:p>
          <a:endParaRPr lang="fr-FR" sz="2000"/>
        </a:p>
      </dgm:t>
    </dgm:pt>
    <dgm:pt modelId="{1B1E8DA5-E858-4232-BF6C-D1465E1A0E3D}" type="pres">
      <dgm:prSet presAssocID="{20E55580-A1D8-4DCD-AE7C-7A0939FE183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0085E7E-A162-4EDD-8B71-3EC787359204}" type="pres">
      <dgm:prSet presAssocID="{9E171DC2-9BF4-45F4-BC6A-F4BF4769991D}" presName="root" presStyleCnt="0"/>
      <dgm:spPr/>
    </dgm:pt>
    <dgm:pt modelId="{CABD6F89-284D-4F5F-A7CB-A067692D639A}" type="pres">
      <dgm:prSet presAssocID="{9E171DC2-9BF4-45F4-BC6A-F4BF4769991D}" presName="rootComposite" presStyleCnt="0"/>
      <dgm:spPr/>
    </dgm:pt>
    <dgm:pt modelId="{43E70DDF-3C21-451D-8E83-8B0A348B7FF4}" type="pres">
      <dgm:prSet presAssocID="{9E171DC2-9BF4-45F4-BC6A-F4BF4769991D}" presName="rootText" presStyleLbl="node1" presStyleIdx="0" presStyleCnt="1" custScaleX="760325"/>
      <dgm:spPr/>
    </dgm:pt>
    <dgm:pt modelId="{E5B31D63-FDD7-456C-838A-31D54FC0DA50}" type="pres">
      <dgm:prSet presAssocID="{9E171DC2-9BF4-45F4-BC6A-F4BF4769991D}" presName="rootConnector" presStyleLbl="node1" presStyleIdx="0" presStyleCnt="1"/>
      <dgm:spPr/>
    </dgm:pt>
    <dgm:pt modelId="{652D2007-CE26-43F5-B4B8-5CDFFA086AAE}" type="pres">
      <dgm:prSet presAssocID="{9E171DC2-9BF4-45F4-BC6A-F4BF4769991D}" presName="childShape" presStyleCnt="0"/>
      <dgm:spPr/>
    </dgm:pt>
    <dgm:pt modelId="{A653AC30-BEA9-4696-93A7-79944F014C88}" type="pres">
      <dgm:prSet presAssocID="{6BB253ED-1A89-48C4-95A6-754342E4CF89}" presName="Name13" presStyleLbl="parChTrans1D2" presStyleIdx="0" presStyleCnt="5"/>
      <dgm:spPr/>
    </dgm:pt>
    <dgm:pt modelId="{9A7EF339-A535-46DB-8601-51DE5C8850C4}" type="pres">
      <dgm:prSet presAssocID="{55D66E01-94BC-4F7A-8C13-E6A1F715919C}" presName="childText" presStyleLbl="bgAcc1" presStyleIdx="0" presStyleCnt="5" custScaleX="760325">
        <dgm:presLayoutVars>
          <dgm:bulletEnabled val="1"/>
        </dgm:presLayoutVars>
      </dgm:prSet>
      <dgm:spPr/>
    </dgm:pt>
    <dgm:pt modelId="{93012CFF-8EF0-4E55-A7E5-CC41EE1156FE}" type="pres">
      <dgm:prSet presAssocID="{B508D222-26FC-4601-BA59-D3631F3B0F08}" presName="Name13" presStyleLbl="parChTrans1D2" presStyleIdx="1" presStyleCnt="5"/>
      <dgm:spPr/>
    </dgm:pt>
    <dgm:pt modelId="{74A2612C-2402-410F-B317-FA17BDF941B8}" type="pres">
      <dgm:prSet presAssocID="{BF76DB29-60FC-4F01-8B8D-A67F8BFA2477}" presName="childText" presStyleLbl="bgAcc1" presStyleIdx="1" presStyleCnt="5" custScaleX="760325">
        <dgm:presLayoutVars>
          <dgm:bulletEnabled val="1"/>
        </dgm:presLayoutVars>
      </dgm:prSet>
      <dgm:spPr/>
    </dgm:pt>
    <dgm:pt modelId="{8F01A8D4-5929-4CB9-B0FC-B063635F6C5E}" type="pres">
      <dgm:prSet presAssocID="{678C512F-C1DB-4BD0-906E-BC70BB7F82FF}" presName="Name13" presStyleLbl="parChTrans1D2" presStyleIdx="2" presStyleCnt="5"/>
      <dgm:spPr/>
    </dgm:pt>
    <dgm:pt modelId="{7FD2A961-0434-4ECB-99A4-88137B98265E}" type="pres">
      <dgm:prSet presAssocID="{1F1F5FBC-B8A8-413A-9532-A390BE1B77A0}" presName="childText" presStyleLbl="bgAcc1" presStyleIdx="2" presStyleCnt="5" custScaleX="760325">
        <dgm:presLayoutVars>
          <dgm:bulletEnabled val="1"/>
        </dgm:presLayoutVars>
      </dgm:prSet>
      <dgm:spPr/>
    </dgm:pt>
    <dgm:pt modelId="{43C65814-711A-4FDA-9FC3-FB0503A82681}" type="pres">
      <dgm:prSet presAssocID="{BD6DB103-1DEC-4E7A-BF98-07172737C1D3}" presName="Name13" presStyleLbl="parChTrans1D2" presStyleIdx="3" presStyleCnt="5"/>
      <dgm:spPr/>
    </dgm:pt>
    <dgm:pt modelId="{152512E5-95D5-40C6-942F-6342794AA020}" type="pres">
      <dgm:prSet presAssocID="{FDB6F6FE-5923-4258-9719-CD71B2EAA5E5}" presName="childText" presStyleLbl="bgAcc1" presStyleIdx="3" presStyleCnt="5" custScaleX="760325">
        <dgm:presLayoutVars>
          <dgm:bulletEnabled val="1"/>
        </dgm:presLayoutVars>
      </dgm:prSet>
      <dgm:spPr/>
    </dgm:pt>
    <dgm:pt modelId="{289E0A26-0634-494D-A250-B9237203CA91}" type="pres">
      <dgm:prSet presAssocID="{65A420D2-8A42-4902-B853-53E14BB5B0F4}" presName="Name13" presStyleLbl="parChTrans1D2" presStyleIdx="4" presStyleCnt="5"/>
      <dgm:spPr/>
    </dgm:pt>
    <dgm:pt modelId="{B71DBFCF-F22B-4D73-BC82-B46A0F6CB255}" type="pres">
      <dgm:prSet presAssocID="{506BFAC7-3156-4D06-B154-29639DEF3C55}" presName="childText" presStyleLbl="bgAcc1" presStyleIdx="4" presStyleCnt="5" custScaleX="760325">
        <dgm:presLayoutVars>
          <dgm:bulletEnabled val="1"/>
        </dgm:presLayoutVars>
      </dgm:prSet>
      <dgm:spPr/>
    </dgm:pt>
  </dgm:ptLst>
  <dgm:cxnLst>
    <dgm:cxn modelId="{29B49226-B8EC-46BB-8051-782E5E3F3995}" srcId="{9E171DC2-9BF4-45F4-BC6A-F4BF4769991D}" destId="{1F1F5FBC-B8A8-413A-9532-A390BE1B77A0}" srcOrd="2" destOrd="0" parTransId="{678C512F-C1DB-4BD0-906E-BC70BB7F82FF}" sibTransId="{ADDB2F37-CD78-4B4A-8C35-BC05CAFFDA21}"/>
    <dgm:cxn modelId="{2EBC213B-CFD3-41E6-B610-AE0C671CF7AB}" type="presOf" srcId="{506BFAC7-3156-4D06-B154-29639DEF3C55}" destId="{B71DBFCF-F22B-4D73-BC82-B46A0F6CB255}" srcOrd="0" destOrd="0" presId="urn:microsoft.com/office/officeart/2005/8/layout/hierarchy3"/>
    <dgm:cxn modelId="{4A018D5F-49F9-44E9-9E4A-857E46A50C23}" type="presOf" srcId="{9E171DC2-9BF4-45F4-BC6A-F4BF4769991D}" destId="{43E70DDF-3C21-451D-8E83-8B0A348B7FF4}" srcOrd="0" destOrd="0" presId="urn:microsoft.com/office/officeart/2005/8/layout/hierarchy3"/>
    <dgm:cxn modelId="{B7738843-548C-4F5A-95E3-2BE1DB8C3E63}" srcId="{9E171DC2-9BF4-45F4-BC6A-F4BF4769991D}" destId="{BF76DB29-60FC-4F01-8B8D-A67F8BFA2477}" srcOrd="1" destOrd="0" parTransId="{B508D222-26FC-4601-BA59-D3631F3B0F08}" sibTransId="{4F4C4659-71D4-4C33-9978-F9ED2099E9F9}"/>
    <dgm:cxn modelId="{F9627266-0C08-440C-BA2C-65C9530EA742}" type="presOf" srcId="{1F1F5FBC-B8A8-413A-9532-A390BE1B77A0}" destId="{7FD2A961-0434-4ECB-99A4-88137B98265E}" srcOrd="0" destOrd="0" presId="urn:microsoft.com/office/officeart/2005/8/layout/hierarchy3"/>
    <dgm:cxn modelId="{93CBBB50-4327-4E5A-B974-E1FDEC32469B}" type="presOf" srcId="{FDB6F6FE-5923-4258-9719-CD71B2EAA5E5}" destId="{152512E5-95D5-40C6-942F-6342794AA020}" srcOrd="0" destOrd="0" presId="urn:microsoft.com/office/officeart/2005/8/layout/hierarchy3"/>
    <dgm:cxn modelId="{478C7673-5DD7-4439-8792-6D1C73F37F6E}" type="presOf" srcId="{678C512F-C1DB-4BD0-906E-BC70BB7F82FF}" destId="{8F01A8D4-5929-4CB9-B0FC-B063635F6C5E}" srcOrd="0" destOrd="0" presId="urn:microsoft.com/office/officeart/2005/8/layout/hierarchy3"/>
    <dgm:cxn modelId="{0C700793-96C2-4FF2-9425-72CF6AD3DE94}" srcId="{9E171DC2-9BF4-45F4-BC6A-F4BF4769991D}" destId="{506BFAC7-3156-4D06-B154-29639DEF3C55}" srcOrd="4" destOrd="0" parTransId="{65A420D2-8A42-4902-B853-53E14BB5B0F4}" sibTransId="{F079A13A-4F40-4F86-A1E5-19EF2496F9B0}"/>
    <dgm:cxn modelId="{2D366FAD-5B7C-4D85-B069-83274E3C9455}" type="presOf" srcId="{9E171DC2-9BF4-45F4-BC6A-F4BF4769991D}" destId="{E5B31D63-FDD7-456C-838A-31D54FC0DA50}" srcOrd="1" destOrd="0" presId="urn:microsoft.com/office/officeart/2005/8/layout/hierarchy3"/>
    <dgm:cxn modelId="{D9859CBE-B963-46B8-B85B-533C260EE312}" srcId="{20E55580-A1D8-4DCD-AE7C-7A0939FE183D}" destId="{9E171DC2-9BF4-45F4-BC6A-F4BF4769991D}" srcOrd="0" destOrd="0" parTransId="{17E316A7-4F51-4F3E-AF4B-9F9EAE182521}" sibTransId="{7D0942B1-E272-4936-BF92-DE083A42F605}"/>
    <dgm:cxn modelId="{217427C1-BAB0-4E62-86CB-9FC226CE7AFC}" type="presOf" srcId="{BF76DB29-60FC-4F01-8B8D-A67F8BFA2477}" destId="{74A2612C-2402-410F-B317-FA17BDF941B8}" srcOrd="0" destOrd="0" presId="urn:microsoft.com/office/officeart/2005/8/layout/hierarchy3"/>
    <dgm:cxn modelId="{74163EC8-ACA6-44F3-8660-D59465DB9BF0}" type="presOf" srcId="{20E55580-A1D8-4DCD-AE7C-7A0939FE183D}" destId="{1B1E8DA5-E858-4232-BF6C-D1465E1A0E3D}" srcOrd="0" destOrd="0" presId="urn:microsoft.com/office/officeart/2005/8/layout/hierarchy3"/>
    <dgm:cxn modelId="{9F7E9DCE-0FD1-4CE6-A9D7-6AAE4BD809B0}" type="presOf" srcId="{B508D222-26FC-4601-BA59-D3631F3B0F08}" destId="{93012CFF-8EF0-4E55-A7E5-CC41EE1156FE}" srcOrd="0" destOrd="0" presId="urn:microsoft.com/office/officeart/2005/8/layout/hierarchy3"/>
    <dgm:cxn modelId="{3C4D6FD1-3DA2-4D81-BA48-E193BCE90D7F}" srcId="{9E171DC2-9BF4-45F4-BC6A-F4BF4769991D}" destId="{55D66E01-94BC-4F7A-8C13-E6A1F715919C}" srcOrd="0" destOrd="0" parTransId="{6BB253ED-1A89-48C4-95A6-754342E4CF89}" sibTransId="{30798E34-E997-46F1-BA8A-362966716538}"/>
    <dgm:cxn modelId="{4BD645DC-E1B4-4506-9AFA-B8BF2113BB2D}" type="presOf" srcId="{55D66E01-94BC-4F7A-8C13-E6A1F715919C}" destId="{9A7EF339-A535-46DB-8601-51DE5C8850C4}" srcOrd="0" destOrd="0" presId="urn:microsoft.com/office/officeart/2005/8/layout/hierarchy3"/>
    <dgm:cxn modelId="{274E72E0-8B9C-4DF8-A03C-4C7A6AE5F5C2}" type="presOf" srcId="{6BB253ED-1A89-48C4-95A6-754342E4CF89}" destId="{A653AC30-BEA9-4696-93A7-79944F014C88}" srcOrd="0" destOrd="0" presId="urn:microsoft.com/office/officeart/2005/8/layout/hierarchy3"/>
    <dgm:cxn modelId="{07F6B4EE-1CFE-430C-81E0-CBB295A067A4}" srcId="{9E171DC2-9BF4-45F4-BC6A-F4BF4769991D}" destId="{FDB6F6FE-5923-4258-9719-CD71B2EAA5E5}" srcOrd="3" destOrd="0" parTransId="{BD6DB103-1DEC-4E7A-BF98-07172737C1D3}" sibTransId="{B31CEE0B-3DD7-403B-AF1F-E136FC59DC7C}"/>
    <dgm:cxn modelId="{36DC10F0-592B-477C-923E-8B145D9ABDBF}" type="presOf" srcId="{BD6DB103-1DEC-4E7A-BF98-07172737C1D3}" destId="{43C65814-711A-4FDA-9FC3-FB0503A82681}" srcOrd="0" destOrd="0" presId="urn:microsoft.com/office/officeart/2005/8/layout/hierarchy3"/>
    <dgm:cxn modelId="{B2BDB1F7-1267-4C8C-8886-DC0088FF7BC3}" type="presOf" srcId="{65A420D2-8A42-4902-B853-53E14BB5B0F4}" destId="{289E0A26-0634-494D-A250-B9237203CA91}" srcOrd="0" destOrd="0" presId="urn:microsoft.com/office/officeart/2005/8/layout/hierarchy3"/>
    <dgm:cxn modelId="{A9D34C76-3BFD-48BF-840E-B530104716D4}" type="presParOf" srcId="{1B1E8DA5-E858-4232-BF6C-D1465E1A0E3D}" destId="{E0085E7E-A162-4EDD-8B71-3EC787359204}" srcOrd="0" destOrd="0" presId="urn:microsoft.com/office/officeart/2005/8/layout/hierarchy3"/>
    <dgm:cxn modelId="{BF4605AB-2520-4C56-8759-8AD582C301AA}" type="presParOf" srcId="{E0085E7E-A162-4EDD-8B71-3EC787359204}" destId="{CABD6F89-284D-4F5F-A7CB-A067692D639A}" srcOrd="0" destOrd="0" presId="urn:microsoft.com/office/officeart/2005/8/layout/hierarchy3"/>
    <dgm:cxn modelId="{841698E8-A12D-4E48-A433-D11ACFFDAF3E}" type="presParOf" srcId="{CABD6F89-284D-4F5F-A7CB-A067692D639A}" destId="{43E70DDF-3C21-451D-8E83-8B0A348B7FF4}" srcOrd="0" destOrd="0" presId="urn:microsoft.com/office/officeart/2005/8/layout/hierarchy3"/>
    <dgm:cxn modelId="{9A024949-148C-4926-A12D-781E5CAEE940}" type="presParOf" srcId="{CABD6F89-284D-4F5F-A7CB-A067692D639A}" destId="{E5B31D63-FDD7-456C-838A-31D54FC0DA50}" srcOrd="1" destOrd="0" presId="urn:microsoft.com/office/officeart/2005/8/layout/hierarchy3"/>
    <dgm:cxn modelId="{A60C83AE-A7BF-4C48-AE12-2AB493424CEE}" type="presParOf" srcId="{E0085E7E-A162-4EDD-8B71-3EC787359204}" destId="{652D2007-CE26-43F5-B4B8-5CDFFA086AAE}" srcOrd="1" destOrd="0" presId="urn:microsoft.com/office/officeart/2005/8/layout/hierarchy3"/>
    <dgm:cxn modelId="{7BD2DEFA-4067-4839-BDAF-37C8605C430C}" type="presParOf" srcId="{652D2007-CE26-43F5-B4B8-5CDFFA086AAE}" destId="{A653AC30-BEA9-4696-93A7-79944F014C88}" srcOrd="0" destOrd="0" presId="urn:microsoft.com/office/officeart/2005/8/layout/hierarchy3"/>
    <dgm:cxn modelId="{02D01B27-E0A8-4209-8E2C-B3293286E20B}" type="presParOf" srcId="{652D2007-CE26-43F5-B4B8-5CDFFA086AAE}" destId="{9A7EF339-A535-46DB-8601-51DE5C8850C4}" srcOrd="1" destOrd="0" presId="urn:microsoft.com/office/officeart/2005/8/layout/hierarchy3"/>
    <dgm:cxn modelId="{B0BBEB4E-4E26-41BF-B596-C9BB1EF3D292}" type="presParOf" srcId="{652D2007-CE26-43F5-B4B8-5CDFFA086AAE}" destId="{93012CFF-8EF0-4E55-A7E5-CC41EE1156FE}" srcOrd="2" destOrd="0" presId="urn:microsoft.com/office/officeart/2005/8/layout/hierarchy3"/>
    <dgm:cxn modelId="{34DD44FE-0EA9-46FD-B3C8-417CA022C6AD}" type="presParOf" srcId="{652D2007-CE26-43F5-B4B8-5CDFFA086AAE}" destId="{74A2612C-2402-410F-B317-FA17BDF941B8}" srcOrd="3" destOrd="0" presId="urn:microsoft.com/office/officeart/2005/8/layout/hierarchy3"/>
    <dgm:cxn modelId="{E7DD47E8-39BD-4579-9DD7-A19FD3BF553F}" type="presParOf" srcId="{652D2007-CE26-43F5-B4B8-5CDFFA086AAE}" destId="{8F01A8D4-5929-4CB9-B0FC-B063635F6C5E}" srcOrd="4" destOrd="0" presId="urn:microsoft.com/office/officeart/2005/8/layout/hierarchy3"/>
    <dgm:cxn modelId="{1C722A53-CFB4-4687-8091-3BE5EB3325A3}" type="presParOf" srcId="{652D2007-CE26-43F5-B4B8-5CDFFA086AAE}" destId="{7FD2A961-0434-4ECB-99A4-88137B98265E}" srcOrd="5" destOrd="0" presId="urn:microsoft.com/office/officeart/2005/8/layout/hierarchy3"/>
    <dgm:cxn modelId="{6DCB5BF9-51B8-49AE-B0C0-2EE5CB4E496C}" type="presParOf" srcId="{652D2007-CE26-43F5-B4B8-5CDFFA086AAE}" destId="{43C65814-711A-4FDA-9FC3-FB0503A82681}" srcOrd="6" destOrd="0" presId="urn:microsoft.com/office/officeart/2005/8/layout/hierarchy3"/>
    <dgm:cxn modelId="{20FFAF4F-5747-4995-8323-2BE60C152190}" type="presParOf" srcId="{652D2007-CE26-43F5-B4B8-5CDFFA086AAE}" destId="{152512E5-95D5-40C6-942F-6342794AA020}" srcOrd="7" destOrd="0" presId="urn:microsoft.com/office/officeart/2005/8/layout/hierarchy3"/>
    <dgm:cxn modelId="{AD475D8A-8A79-479C-8C7D-441F40EDFC57}" type="presParOf" srcId="{652D2007-CE26-43F5-B4B8-5CDFFA086AAE}" destId="{289E0A26-0634-494D-A250-B9237203CA91}" srcOrd="8" destOrd="0" presId="urn:microsoft.com/office/officeart/2005/8/layout/hierarchy3"/>
    <dgm:cxn modelId="{9B9D2D82-5837-40BB-B079-D3DB20498FB3}" type="presParOf" srcId="{652D2007-CE26-43F5-B4B8-5CDFFA086AAE}" destId="{B71DBFCF-F22B-4D73-BC82-B46A0F6CB255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7F2142-D4E8-4FE6-A814-21B6EC66859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D6007B0-7097-4951-965D-15509A2FA8F6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attestation de salaire pour le paiement des indemnités journalières en cas d’arrêt maladie, de congés maternité, paternité,</a:t>
          </a:r>
        </a:p>
      </dgm:t>
    </dgm:pt>
    <dgm:pt modelId="{44DA979B-3C4D-49A7-BEC1-6E19B0630C5C}" type="parTrans" cxnId="{6300EED8-3E23-488E-9C05-889B8C37CB2D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2A3500-577E-4D7D-8CCB-3C49BAF60D9B}" type="sibTrans" cxnId="{6300EED8-3E23-488E-9C05-889B8C37CB2D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0ED27B-2644-44DF-ADB2-2FA875E664CB}">
      <dgm:prSet custT="1"/>
      <dgm:spPr/>
      <dgm:t>
        <a:bodyPr/>
        <a:lstStyle/>
        <a:p>
          <a:pPr>
            <a:buFont typeface="Calibri" panose="020F0502020204030204" pitchFamily="34" charset="0"/>
            <a:buChar char="-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attestation destinée à France travail en cas de fin de contrat de travail,</a:t>
          </a:r>
        </a:p>
      </dgm:t>
    </dgm:pt>
    <dgm:pt modelId="{2CF52C71-FB2E-46DA-8829-72D928BB0AE3}" type="parTrans" cxnId="{1F529734-F5A8-4DE5-8326-801BE281041C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2AA63E-5677-4D77-BCAF-21F13B381774}" type="sibTrans" cxnId="{1F529734-F5A8-4DE5-8326-801BE281041C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C682A4-7E5F-4B79-93CD-C69F03AE197B}">
      <dgm:prSet custT="1"/>
      <dgm:spPr/>
      <dgm:t>
        <a:bodyPr/>
        <a:lstStyle/>
        <a:p>
          <a:pPr>
            <a:buFont typeface="Calibri" panose="020F0502020204030204" pitchFamily="34" charset="0"/>
            <a:buChar char="-"/>
          </a:pPr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déclarations et enquête de mouvements de main d'œuvre,</a:t>
          </a:r>
        </a:p>
      </dgm:t>
    </dgm:pt>
    <dgm:pt modelId="{6A83314B-1391-4567-807C-20A5D76BF383}" type="parTrans" cxnId="{DA1F535B-8471-474B-BB41-2B9ABA4E230D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AA55A9-2A9E-4DC9-9F70-ECD94842D65E}" type="sibTrans" cxnId="{DA1F535B-8471-474B-BB41-2B9ABA4E230D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26D86A-330A-4BDC-A424-B386AB4008C6}">
      <dgm:prSet custT="1"/>
      <dgm:spPr/>
      <dgm:t>
        <a:bodyPr/>
        <a:lstStyle/>
        <a:p>
          <a:pPr>
            <a:buFont typeface="Calibri" panose="020F0502020204030204" pitchFamily="34" charset="0"/>
            <a:buChar char="-"/>
          </a:pPr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formulaires de radiation auprès des mutuelles, sociétés d'assurances, institutions de prévoyance.</a:t>
          </a:r>
        </a:p>
      </dgm:t>
    </dgm:pt>
    <dgm:pt modelId="{CEE2E5A6-2209-480E-9D85-9398CF622E03}" type="parTrans" cxnId="{7A8A48AC-B0B7-444F-BEB3-837A2A367527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3E6E69-2297-47DE-9815-7572EFB71653}" type="sibTrans" cxnId="{7A8A48AC-B0B7-444F-BEB3-837A2A367527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C1F2BE-C830-4C3D-B0BF-DDDE37F257D2}" type="pres">
      <dgm:prSet presAssocID="{AD7F2142-D4E8-4FE6-A814-21B6EC66859A}" presName="Name0" presStyleCnt="0">
        <dgm:presLayoutVars>
          <dgm:chMax val="7"/>
          <dgm:chPref val="7"/>
          <dgm:dir/>
        </dgm:presLayoutVars>
      </dgm:prSet>
      <dgm:spPr/>
    </dgm:pt>
    <dgm:pt modelId="{85EF19A4-9FAD-4E8C-8B90-66987A771C59}" type="pres">
      <dgm:prSet presAssocID="{AD7F2142-D4E8-4FE6-A814-21B6EC66859A}" presName="Name1" presStyleCnt="0"/>
      <dgm:spPr/>
    </dgm:pt>
    <dgm:pt modelId="{0BD751DD-2548-41C9-A283-0ADE3935F2B3}" type="pres">
      <dgm:prSet presAssocID="{AD7F2142-D4E8-4FE6-A814-21B6EC66859A}" presName="cycle" presStyleCnt="0"/>
      <dgm:spPr/>
    </dgm:pt>
    <dgm:pt modelId="{3E3DF29B-3881-4207-80A8-589D7AADDEA2}" type="pres">
      <dgm:prSet presAssocID="{AD7F2142-D4E8-4FE6-A814-21B6EC66859A}" presName="srcNode" presStyleLbl="node1" presStyleIdx="0" presStyleCnt="4"/>
      <dgm:spPr/>
    </dgm:pt>
    <dgm:pt modelId="{6D68CFD0-6AFF-4B7D-ADA1-DD55D510602E}" type="pres">
      <dgm:prSet presAssocID="{AD7F2142-D4E8-4FE6-A814-21B6EC66859A}" presName="conn" presStyleLbl="parChTrans1D2" presStyleIdx="0" presStyleCnt="1"/>
      <dgm:spPr/>
    </dgm:pt>
    <dgm:pt modelId="{953A7B0E-5F2E-4A60-9CE5-27DA7D340E94}" type="pres">
      <dgm:prSet presAssocID="{AD7F2142-D4E8-4FE6-A814-21B6EC66859A}" presName="extraNode" presStyleLbl="node1" presStyleIdx="0" presStyleCnt="4"/>
      <dgm:spPr/>
    </dgm:pt>
    <dgm:pt modelId="{5F8D7134-6356-468F-A5F2-09F3B8D29850}" type="pres">
      <dgm:prSet presAssocID="{AD7F2142-D4E8-4FE6-A814-21B6EC66859A}" presName="dstNode" presStyleLbl="node1" presStyleIdx="0" presStyleCnt="4"/>
      <dgm:spPr/>
    </dgm:pt>
    <dgm:pt modelId="{8588FA98-3EBC-43BC-B8F4-1D6ECF7EF965}" type="pres">
      <dgm:prSet presAssocID="{DD6007B0-7097-4951-965D-15509A2FA8F6}" presName="text_1" presStyleLbl="node1" presStyleIdx="0" presStyleCnt="4" custScaleY="116612">
        <dgm:presLayoutVars>
          <dgm:bulletEnabled val="1"/>
        </dgm:presLayoutVars>
      </dgm:prSet>
      <dgm:spPr/>
    </dgm:pt>
    <dgm:pt modelId="{D6D72CCC-3E04-47FB-B917-2D981A6906A8}" type="pres">
      <dgm:prSet presAssocID="{DD6007B0-7097-4951-965D-15509A2FA8F6}" presName="accent_1" presStyleCnt="0"/>
      <dgm:spPr/>
    </dgm:pt>
    <dgm:pt modelId="{5200C331-906F-451B-98F6-82B15AEEC265}" type="pres">
      <dgm:prSet presAssocID="{DD6007B0-7097-4951-965D-15509A2FA8F6}" presName="accentRepeatNode" presStyleLbl="solidFgAcc1" presStyleIdx="0" presStyleCnt="4"/>
      <dgm:spPr/>
    </dgm:pt>
    <dgm:pt modelId="{2CE0E9B7-55E4-4E17-A72A-7E3735569699}" type="pres">
      <dgm:prSet presAssocID="{EC0ED27B-2644-44DF-ADB2-2FA875E664CB}" presName="text_2" presStyleLbl="node1" presStyleIdx="1" presStyleCnt="4" custScaleY="79787">
        <dgm:presLayoutVars>
          <dgm:bulletEnabled val="1"/>
        </dgm:presLayoutVars>
      </dgm:prSet>
      <dgm:spPr/>
    </dgm:pt>
    <dgm:pt modelId="{5442CD13-1435-4411-A6F6-8DE7BE7AF3EA}" type="pres">
      <dgm:prSet presAssocID="{EC0ED27B-2644-44DF-ADB2-2FA875E664CB}" presName="accent_2" presStyleCnt="0"/>
      <dgm:spPr/>
    </dgm:pt>
    <dgm:pt modelId="{5DE9E53C-4B94-459F-A4C7-F9A1469375BC}" type="pres">
      <dgm:prSet presAssocID="{EC0ED27B-2644-44DF-ADB2-2FA875E664CB}" presName="accentRepeatNode" presStyleLbl="solidFgAcc1" presStyleIdx="1" presStyleCnt="4"/>
      <dgm:spPr/>
    </dgm:pt>
    <dgm:pt modelId="{4AEB017D-3BC1-4533-8F5D-38C16547E301}" type="pres">
      <dgm:prSet presAssocID="{18C682A4-7E5F-4B79-93CD-C69F03AE197B}" presName="text_3" presStyleLbl="node1" presStyleIdx="2" presStyleCnt="4" custScaleY="79787">
        <dgm:presLayoutVars>
          <dgm:bulletEnabled val="1"/>
        </dgm:presLayoutVars>
      </dgm:prSet>
      <dgm:spPr/>
    </dgm:pt>
    <dgm:pt modelId="{53C27A45-2037-4DB2-AA43-7837380EA493}" type="pres">
      <dgm:prSet presAssocID="{18C682A4-7E5F-4B79-93CD-C69F03AE197B}" presName="accent_3" presStyleCnt="0"/>
      <dgm:spPr/>
    </dgm:pt>
    <dgm:pt modelId="{EB44D043-109E-41D0-AA6E-8D771DB48C02}" type="pres">
      <dgm:prSet presAssocID="{18C682A4-7E5F-4B79-93CD-C69F03AE197B}" presName="accentRepeatNode" presStyleLbl="solidFgAcc1" presStyleIdx="2" presStyleCnt="4"/>
      <dgm:spPr/>
    </dgm:pt>
    <dgm:pt modelId="{E441528E-6602-4B1C-A0CA-DFCA6C17DC00}" type="pres">
      <dgm:prSet presAssocID="{1426D86A-330A-4BDC-A424-B386AB4008C6}" presName="text_4" presStyleLbl="node1" presStyleIdx="3" presStyleCnt="4" custScaleY="116612">
        <dgm:presLayoutVars>
          <dgm:bulletEnabled val="1"/>
        </dgm:presLayoutVars>
      </dgm:prSet>
      <dgm:spPr/>
    </dgm:pt>
    <dgm:pt modelId="{8C8E1775-5C76-4060-A77D-C8424A737533}" type="pres">
      <dgm:prSet presAssocID="{1426D86A-330A-4BDC-A424-B386AB4008C6}" presName="accent_4" presStyleCnt="0"/>
      <dgm:spPr/>
    </dgm:pt>
    <dgm:pt modelId="{D4FFC2CA-011B-42BD-978C-24A67B1B6074}" type="pres">
      <dgm:prSet presAssocID="{1426D86A-330A-4BDC-A424-B386AB4008C6}" presName="accentRepeatNode" presStyleLbl="solidFgAcc1" presStyleIdx="3" presStyleCnt="4"/>
      <dgm:spPr/>
    </dgm:pt>
  </dgm:ptLst>
  <dgm:cxnLst>
    <dgm:cxn modelId="{5EDCA922-5293-4279-9BCC-52628E4FE0DE}" type="presOf" srcId="{AD7F2142-D4E8-4FE6-A814-21B6EC66859A}" destId="{F0C1F2BE-C830-4C3D-B0BF-DDDE37F257D2}" srcOrd="0" destOrd="0" presId="urn:microsoft.com/office/officeart/2008/layout/VerticalCurvedList"/>
    <dgm:cxn modelId="{902E2529-93B6-4083-A559-9FDA6BBC886B}" type="presOf" srcId="{18C682A4-7E5F-4B79-93CD-C69F03AE197B}" destId="{4AEB017D-3BC1-4533-8F5D-38C16547E301}" srcOrd="0" destOrd="0" presId="urn:microsoft.com/office/officeart/2008/layout/VerticalCurvedList"/>
    <dgm:cxn modelId="{1F529734-F5A8-4DE5-8326-801BE281041C}" srcId="{AD7F2142-D4E8-4FE6-A814-21B6EC66859A}" destId="{EC0ED27B-2644-44DF-ADB2-2FA875E664CB}" srcOrd="1" destOrd="0" parTransId="{2CF52C71-FB2E-46DA-8829-72D928BB0AE3}" sibTransId="{2E2AA63E-5677-4D77-BCAF-21F13B381774}"/>
    <dgm:cxn modelId="{DA1F535B-8471-474B-BB41-2B9ABA4E230D}" srcId="{AD7F2142-D4E8-4FE6-A814-21B6EC66859A}" destId="{18C682A4-7E5F-4B79-93CD-C69F03AE197B}" srcOrd="2" destOrd="0" parTransId="{6A83314B-1391-4567-807C-20A5D76BF383}" sibTransId="{5AAA55A9-2A9E-4DC9-9F70-ECD94842D65E}"/>
    <dgm:cxn modelId="{7F08236E-CBFB-4DB7-B4E8-E3C63EF9224E}" type="presOf" srcId="{EC0ED27B-2644-44DF-ADB2-2FA875E664CB}" destId="{2CE0E9B7-55E4-4E17-A72A-7E3735569699}" srcOrd="0" destOrd="0" presId="urn:microsoft.com/office/officeart/2008/layout/VerticalCurvedList"/>
    <dgm:cxn modelId="{26F6FA9C-E320-4D04-975D-3DE3C71A76EF}" type="presOf" srcId="{1426D86A-330A-4BDC-A424-B386AB4008C6}" destId="{E441528E-6602-4B1C-A0CA-DFCA6C17DC00}" srcOrd="0" destOrd="0" presId="urn:microsoft.com/office/officeart/2008/layout/VerticalCurvedList"/>
    <dgm:cxn modelId="{7A8A48AC-B0B7-444F-BEB3-837A2A367527}" srcId="{AD7F2142-D4E8-4FE6-A814-21B6EC66859A}" destId="{1426D86A-330A-4BDC-A424-B386AB4008C6}" srcOrd="3" destOrd="0" parTransId="{CEE2E5A6-2209-480E-9D85-9398CF622E03}" sibTransId="{143E6E69-2297-47DE-9815-7572EFB71653}"/>
    <dgm:cxn modelId="{E9C6BDBE-4E92-4AC0-A739-DD0499C86796}" type="presOf" srcId="{DD6007B0-7097-4951-965D-15509A2FA8F6}" destId="{8588FA98-3EBC-43BC-B8F4-1D6ECF7EF965}" srcOrd="0" destOrd="0" presId="urn:microsoft.com/office/officeart/2008/layout/VerticalCurvedList"/>
    <dgm:cxn modelId="{6300EED8-3E23-488E-9C05-889B8C37CB2D}" srcId="{AD7F2142-D4E8-4FE6-A814-21B6EC66859A}" destId="{DD6007B0-7097-4951-965D-15509A2FA8F6}" srcOrd="0" destOrd="0" parTransId="{44DA979B-3C4D-49A7-BEC1-6E19B0630C5C}" sibTransId="{472A3500-577E-4D7D-8CCB-3C49BAF60D9B}"/>
    <dgm:cxn modelId="{6D621CF3-85DA-414F-9FAC-DF03391F9223}" type="presOf" srcId="{472A3500-577E-4D7D-8CCB-3C49BAF60D9B}" destId="{6D68CFD0-6AFF-4B7D-ADA1-DD55D510602E}" srcOrd="0" destOrd="0" presId="urn:microsoft.com/office/officeart/2008/layout/VerticalCurvedList"/>
    <dgm:cxn modelId="{292E825F-C15C-4293-B81C-4935E221A422}" type="presParOf" srcId="{F0C1F2BE-C830-4C3D-B0BF-DDDE37F257D2}" destId="{85EF19A4-9FAD-4E8C-8B90-66987A771C59}" srcOrd="0" destOrd="0" presId="urn:microsoft.com/office/officeart/2008/layout/VerticalCurvedList"/>
    <dgm:cxn modelId="{D02352E1-D293-4B23-A53C-0DAC57789D1B}" type="presParOf" srcId="{85EF19A4-9FAD-4E8C-8B90-66987A771C59}" destId="{0BD751DD-2548-41C9-A283-0ADE3935F2B3}" srcOrd="0" destOrd="0" presId="urn:microsoft.com/office/officeart/2008/layout/VerticalCurvedList"/>
    <dgm:cxn modelId="{B25E0ACC-2764-4870-83A8-AA2ACD0AFEDE}" type="presParOf" srcId="{0BD751DD-2548-41C9-A283-0ADE3935F2B3}" destId="{3E3DF29B-3881-4207-80A8-589D7AADDEA2}" srcOrd="0" destOrd="0" presId="urn:microsoft.com/office/officeart/2008/layout/VerticalCurvedList"/>
    <dgm:cxn modelId="{98633FE4-D44B-49DB-AD84-D9825483AF2B}" type="presParOf" srcId="{0BD751DD-2548-41C9-A283-0ADE3935F2B3}" destId="{6D68CFD0-6AFF-4B7D-ADA1-DD55D510602E}" srcOrd="1" destOrd="0" presId="urn:microsoft.com/office/officeart/2008/layout/VerticalCurvedList"/>
    <dgm:cxn modelId="{054E52E2-E979-466B-9653-852B5F5DE7A9}" type="presParOf" srcId="{0BD751DD-2548-41C9-A283-0ADE3935F2B3}" destId="{953A7B0E-5F2E-4A60-9CE5-27DA7D340E94}" srcOrd="2" destOrd="0" presId="urn:microsoft.com/office/officeart/2008/layout/VerticalCurvedList"/>
    <dgm:cxn modelId="{138C623B-8C0F-4410-82CF-ABBA4CE13A8C}" type="presParOf" srcId="{0BD751DD-2548-41C9-A283-0ADE3935F2B3}" destId="{5F8D7134-6356-468F-A5F2-09F3B8D29850}" srcOrd="3" destOrd="0" presId="urn:microsoft.com/office/officeart/2008/layout/VerticalCurvedList"/>
    <dgm:cxn modelId="{2A142BCC-D8FB-494A-A827-5F5D1CBC82DE}" type="presParOf" srcId="{85EF19A4-9FAD-4E8C-8B90-66987A771C59}" destId="{8588FA98-3EBC-43BC-B8F4-1D6ECF7EF965}" srcOrd="1" destOrd="0" presId="urn:microsoft.com/office/officeart/2008/layout/VerticalCurvedList"/>
    <dgm:cxn modelId="{ACD92C24-0241-40D9-800C-4D057CC91E35}" type="presParOf" srcId="{85EF19A4-9FAD-4E8C-8B90-66987A771C59}" destId="{D6D72CCC-3E04-47FB-B917-2D981A6906A8}" srcOrd="2" destOrd="0" presId="urn:microsoft.com/office/officeart/2008/layout/VerticalCurvedList"/>
    <dgm:cxn modelId="{578F5D0A-DDE7-4ED4-BBFC-0D250FBB7699}" type="presParOf" srcId="{D6D72CCC-3E04-47FB-B917-2D981A6906A8}" destId="{5200C331-906F-451B-98F6-82B15AEEC265}" srcOrd="0" destOrd="0" presId="urn:microsoft.com/office/officeart/2008/layout/VerticalCurvedList"/>
    <dgm:cxn modelId="{E6B518E3-462D-4E95-80F1-D0E7B2373252}" type="presParOf" srcId="{85EF19A4-9FAD-4E8C-8B90-66987A771C59}" destId="{2CE0E9B7-55E4-4E17-A72A-7E3735569699}" srcOrd="3" destOrd="0" presId="urn:microsoft.com/office/officeart/2008/layout/VerticalCurvedList"/>
    <dgm:cxn modelId="{1D4FD574-8633-47D9-BE10-06F0930AA431}" type="presParOf" srcId="{85EF19A4-9FAD-4E8C-8B90-66987A771C59}" destId="{5442CD13-1435-4411-A6F6-8DE7BE7AF3EA}" srcOrd="4" destOrd="0" presId="urn:microsoft.com/office/officeart/2008/layout/VerticalCurvedList"/>
    <dgm:cxn modelId="{A0ACA968-89FC-4647-A1C2-14CE2CCF8B77}" type="presParOf" srcId="{5442CD13-1435-4411-A6F6-8DE7BE7AF3EA}" destId="{5DE9E53C-4B94-459F-A4C7-F9A1469375BC}" srcOrd="0" destOrd="0" presId="urn:microsoft.com/office/officeart/2008/layout/VerticalCurvedList"/>
    <dgm:cxn modelId="{2EF80967-E703-429E-A534-CFDBE24760C3}" type="presParOf" srcId="{85EF19A4-9FAD-4E8C-8B90-66987A771C59}" destId="{4AEB017D-3BC1-4533-8F5D-38C16547E301}" srcOrd="5" destOrd="0" presId="urn:microsoft.com/office/officeart/2008/layout/VerticalCurvedList"/>
    <dgm:cxn modelId="{9D6AC222-B66A-4D63-B590-72E22C0F8A10}" type="presParOf" srcId="{85EF19A4-9FAD-4E8C-8B90-66987A771C59}" destId="{53C27A45-2037-4DB2-AA43-7837380EA493}" srcOrd="6" destOrd="0" presId="urn:microsoft.com/office/officeart/2008/layout/VerticalCurvedList"/>
    <dgm:cxn modelId="{51290BB7-67E9-43A6-93CD-F24021D11EA8}" type="presParOf" srcId="{53C27A45-2037-4DB2-AA43-7837380EA493}" destId="{EB44D043-109E-41D0-AA6E-8D771DB48C02}" srcOrd="0" destOrd="0" presId="urn:microsoft.com/office/officeart/2008/layout/VerticalCurvedList"/>
    <dgm:cxn modelId="{3123EA60-2B3E-4158-BA4F-D2233AB66018}" type="presParOf" srcId="{85EF19A4-9FAD-4E8C-8B90-66987A771C59}" destId="{E441528E-6602-4B1C-A0CA-DFCA6C17DC00}" srcOrd="7" destOrd="0" presId="urn:microsoft.com/office/officeart/2008/layout/VerticalCurvedList"/>
    <dgm:cxn modelId="{380933AB-32FA-4C0B-A973-C6FE76788C22}" type="presParOf" srcId="{85EF19A4-9FAD-4E8C-8B90-66987A771C59}" destId="{8C8E1775-5C76-4060-A77D-C8424A737533}" srcOrd="8" destOrd="0" presId="urn:microsoft.com/office/officeart/2008/layout/VerticalCurvedList"/>
    <dgm:cxn modelId="{EA697ED1-50D8-42A0-91CD-AF4955814125}" type="presParOf" srcId="{8C8E1775-5C76-4060-A77D-C8424A737533}" destId="{D4FFC2CA-011B-42BD-978C-24A67B1B607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70DDF-3C21-451D-8E83-8B0A348B7FF4}">
      <dsp:nvSpPr>
        <dsp:cNvPr id="0" name=""/>
        <dsp:cNvSpPr/>
      </dsp:nvSpPr>
      <dsp:spPr>
        <a:xfrm>
          <a:off x="24676" y="3178"/>
          <a:ext cx="9736026" cy="640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Chaque mois, trimestre ou année les entreprises doivent procéder à de multiples déclarations qui concernent</a:t>
          </a:r>
        </a:p>
      </dsp:txBody>
      <dsp:txXfrm>
        <a:off x="43428" y="21930"/>
        <a:ext cx="9698522" cy="602750"/>
      </dsp:txXfrm>
    </dsp:sp>
    <dsp:sp modelId="{A653AC30-BEA9-4696-93A7-79944F014C88}">
      <dsp:nvSpPr>
        <dsp:cNvPr id="0" name=""/>
        <dsp:cNvSpPr/>
      </dsp:nvSpPr>
      <dsp:spPr>
        <a:xfrm>
          <a:off x="998278" y="643432"/>
          <a:ext cx="973602" cy="480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190"/>
              </a:lnTo>
              <a:lnTo>
                <a:pt x="973602" y="4801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EF339-A535-46DB-8601-51DE5C8850C4}">
      <dsp:nvSpPr>
        <dsp:cNvPr id="0" name=""/>
        <dsp:cNvSpPr/>
      </dsp:nvSpPr>
      <dsp:spPr>
        <a:xfrm>
          <a:off x="1971881" y="803496"/>
          <a:ext cx="7788821" cy="6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la déclaration unifiée des cotisions sociales Urssaf (Ducs) ;</a:t>
          </a:r>
        </a:p>
      </dsp:txBody>
      <dsp:txXfrm>
        <a:off x="1990633" y="822248"/>
        <a:ext cx="7751317" cy="602750"/>
      </dsp:txXfrm>
    </dsp:sp>
    <dsp:sp modelId="{93012CFF-8EF0-4E55-A7E5-CC41EE1156FE}">
      <dsp:nvSpPr>
        <dsp:cNvPr id="0" name=""/>
        <dsp:cNvSpPr/>
      </dsp:nvSpPr>
      <dsp:spPr>
        <a:xfrm>
          <a:off x="998278" y="643432"/>
          <a:ext cx="973602" cy="1280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508"/>
              </a:lnTo>
              <a:lnTo>
                <a:pt x="973602" y="128050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2612C-2402-410F-B317-FA17BDF941B8}">
      <dsp:nvSpPr>
        <dsp:cNvPr id="0" name=""/>
        <dsp:cNvSpPr/>
      </dsp:nvSpPr>
      <dsp:spPr>
        <a:xfrm>
          <a:off x="1971881" y="1603813"/>
          <a:ext cx="7788821" cy="6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le bordereau récapitulatif des cotisations et contributions sociales (BRC) ;</a:t>
          </a:r>
        </a:p>
      </dsp:txBody>
      <dsp:txXfrm>
        <a:off x="1990633" y="1622565"/>
        <a:ext cx="7751317" cy="602750"/>
      </dsp:txXfrm>
    </dsp:sp>
    <dsp:sp modelId="{8F01A8D4-5929-4CB9-B0FC-B063635F6C5E}">
      <dsp:nvSpPr>
        <dsp:cNvPr id="0" name=""/>
        <dsp:cNvSpPr/>
      </dsp:nvSpPr>
      <dsp:spPr>
        <a:xfrm>
          <a:off x="998278" y="643432"/>
          <a:ext cx="973602" cy="208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0826"/>
              </a:lnTo>
              <a:lnTo>
                <a:pt x="973602" y="208082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D2A961-0434-4ECB-99A4-88137B98265E}">
      <dsp:nvSpPr>
        <dsp:cNvPr id="0" name=""/>
        <dsp:cNvSpPr/>
      </dsp:nvSpPr>
      <dsp:spPr>
        <a:xfrm>
          <a:off x="1971881" y="2404131"/>
          <a:ext cx="7788821" cy="6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le tableau récapitulatif annuel Urssaf ;</a:t>
          </a:r>
        </a:p>
      </dsp:txBody>
      <dsp:txXfrm>
        <a:off x="1990633" y="2422883"/>
        <a:ext cx="7751317" cy="602750"/>
      </dsp:txXfrm>
    </dsp:sp>
    <dsp:sp modelId="{43C65814-711A-4FDA-9FC3-FB0503A82681}">
      <dsp:nvSpPr>
        <dsp:cNvPr id="0" name=""/>
        <dsp:cNvSpPr/>
      </dsp:nvSpPr>
      <dsp:spPr>
        <a:xfrm>
          <a:off x="998278" y="643432"/>
          <a:ext cx="973602" cy="2881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1144"/>
              </a:lnTo>
              <a:lnTo>
                <a:pt x="973602" y="28811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2512E5-95D5-40C6-942F-6342794AA020}">
      <dsp:nvSpPr>
        <dsp:cNvPr id="0" name=""/>
        <dsp:cNvSpPr/>
      </dsp:nvSpPr>
      <dsp:spPr>
        <a:xfrm>
          <a:off x="1971881" y="3204449"/>
          <a:ext cx="7788821" cy="6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la déclaration des effectifs auprès des organismes du recouvrement compétents pour le régime général de Sécurité sociale ;</a:t>
          </a:r>
        </a:p>
      </dsp:txBody>
      <dsp:txXfrm>
        <a:off x="1990633" y="3223201"/>
        <a:ext cx="7751317" cy="602750"/>
      </dsp:txXfrm>
    </dsp:sp>
    <dsp:sp modelId="{289E0A26-0634-494D-A250-B9237203CA91}">
      <dsp:nvSpPr>
        <dsp:cNvPr id="0" name=""/>
        <dsp:cNvSpPr/>
      </dsp:nvSpPr>
      <dsp:spPr>
        <a:xfrm>
          <a:off x="998278" y="643432"/>
          <a:ext cx="973602" cy="3681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1462"/>
              </a:lnTo>
              <a:lnTo>
                <a:pt x="973602" y="36814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DBFCF-F22B-4D73-BC82-B46A0F6CB255}">
      <dsp:nvSpPr>
        <dsp:cNvPr id="0" name=""/>
        <dsp:cNvSpPr/>
      </dsp:nvSpPr>
      <dsp:spPr>
        <a:xfrm>
          <a:off x="1971881" y="4004767"/>
          <a:ext cx="7788821" cy="640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le relevé mensuel des contrats de travail temporaires ;</a:t>
          </a:r>
        </a:p>
      </dsp:txBody>
      <dsp:txXfrm>
        <a:off x="1990633" y="4023519"/>
        <a:ext cx="7751317" cy="6027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8CFD0-6AFF-4B7D-ADA1-DD55D510602E}">
      <dsp:nvSpPr>
        <dsp:cNvPr id="0" name=""/>
        <dsp:cNvSpPr/>
      </dsp:nvSpPr>
      <dsp:spPr>
        <a:xfrm>
          <a:off x="-4310132" y="-661201"/>
          <a:ext cx="5135203" cy="5135203"/>
        </a:xfrm>
        <a:prstGeom prst="blockArc">
          <a:avLst>
            <a:gd name="adj1" fmla="val 18900000"/>
            <a:gd name="adj2" fmla="val 2700000"/>
            <a:gd name="adj3" fmla="val 421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8FA98-3EBC-43BC-B8F4-1D6ECF7EF965}">
      <dsp:nvSpPr>
        <dsp:cNvPr id="0" name=""/>
        <dsp:cNvSpPr/>
      </dsp:nvSpPr>
      <dsp:spPr>
        <a:xfrm>
          <a:off x="432243" y="244408"/>
          <a:ext cx="10142203" cy="68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558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attestation de salaire pour le paiement des indemnités journalières en cas d’arrêt maladie, de congés maternité, paternité,</a:t>
          </a:r>
        </a:p>
      </dsp:txBody>
      <dsp:txXfrm>
        <a:off x="432243" y="244408"/>
        <a:ext cx="10142203" cy="684000"/>
      </dsp:txXfrm>
    </dsp:sp>
    <dsp:sp modelId="{5200C331-906F-451B-98F6-82B15AEEC265}">
      <dsp:nvSpPr>
        <dsp:cNvPr id="0" name=""/>
        <dsp:cNvSpPr/>
      </dsp:nvSpPr>
      <dsp:spPr>
        <a:xfrm>
          <a:off x="65643" y="219807"/>
          <a:ext cx="733201" cy="7332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E0E9B7-55E4-4E17-A72A-7E3735569699}">
      <dsp:nvSpPr>
        <dsp:cNvPr id="0" name=""/>
        <dsp:cNvSpPr/>
      </dsp:nvSpPr>
      <dsp:spPr>
        <a:xfrm>
          <a:off x="768532" y="1232403"/>
          <a:ext cx="9805915" cy="467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558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attestation destinée à France travail en cas de fin de contrat de travail,</a:t>
          </a:r>
        </a:p>
      </dsp:txBody>
      <dsp:txXfrm>
        <a:off x="768532" y="1232403"/>
        <a:ext cx="9805915" cy="467999"/>
      </dsp:txXfrm>
    </dsp:sp>
    <dsp:sp modelId="{5DE9E53C-4B94-459F-A4C7-F9A1469375BC}">
      <dsp:nvSpPr>
        <dsp:cNvPr id="0" name=""/>
        <dsp:cNvSpPr/>
      </dsp:nvSpPr>
      <dsp:spPr>
        <a:xfrm>
          <a:off x="401932" y="1099802"/>
          <a:ext cx="733201" cy="7332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EB017D-3BC1-4533-8F5D-38C16547E301}">
      <dsp:nvSpPr>
        <dsp:cNvPr id="0" name=""/>
        <dsp:cNvSpPr/>
      </dsp:nvSpPr>
      <dsp:spPr>
        <a:xfrm>
          <a:off x="768532" y="2112397"/>
          <a:ext cx="9805915" cy="467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558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déclarations et enquête de mouvements de main d'œuvre,</a:t>
          </a:r>
        </a:p>
      </dsp:txBody>
      <dsp:txXfrm>
        <a:off x="768532" y="2112397"/>
        <a:ext cx="9805915" cy="467999"/>
      </dsp:txXfrm>
    </dsp:sp>
    <dsp:sp modelId="{EB44D043-109E-41D0-AA6E-8D771DB48C02}">
      <dsp:nvSpPr>
        <dsp:cNvPr id="0" name=""/>
        <dsp:cNvSpPr/>
      </dsp:nvSpPr>
      <dsp:spPr>
        <a:xfrm>
          <a:off x="401932" y="1979796"/>
          <a:ext cx="733201" cy="7332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41528E-6602-4B1C-A0CA-DFCA6C17DC00}">
      <dsp:nvSpPr>
        <dsp:cNvPr id="0" name=""/>
        <dsp:cNvSpPr/>
      </dsp:nvSpPr>
      <dsp:spPr>
        <a:xfrm>
          <a:off x="432243" y="2884391"/>
          <a:ext cx="10142203" cy="68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5583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formulaires de radiation auprès des mutuelles, sociétés d'assurances, institutions de prévoyance.</a:t>
          </a:r>
        </a:p>
      </dsp:txBody>
      <dsp:txXfrm>
        <a:off x="432243" y="2884391"/>
        <a:ext cx="10142203" cy="684000"/>
      </dsp:txXfrm>
    </dsp:sp>
    <dsp:sp modelId="{D4FFC2CA-011B-42BD-978C-24A67B1B6074}">
      <dsp:nvSpPr>
        <dsp:cNvPr id="0" name=""/>
        <dsp:cNvSpPr/>
      </dsp:nvSpPr>
      <dsp:spPr>
        <a:xfrm>
          <a:off x="65643" y="2859790"/>
          <a:ext cx="733201" cy="7332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7649"/>
            <a:ext cx="11633200" cy="552091"/>
          </a:xfrm>
        </p:spPr>
        <p:txBody>
          <a:bodyPr>
            <a:noAutofit/>
          </a:bodyPr>
          <a:lstStyle/>
          <a:p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Chap. 4 – Préparer et contrôler la paie et les déclarations sociales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3082" y="534442"/>
            <a:ext cx="85283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Déclarer les informations sociales : la DSN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A1C47CC0-B1D2-4F45-A39B-041F2415E3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0768362"/>
              </p:ext>
            </p:extLst>
          </p:nvPr>
        </p:nvGraphicFramePr>
        <p:xfrm>
          <a:off x="1685404" y="1558237"/>
          <a:ext cx="9785379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3 fois moins de paperasse | minimalisme">
            <a:extLst>
              <a:ext uri="{FF2B5EF4-FFF2-40B4-BE49-F238E27FC236}">
                <a16:creationId xmlns:a16="http://schemas.microsoft.com/office/drawing/2014/main" id="{19323FA0-26D0-8438-C0D8-848DC1DE58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6"/>
          <a:stretch/>
        </p:blipFill>
        <p:spPr bwMode="auto">
          <a:xfrm>
            <a:off x="133082" y="3558124"/>
            <a:ext cx="242096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6638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7961" y="9119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Déclarer les informations sociales : la DSN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9A42CAD-4BB5-43F9-9B4B-C333729C515A}"/>
              </a:ext>
            </a:extLst>
          </p:cNvPr>
          <p:cNvSpPr txBox="1"/>
          <p:nvPr/>
        </p:nvSpPr>
        <p:spPr>
          <a:xfrm>
            <a:off x="364124" y="1201923"/>
            <a:ext cx="1124254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 ailleurs elles doivent remplir des attestations et déclarations à l’occasion d’évènements (accident, maladie, départ, etc.) qui interviennent dans la vie de l’entreprise ou des salariés :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DFE3181B-3693-4F66-BEFA-8F6CA1AEF9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0732299"/>
              </p:ext>
            </p:extLst>
          </p:nvPr>
        </p:nvGraphicFramePr>
        <p:xfrm>
          <a:off x="783166" y="2383307"/>
          <a:ext cx="10625667" cy="381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99217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68CFD0-6AFF-4B7D-ADA1-DD55D51060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6D68CFD0-6AFF-4B7D-ADA1-DD55D51060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00C331-906F-451B-98F6-82B15AEEC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5200C331-906F-451B-98F6-82B15AEEC2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88FA98-3EBC-43BC-B8F4-1D6ECF7EF9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8588FA98-3EBC-43BC-B8F4-1D6ECF7EF9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E9E53C-4B94-459F-A4C7-F9A146937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5DE9E53C-4B94-459F-A4C7-F9A1469375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E0E9B7-55E4-4E17-A72A-7E3735569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2CE0E9B7-55E4-4E17-A72A-7E37355696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44D043-109E-41D0-AA6E-8D771DB48C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EB44D043-109E-41D0-AA6E-8D771DB48C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EB017D-3BC1-4533-8F5D-38C16547E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4AEB017D-3BC1-4533-8F5D-38C16547E3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FFC2CA-011B-42BD-978C-24A67B1B60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graphicEl>
                                              <a:dgm id="{D4FFC2CA-011B-42BD-978C-24A67B1B60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41528E-6602-4B1C-A0CA-DFCA6C17D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E441528E-6602-4B1C-A0CA-DFCA6C17DC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38805" y="148076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Déclarer les informations sociales : la DSN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5FB76C4-87A4-40C0-9DDA-BE600FD41DCB}"/>
              </a:ext>
            </a:extLst>
          </p:cNvPr>
          <p:cNvSpPr txBox="1"/>
          <p:nvPr/>
        </p:nvSpPr>
        <p:spPr>
          <a:xfrm>
            <a:off x="383474" y="1353453"/>
            <a:ext cx="927138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déclaration sociale nominative (DSN)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réduit et simplifie les formalités administratives en remplaçant 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déclarations précédentes 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 une télétransmission mensuelle, à l'issue de la paie, des données individuelles utiles à la gestion de la protection sociale des salariés aux organismes et administrations concernées. 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 des 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signalements d’événements (arrêt de travail, reprise, départ, </a:t>
            </a:r>
            <a:r>
              <a:rPr lang="fr-FR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 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DD2037B-C4E2-42FB-AAE2-EF084BACC1A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113" y="1791335"/>
            <a:ext cx="2211039" cy="236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807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90322" y="83681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Déclarer les informations sociales : la DSN</a:t>
            </a:r>
          </a:p>
        </p:txBody>
      </p:sp>
      <p:pic>
        <p:nvPicPr>
          <p:cNvPr id="8" name="Image 7" descr="Une image contenant texte, Police, ligne, Bleu électrique&#10;&#10;Description générée automatiquement">
            <a:extLst>
              <a:ext uri="{FF2B5EF4-FFF2-40B4-BE49-F238E27FC236}">
                <a16:creationId xmlns:a16="http://schemas.microsoft.com/office/drawing/2014/main" id="{15174862-087D-C293-F696-83A4B5E47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48" y="2268245"/>
            <a:ext cx="11038700" cy="232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08714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163</TotalTime>
  <Words>273</Words>
  <Application>Microsoft Office PowerPoint</Application>
  <PresentationFormat>Grand écran</PresentationFormat>
  <Paragraphs>19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Wingdings 3</vt:lpstr>
      <vt:lpstr>Ion</vt:lpstr>
      <vt:lpstr>Chap. 4 – Préparer et contrôler la paie et les déclarations sociales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33</cp:revision>
  <dcterms:created xsi:type="dcterms:W3CDTF">2014-01-16T23:14:09Z</dcterms:created>
  <dcterms:modified xsi:type="dcterms:W3CDTF">2024-10-17T20:47:08Z</dcterms:modified>
</cp:coreProperties>
</file>