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30C83-59B6-476A-A642-10E09DFF4013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C50DA1-526B-404C-88CB-1B7FB076C8D2}">
      <dgm:prSet phldrT="[Texte]" custT="1"/>
      <dgm:spPr/>
      <dgm:t>
        <a:bodyPr/>
        <a:lstStyle/>
        <a:p>
          <a:pPr algn="l"/>
          <a:r>
            <a:rPr lang="fr-FR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Cause de l'embauche</a:t>
          </a:r>
        </a:p>
      </dgm:t>
    </dgm:pt>
    <dgm:pt modelId="{C9997299-CF55-4D29-862D-3539940556A1}" type="parTrans" cxnId="{5135B7B2-8D54-4410-B6F7-A537740C7995}">
      <dgm:prSet/>
      <dgm:spPr/>
      <dgm:t>
        <a:bodyPr/>
        <a:lstStyle/>
        <a:p>
          <a:pPr algn="l"/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3C7729-2EA7-4443-A21F-1346C779E3FA}" type="sibTrans" cxnId="{5135B7B2-8D54-4410-B6F7-A537740C7995}">
      <dgm:prSet custT="1"/>
      <dgm:spPr/>
      <dgm:t>
        <a:bodyPr/>
        <a:lstStyle/>
        <a:p>
          <a:pPr algn="l"/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F7F30A-47E4-4BCA-8CC8-57E7EBFD8C4A}">
      <dgm:prSet phldrT="[Texte]" custT="1"/>
      <dgm:spPr/>
      <dgm:t>
        <a:bodyPr/>
        <a:lstStyle/>
        <a:p>
          <a:pPr algn="l"/>
          <a:r>
            <a:rPr lang="fr-FR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Choix du contrat : CDD, CDI, CTT... </a:t>
          </a:r>
        </a:p>
      </dgm:t>
    </dgm:pt>
    <dgm:pt modelId="{13152985-FAAF-4131-849B-833578136FE4}" type="parTrans" cxnId="{5D740A80-5BAA-43BD-A205-1A012E7DB55D}">
      <dgm:prSet/>
      <dgm:spPr/>
      <dgm:t>
        <a:bodyPr/>
        <a:lstStyle/>
        <a:p>
          <a:pPr algn="l"/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FC8A6E-F36B-4B1A-9BFF-C20F61A20014}" type="sibTrans" cxnId="{5D740A80-5BAA-43BD-A205-1A012E7DB55D}">
      <dgm:prSet custT="1"/>
      <dgm:spPr/>
      <dgm:t>
        <a:bodyPr/>
        <a:lstStyle/>
        <a:p>
          <a:pPr algn="l"/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232A09-1BEF-4209-AD4D-812DF060471F}">
      <dgm:prSet custT="1"/>
      <dgm:spPr/>
      <dgm:t>
        <a:bodyPr/>
        <a:lstStyle/>
        <a:p>
          <a:pPr algn="l"/>
          <a:r>
            <a:rPr lang="fr-FR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Droits et obligations réciproques</a:t>
          </a:r>
        </a:p>
      </dgm:t>
    </dgm:pt>
    <dgm:pt modelId="{6C226712-C6D0-4C55-B67C-2DDAF12B0317}" type="parTrans" cxnId="{983011CF-27B6-4D7D-8F14-DA0A98CB8F3F}">
      <dgm:prSet/>
      <dgm:spPr/>
      <dgm:t>
        <a:bodyPr/>
        <a:lstStyle/>
        <a:p>
          <a:pPr algn="l"/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101A91-4200-454F-BDF4-2AE0B0FD0FD7}" type="sibTrans" cxnId="{983011CF-27B6-4D7D-8F14-DA0A98CB8F3F}">
      <dgm:prSet/>
      <dgm:spPr/>
      <dgm:t>
        <a:bodyPr/>
        <a:lstStyle/>
        <a:p>
          <a:pPr algn="l"/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C6CFAE-9FC1-4D0A-B68B-CA7DF3B2D899}">
      <dgm:prSet phldrT="[Texte]" custT="1"/>
      <dgm:spPr/>
      <dgm:t>
        <a:bodyPr/>
        <a:lstStyle/>
        <a:p>
          <a:pPr algn="l"/>
          <a:r>
            <a:rPr lang="fr-FR" sz="2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Rédaction du contrat</a:t>
          </a:r>
        </a:p>
      </dgm:t>
    </dgm:pt>
    <dgm:pt modelId="{61610211-63CF-4C0B-91B9-531A0D961AA9}" type="parTrans" cxnId="{9FE8390B-EA9A-4D1A-B2B4-6B3692034C84}">
      <dgm:prSet/>
      <dgm:spPr/>
      <dgm:t>
        <a:bodyPr/>
        <a:lstStyle/>
        <a:p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490EDF-8193-4775-BB91-8E4134F22721}" type="sibTrans" cxnId="{9FE8390B-EA9A-4D1A-B2B4-6B3692034C84}">
      <dgm:prSet custT="1"/>
      <dgm:spPr/>
      <dgm:t>
        <a:bodyPr/>
        <a:lstStyle/>
        <a:p>
          <a:endParaRPr lang="fr-FR" sz="20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3720F3-8540-4F81-BA7F-A78D57C16AB2}" type="pres">
      <dgm:prSet presAssocID="{FBF30C83-59B6-476A-A642-10E09DFF4013}" presName="outerComposite" presStyleCnt="0">
        <dgm:presLayoutVars>
          <dgm:chMax val="5"/>
          <dgm:dir/>
          <dgm:resizeHandles val="exact"/>
        </dgm:presLayoutVars>
      </dgm:prSet>
      <dgm:spPr/>
    </dgm:pt>
    <dgm:pt modelId="{9D07C84F-1B06-4D43-8FC2-9C2119DB2EBD}" type="pres">
      <dgm:prSet presAssocID="{FBF30C83-59B6-476A-A642-10E09DFF4013}" presName="dummyMaxCanvas" presStyleCnt="0">
        <dgm:presLayoutVars/>
      </dgm:prSet>
      <dgm:spPr/>
    </dgm:pt>
    <dgm:pt modelId="{C95A1D32-72CA-45C2-96DD-5D9B7225CA83}" type="pres">
      <dgm:prSet presAssocID="{FBF30C83-59B6-476A-A642-10E09DFF4013}" presName="FourNodes_1" presStyleLbl="node1" presStyleIdx="0" presStyleCnt="4">
        <dgm:presLayoutVars>
          <dgm:bulletEnabled val="1"/>
        </dgm:presLayoutVars>
      </dgm:prSet>
      <dgm:spPr/>
    </dgm:pt>
    <dgm:pt modelId="{36165C5F-305C-470D-A12F-FB24F0F2502F}" type="pres">
      <dgm:prSet presAssocID="{FBF30C83-59B6-476A-A642-10E09DFF4013}" presName="FourNodes_2" presStyleLbl="node1" presStyleIdx="1" presStyleCnt="4">
        <dgm:presLayoutVars>
          <dgm:bulletEnabled val="1"/>
        </dgm:presLayoutVars>
      </dgm:prSet>
      <dgm:spPr/>
    </dgm:pt>
    <dgm:pt modelId="{54586278-65D9-4017-85FB-607F95AB9FEC}" type="pres">
      <dgm:prSet presAssocID="{FBF30C83-59B6-476A-A642-10E09DFF4013}" presName="FourNodes_3" presStyleLbl="node1" presStyleIdx="2" presStyleCnt="4">
        <dgm:presLayoutVars>
          <dgm:bulletEnabled val="1"/>
        </dgm:presLayoutVars>
      </dgm:prSet>
      <dgm:spPr/>
    </dgm:pt>
    <dgm:pt modelId="{2DA46135-1030-4B24-B814-6E8A7C130417}" type="pres">
      <dgm:prSet presAssocID="{FBF30C83-59B6-476A-A642-10E09DFF4013}" presName="FourNodes_4" presStyleLbl="node1" presStyleIdx="3" presStyleCnt="4">
        <dgm:presLayoutVars>
          <dgm:bulletEnabled val="1"/>
        </dgm:presLayoutVars>
      </dgm:prSet>
      <dgm:spPr/>
    </dgm:pt>
    <dgm:pt modelId="{2EDB6C45-A72D-4E3C-88B4-BD877394AEDC}" type="pres">
      <dgm:prSet presAssocID="{FBF30C83-59B6-476A-A642-10E09DFF4013}" presName="FourConn_1-2" presStyleLbl="fgAccFollowNode1" presStyleIdx="0" presStyleCnt="3">
        <dgm:presLayoutVars>
          <dgm:bulletEnabled val="1"/>
        </dgm:presLayoutVars>
      </dgm:prSet>
      <dgm:spPr/>
    </dgm:pt>
    <dgm:pt modelId="{646834F4-59B5-4C4E-B162-C643A2C6B8CF}" type="pres">
      <dgm:prSet presAssocID="{FBF30C83-59B6-476A-A642-10E09DFF4013}" presName="FourConn_2-3" presStyleLbl="fgAccFollowNode1" presStyleIdx="1" presStyleCnt="3">
        <dgm:presLayoutVars>
          <dgm:bulletEnabled val="1"/>
        </dgm:presLayoutVars>
      </dgm:prSet>
      <dgm:spPr/>
    </dgm:pt>
    <dgm:pt modelId="{7E360EB0-D4D9-4E3B-8A92-009FD2844350}" type="pres">
      <dgm:prSet presAssocID="{FBF30C83-59B6-476A-A642-10E09DFF4013}" presName="FourConn_3-4" presStyleLbl="fgAccFollowNode1" presStyleIdx="2" presStyleCnt="3">
        <dgm:presLayoutVars>
          <dgm:bulletEnabled val="1"/>
        </dgm:presLayoutVars>
      </dgm:prSet>
      <dgm:spPr/>
    </dgm:pt>
    <dgm:pt modelId="{15A1EA09-9F94-424D-B5FA-96CDE4848756}" type="pres">
      <dgm:prSet presAssocID="{FBF30C83-59B6-476A-A642-10E09DFF4013}" presName="FourNodes_1_text" presStyleLbl="node1" presStyleIdx="3" presStyleCnt="4">
        <dgm:presLayoutVars>
          <dgm:bulletEnabled val="1"/>
        </dgm:presLayoutVars>
      </dgm:prSet>
      <dgm:spPr/>
    </dgm:pt>
    <dgm:pt modelId="{FD549B27-AB62-4D0E-9D63-8B642EB4E559}" type="pres">
      <dgm:prSet presAssocID="{FBF30C83-59B6-476A-A642-10E09DFF4013}" presName="FourNodes_2_text" presStyleLbl="node1" presStyleIdx="3" presStyleCnt="4">
        <dgm:presLayoutVars>
          <dgm:bulletEnabled val="1"/>
        </dgm:presLayoutVars>
      </dgm:prSet>
      <dgm:spPr/>
    </dgm:pt>
    <dgm:pt modelId="{40B44B94-F8D5-4605-837B-EB3315BCECD3}" type="pres">
      <dgm:prSet presAssocID="{FBF30C83-59B6-476A-A642-10E09DFF4013}" presName="FourNodes_3_text" presStyleLbl="node1" presStyleIdx="3" presStyleCnt="4">
        <dgm:presLayoutVars>
          <dgm:bulletEnabled val="1"/>
        </dgm:presLayoutVars>
      </dgm:prSet>
      <dgm:spPr/>
    </dgm:pt>
    <dgm:pt modelId="{C61B8F58-923A-4336-ACF5-277CF00FB467}" type="pres">
      <dgm:prSet presAssocID="{FBF30C83-59B6-476A-A642-10E09DFF401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F70C004-D618-4489-A4E0-3D01AB172CBF}" type="presOf" srcId="{DBC50DA1-526B-404C-88CB-1B7FB076C8D2}" destId="{C95A1D32-72CA-45C2-96DD-5D9B7225CA83}" srcOrd="0" destOrd="0" presId="urn:microsoft.com/office/officeart/2005/8/layout/vProcess5"/>
    <dgm:cxn modelId="{AFDB6606-8E65-4132-8098-D14D135C3ACC}" type="presOf" srcId="{C5F7F30A-47E4-4BCA-8CC8-57E7EBFD8C4A}" destId="{FD549B27-AB62-4D0E-9D63-8B642EB4E559}" srcOrd="1" destOrd="0" presId="urn:microsoft.com/office/officeart/2005/8/layout/vProcess5"/>
    <dgm:cxn modelId="{9FE8390B-EA9A-4D1A-B2B4-6B3692034C84}" srcId="{FBF30C83-59B6-476A-A642-10E09DFF4013}" destId="{73C6CFAE-9FC1-4D0A-B68B-CA7DF3B2D899}" srcOrd="2" destOrd="0" parTransId="{61610211-63CF-4C0B-91B9-531A0D961AA9}" sibTransId="{69490EDF-8193-4775-BB91-8E4134F22721}"/>
    <dgm:cxn modelId="{60A7CE0B-0E28-4116-94F4-AEDC595493A9}" type="presOf" srcId="{73C6CFAE-9FC1-4D0A-B68B-CA7DF3B2D899}" destId="{40B44B94-F8D5-4605-837B-EB3315BCECD3}" srcOrd="1" destOrd="0" presId="urn:microsoft.com/office/officeart/2005/8/layout/vProcess5"/>
    <dgm:cxn modelId="{D4FF4346-308D-4576-BE8B-A16C7354D836}" type="presOf" srcId="{C5F7F30A-47E4-4BCA-8CC8-57E7EBFD8C4A}" destId="{36165C5F-305C-470D-A12F-FB24F0F2502F}" srcOrd="0" destOrd="0" presId="urn:microsoft.com/office/officeart/2005/8/layout/vProcess5"/>
    <dgm:cxn modelId="{5D740A80-5BAA-43BD-A205-1A012E7DB55D}" srcId="{FBF30C83-59B6-476A-A642-10E09DFF4013}" destId="{C5F7F30A-47E4-4BCA-8CC8-57E7EBFD8C4A}" srcOrd="1" destOrd="0" parTransId="{13152985-FAAF-4131-849B-833578136FE4}" sibTransId="{ECFC8A6E-F36B-4B1A-9BFF-C20F61A20014}"/>
    <dgm:cxn modelId="{BF137D8B-03B4-438E-B209-4E9D1F534731}" type="presOf" srcId="{ECFC8A6E-F36B-4B1A-9BFF-C20F61A20014}" destId="{646834F4-59B5-4C4E-B162-C643A2C6B8CF}" srcOrd="0" destOrd="0" presId="urn:microsoft.com/office/officeart/2005/8/layout/vProcess5"/>
    <dgm:cxn modelId="{23343493-97A7-41F4-B93D-AC4C42B8CDAF}" type="presOf" srcId="{53232A09-1BEF-4209-AD4D-812DF060471F}" destId="{2DA46135-1030-4B24-B814-6E8A7C130417}" srcOrd="0" destOrd="0" presId="urn:microsoft.com/office/officeart/2005/8/layout/vProcess5"/>
    <dgm:cxn modelId="{5135B7B2-8D54-4410-B6F7-A537740C7995}" srcId="{FBF30C83-59B6-476A-A642-10E09DFF4013}" destId="{DBC50DA1-526B-404C-88CB-1B7FB076C8D2}" srcOrd="0" destOrd="0" parTransId="{C9997299-CF55-4D29-862D-3539940556A1}" sibTransId="{6F3C7729-2EA7-4443-A21F-1346C779E3FA}"/>
    <dgm:cxn modelId="{361653BC-96A8-483E-AB23-2DEAD16D6D9D}" type="presOf" srcId="{6F3C7729-2EA7-4443-A21F-1346C779E3FA}" destId="{2EDB6C45-A72D-4E3C-88B4-BD877394AEDC}" srcOrd="0" destOrd="0" presId="urn:microsoft.com/office/officeart/2005/8/layout/vProcess5"/>
    <dgm:cxn modelId="{01B72BCE-BF74-4B4B-B429-06BE06DA293D}" type="presOf" srcId="{DBC50DA1-526B-404C-88CB-1B7FB076C8D2}" destId="{15A1EA09-9F94-424D-B5FA-96CDE4848756}" srcOrd="1" destOrd="0" presId="urn:microsoft.com/office/officeart/2005/8/layout/vProcess5"/>
    <dgm:cxn modelId="{49CB83CE-B32C-450A-8878-7592346D4DCE}" type="presOf" srcId="{69490EDF-8193-4775-BB91-8E4134F22721}" destId="{7E360EB0-D4D9-4E3B-8A92-009FD2844350}" srcOrd="0" destOrd="0" presId="urn:microsoft.com/office/officeart/2005/8/layout/vProcess5"/>
    <dgm:cxn modelId="{983011CF-27B6-4D7D-8F14-DA0A98CB8F3F}" srcId="{FBF30C83-59B6-476A-A642-10E09DFF4013}" destId="{53232A09-1BEF-4209-AD4D-812DF060471F}" srcOrd="3" destOrd="0" parTransId="{6C226712-C6D0-4C55-B67C-2DDAF12B0317}" sibTransId="{0C101A91-4200-454F-BDF4-2AE0B0FD0FD7}"/>
    <dgm:cxn modelId="{42ECB0D8-DD1A-431F-B844-4A6781A439F0}" type="presOf" srcId="{53232A09-1BEF-4209-AD4D-812DF060471F}" destId="{C61B8F58-923A-4336-ACF5-277CF00FB467}" srcOrd="1" destOrd="0" presId="urn:microsoft.com/office/officeart/2005/8/layout/vProcess5"/>
    <dgm:cxn modelId="{DE0FEAE9-DE19-48AC-8E60-2C2DD7764DF5}" type="presOf" srcId="{73C6CFAE-9FC1-4D0A-B68B-CA7DF3B2D899}" destId="{54586278-65D9-4017-85FB-607F95AB9FEC}" srcOrd="0" destOrd="0" presId="urn:microsoft.com/office/officeart/2005/8/layout/vProcess5"/>
    <dgm:cxn modelId="{A4DD73F1-AC77-45A2-9245-442A8A4F2D4A}" type="presOf" srcId="{FBF30C83-59B6-476A-A642-10E09DFF4013}" destId="{893720F3-8540-4F81-BA7F-A78D57C16AB2}" srcOrd="0" destOrd="0" presId="urn:microsoft.com/office/officeart/2005/8/layout/vProcess5"/>
    <dgm:cxn modelId="{E7AD5F65-0159-4ADC-A661-22E7AF822B69}" type="presParOf" srcId="{893720F3-8540-4F81-BA7F-A78D57C16AB2}" destId="{9D07C84F-1B06-4D43-8FC2-9C2119DB2EBD}" srcOrd="0" destOrd="0" presId="urn:microsoft.com/office/officeart/2005/8/layout/vProcess5"/>
    <dgm:cxn modelId="{CC5BB9F9-82E5-4D49-A4B2-E7B3E70B4279}" type="presParOf" srcId="{893720F3-8540-4F81-BA7F-A78D57C16AB2}" destId="{C95A1D32-72CA-45C2-96DD-5D9B7225CA83}" srcOrd="1" destOrd="0" presId="urn:microsoft.com/office/officeart/2005/8/layout/vProcess5"/>
    <dgm:cxn modelId="{3006D5CA-D27E-4A61-BBB1-D0CE163AD96B}" type="presParOf" srcId="{893720F3-8540-4F81-BA7F-A78D57C16AB2}" destId="{36165C5F-305C-470D-A12F-FB24F0F2502F}" srcOrd="2" destOrd="0" presId="urn:microsoft.com/office/officeart/2005/8/layout/vProcess5"/>
    <dgm:cxn modelId="{BEF58388-8D5C-43B5-877C-F7AA0892C505}" type="presParOf" srcId="{893720F3-8540-4F81-BA7F-A78D57C16AB2}" destId="{54586278-65D9-4017-85FB-607F95AB9FEC}" srcOrd="3" destOrd="0" presId="urn:microsoft.com/office/officeart/2005/8/layout/vProcess5"/>
    <dgm:cxn modelId="{E865588C-EC01-4D1C-9BB4-C733B001F011}" type="presParOf" srcId="{893720F3-8540-4F81-BA7F-A78D57C16AB2}" destId="{2DA46135-1030-4B24-B814-6E8A7C130417}" srcOrd="4" destOrd="0" presId="urn:microsoft.com/office/officeart/2005/8/layout/vProcess5"/>
    <dgm:cxn modelId="{094C7F73-C6C0-4036-84FC-DC9D8575F86A}" type="presParOf" srcId="{893720F3-8540-4F81-BA7F-A78D57C16AB2}" destId="{2EDB6C45-A72D-4E3C-88B4-BD877394AEDC}" srcOrd="5" destOrd="0" presId="urn:microsoft.com/office/officeart/2005/8/layout/vProcess5"/>
    <dgm:cxn modelId="{DFAEB3D9-E6A0-4594-8D5E-EB704DA86472}" type="presParOf" srcId="{893720F3-8540-4F81-BA7F-A78D57C16AB2}" destId="{646834F4-59B5-4C4E-B162-C643A2C6B8CF}" srcOrd="6" destOrd="0" presId="urn:microsoft.com/office/officeart/2005/8/layout/vProcess5"/>
    <dgm:cxn modelId="{E3044A77-9C91-4865-81B7-44543AD3D4E3}" type="presParOf" srcId="{893720F3-8540-4F81-BA7F-A78D57C16AB2}" destId="{7E360EB0-D4D9-4E3B-8A92-009FD2844350}" srcOrd="7" destOrd="0" presId="urn:microsoft.com/office/officeart/2005/8/layout/vProcess5"/>
    <dgm:cxn modelId="{C7B79F24-64D2-4EE2-B8AE-6F9D0C4000B6}" type="presParOf" srcId="{893720F3-8540-4F81-BA7F-A78D57C16AB2}" destId="{15A1EA09-9F94-424D-B5FA-96CDE4848756}" srcOrd="8" destOrd="0" presId="urn:microsoft.com/office/officeart/2005/8/layout/vProcess5"/>
    <dgm:cxn modelId="{A65389E7-CB4A-466D-9661-A5D5AF803D2C}" type="presParOf" srcId="{893720F3-8540-4F81-BA7F-A78D57C16AB2}" destId="{FD549B27-AB62-4D0E-9D63-8B642EB4E559}" srcOrd="9" destOrd="0" presId="urn:microsoft.com/office/officeart/2005/8/layout/vProcess5"/>
    <dgm:cxn modelId="{D1D8DF30-61F1-4344-97F2-F14BB02F1A8E}" type="presParOf" srcId="{893720F3-8540-4F81-BA7F-A78D57C16AB2}" destId="{40B44B94-F8D5-4605-837B-EB3315BCECD3}" srcOrd="10" destOrd="0" presId="urn:microsoft.com/office/officeart/2005/8/layout/vProcess5"/>
    <dgm:cxn modelId="{A809A6E5-B89F-4DA1-A6CD-CB5776BE3487}" type="presParOf" srcId="{893720F3-8540-4F81-BA7F-A78D57C16AB2}" destId="{C61B8F58-923A-4336-ACF5-277CF00FB46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C638AD-C171-44B9-8505-51C3E67EABF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AF7BBEB-F75F-44EC-AC4F-9343D4C560A4}">
      <dgm:prSet phldrT="[Texte]" custT="1"/>
      <dgm:spPr/>
      <dgm:t>
        <a:bodyPr/>
        <a:lstStyle/>
        <a:p>
          <a:r>
            <a:rPr lang="fr-FR" sz="20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Démission, rupture conventionnelle, licenciement </a:t>
          </a:r>
          <a:r>
            <a:rPr lang="fr-FR" sz="2000" b="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(pour faute ou économique), </a:t>
          </a:r>
          <a:r>
            <a:rPr lang="fr-FR" sz="20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départ  retraite</a:t>
          </a:r>
        </a:p>
      </dgm:t>
    </dgm:pt>
    <dgm:pt modelId="{D62E24EF-08FA-4780-B14F-B49668F8E5CC}" type="parTrans" cxnId="{DC04BAA3-65EC-43B3-BD27-79579FF5B8C2}">
      <dgm:prSet/>
      <dgm:spPr/>
      <dgm:t>
        <a:bodyPr/>
        <a:lstStyle/>
        <a:p>
          <a:endParaRPr lang="fr-FR" sz="1800" b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17F5D46-D334-4DE6-9C64-4E9BCF060A46}" type="sibTrans" cxnId="{DC04BAA3-65EC-43B3-BD27-79579FF5B8C2}">
      <dgm:prSet custT="1"/>
      <dgm:spPr/>
      <dgm:t>
        <a:bodyPr/>
        <a:lstStyle/>
        <a:p>
          <a:endParaRPr lang="fr-FR" sz="1800" b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896EC52-9938-4578-B920-F080406D643A}">
      <dgm:prSet custT="1"/>
      <dgm:spPr/>
      <dgm:t>
        <a:bodyPr/>
        <a:lstStyle/>
        <a:p>
          <a:r>
            <a:rPr lang="fr-FR" sz="20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  <a:sym typeface="Wingdings" panose="05000000000000000000" pitchFamily="2" charset="2"/>
            </a:rPr>
            <a:t> </a:t>
          </a:r>
          <a:r>
            <a:rPr lang="fr-FR" sz="20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 Remise en question personnelle, une étape de la vie qui permet de rebondir ou de chuter</a:t>
          </a:r>
          <a:endParaRPr lang="fr-FR" sz="20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E78A435-E0C7-4269-A02E-F8C013455CEF}" type="parTrans" cxnId="{19BB8595-B32D-4935-8E21-21FA5A093779}">
      <dgm:prSet/>
      <dgm:spPr/>
      <dgm:t>
        <a:bodyPr/>
        <a:lstStyle/>
        <a:p>
          <a:endParaRPr lang="fr-FR" sz="1800" b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F503673-1AC8-4B10-A110-09ED051F695E}" type="sibTrans" cxnId="{19BB8595-B32D-4935-8E21-21FA5A093779}">
      <dgm:prSet custT="1"/>
      <dgm:spPr/>
      <dgm:t>
        <a:bodyPr/>
        <a:lstStyle/>
        <a:p>
          <a:endParaRPr lang="fr-FR" sz="1800" b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0D5AD77-AFB0-4701-922A-56211544E848}">
      <dgm:prSet custT="1"/>
      <dgm:spPr/>
      <dgm:t>
        <a:bodyPr/>
        <a:lstStyle/>
        <a:p>
          <a:r>
            <a:rPr lang="fr-FR" sz="20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  <a:sym typeface="Wingdings" panose="05000000000000000000" pitchFamily="2" charset="2"/>
            </a:rPr>
            <a:t></a:t>
          </a:r>
          <a:r>
            <a:rPr lang="fr-FR" sz="20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 Constitue souvent une perte de compétence pour l’entreprise qui devra former un nouveau salarié. </a:t>
          </a:r>
          <a:endParaRPr lang="fr-FR" sz="20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BC8A06DD-65C2-47A3-B748-0AF43FBFE1E9}" type="parTrans" cxnId="{2598A9DA-51BE-4F2F-A6DF-C9D110D67BB2}">
      <dgm:prSet/>
      <dgm:spPr/>
      <dgm:t>
        <a:bodyPr/>
        <a:lstStyle/>
        <a:p>
          <a:endParaRPr lang="fr-FR" sz="1800" b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EC99683B-F907-498B-960F-D41E3793C92C}" type="sibTrans" cxnId="{2598A9DA-51BE-4F2F-A6DF-C9D110D67BB2}">
      <dgm:prSet/>
      <dgm:spPr/>
      <dgm:t>
        <a:bodyPr/>
        <a:lstStyle/>
        <a:p>
          <a:endParaRPr lang="fr-FR" sz="1800" b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3AA14BC-71E8-4DD6-BACF-A76B1043C913}" type="pres">
      <dgm:prSet presAssocID="{94C638AD-C171-44B9-8505-51C3E67EABF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CD601B-0EE4-4BC0-B682-C1EA67838584}" type="pres">
      <dgm:prSet presAssocID="{BAF7BBEB-F75F-44EC-AC4F-9343D4C560A4}" presName="hierRoot1" presStyleCnt="0">
        <dgm:presLayoutVars>
          <dgm:hierBranch val="init"/>
        </dgm:presLayoutVars>
      </dgm:prSet>
      <dgm:spPr/>
    </dgm:pt>
    <dgm:pt modelId="{C226E007-9A68-4174-B8F2-4147F67805A1}" type="pres">
      <dgm:prSet presAssocID="{BAF7BBEB-F75F-44EC-AC4F-9343D4C560A4}" presName="rootComposite1" presStyleCnt="0"/>
      <dgm:spPr/>
    </dgm:pt>
    <dgm:pt modelId="{4863ECFC-54FD-4AB2-B298-A25FC31D6D18}" type="pres">
      <dgm:prSet presAssocID="{BAF7BBEB-F75F-44EC-AC4F-9343D4C560A4}" presName="rootText1" presStyleLbl="node0" presStyleIdx="0" presStyleCnt="1" custScaleX="133560" custScaleY="48975" custLinFactNeighborX="-362">
        <dgm:presLayoutVars>
          <dgm:chPref val="3"/>
        </dgm:presLayoutVars>
      </dgm:prSet>
      <dgm:spPr/>
    </dgm:pt>
    <dgm:pt modelId="{845BDF91-3AE7-4ACB-B981-727484B88B81}" type="pres">
      <dgm:prSet presAssocID="{BAF7BBEB-F75F-44EC-AC4F-9343D4C560A4}" presName="rootConnector1" presStyleLbl="node1" presStyleIdx="0" presStyleCnt="0"/>
      <dgm:spPr/>
    </dgm:pt>
    <dgm:pt modelId="{EFF00F5B-ED29-4B97-88BE-8F53E64CA998}" type="pres">
      <dgm:prSet presAssocID="{BAF7BBEB-F75F-44EC-AC4F-9343D4C560A4}" presName="hierChild2" presStyleCnt="0"/>
      <dgm:spPr/>
    </dgm:pt>
    <dgm:pt modelId="{CBC1C47C-8E0F-4271-9D79-81A0A22A0B46}" type="pres">
      <dgm:prSet presAssocID="{8E78A435-E0C7-4269-A02E-F8C013455CEF}" presName="Name37" presStyleLbl="parChTrans1D2" presStyleIdx="0" presStyleCnt="2"/>
      <dgm:spPr/>
    </dgm:pt>
    <dgm:pt modelId="{1B1E544A-86F9-4660-9AD8-9756F364D52A}" type="pres">
      <dgm:prSet presAssocID="{0896EC52-9938-4578-B920-F080406D643A}" presName="hierRoot2" presStyleCnt="0">
        <dgm:presLayoutVars>
          <dgm:hierBranch val="init"/>
        </dgm:presLayoutVars>
      </dgm:prSet>
      <dgm:spPr/>
    </dgm:pt>
    <dgm:pt modelId="{A793419E-AC53-4142-88C7-77787D4F2B49}" type="pres">
      <dgm:prSet presAssocID="{0896EC52-9938-4578-B920-F080406D643A}" presName="rootComposite" presStyleCnt="0"/>
      <dgm:spPr/>
    </dgm:pt>
    <dgm:pt modelId="{C68BDDE7-5E52-4A60-B3F8-3FF9A59EDEC5}" type="pres">
      <dgm:prSet presAssocID="{0896EC52-9938-4578-B920-F080406D643A}" presName="rootText" presStyleLbl="node2" presStyleIdx="0" presStyleCnt="2" custScaleX="111665" custScaleY="53556">
        <dgm:presLayoutVars>
          <dgm:chPref val="3"/>
        </dgm:presLayoutVars>
      </dgm:prSet>
      <dgm:spPr/>
    </dgm:pt>
    <dgm:pt modelId="{AF4AF493-673D-445A-9F74-3862EE16E506}" type="pres">
      <dgm:prSet presAssocID="{0896EC52-9938-4578-B920-F080406D643A}" presName="rootConnector" presStyleLbl="node2" presStyleIdx="0" presStyleCnt="2"/>
      <dgm:spPr/>
    </dgm:pt>
    <dgm:pt modelId="{D555CA78-0235-4A22-BA8A-EB412FD33B72}" type="pres">
      <dgm:prSet presAssocID="{0896EC52-9938-4578-B920-F080406D643A}" presName="hierChild4" presStyleCnt="0"/>
      <dgm:spPr/>
    </dgm:pt>
    <dgm:pt modelId="{B0FD8BA9-707C-4FD2-AE85-4E6D107F32EC}" type="pres">
      <dgm:prSet presAssocID="{0896EC52-9938-4578-B920-F080406D643A}" presName="hierChild5" presStyleCnt="0"/>
      <dgm:spPr/>
    </dgm:pt>
    <dgm:pt modelId="{0A2BE1F7-6AFB-451F-8B96-C509DE2A9A6A}" type="pres">
      <dgm:prSet presAssocID="{BC8A06DD-65C2-47A3-B748-0AF43FBFE1E9}" presName="Name37" presStyleLbl="parChTrans1D2" presStyleIdx="1" presStyleCnt="2"/>
      <dgm:spPr/>
    </dgm:pt>
    <dgm:pt modelId="{BA4C8375-EA45-4060-BC43-9BC1D579E99F}" type="pres">
      <dgm:prSet presAssocID="{A0D5AD77-AFB0-4701-922A-56211544E848}" presName="hierRoot2" presStyleCnt="0">
        <dgm:presLayoutVars>
          <dgm:hierBranch val="init"/>
        </dgm:presLayoutVars>
      </dgm:prSet>
      <dgm:spPr/>
    </dgm:pt>
    <dgm:pt modelId="{EB936084-0D87-4A1F-B9ED-4648106492A3}" type="pres">
      <dgm:prSet presAssocID="{A0D5AD77-AFB0-4701-922A-56211544E848}" presName="rootComposite" presStyleCnt="0"/>
      <dgm:spPr/>
    </dgm:pt>
    <dgm:pt modelId="{B3A68B60-8DD0-4644-BAE4-E983FD9DF5C7}" type="pres">
      <dgm:prSet presAssocID="{A0D5AD77-AFB0-4701-922A-56211544E848}" presName="rootText" presStyleLbl="node2" presStyleIdx="1" presStyleCnt="2" custScaleX="111665" custScaleY="53556">
        <dgm:presLayoutVars>
          <dgm:chPref val="3"/>
        </dgm:presLayoutVars>
      </dgm:prSet>
      <dgm:spPr/>
    </dgm:pt>
    <dgm:pt modelId="{2873CC82-D518-4A07-A87A-B36B52A44587}" type="pres">
      <dgm:prSet presAssocID="{A0D5AD77-AFB0-4701-922A-56211544E848}" presName="rootConnector" presStyleLbl="node2" presStyleIdx="1" presStyleCnt="2"/>
      <dgm:spPr/>
    </dgm:pt>
    <dgm:pt modelId="{2A39F1C1-EFFC-438B-9323-DAE022477B74}" type="pres">
      <dgm:prSet presAssocID="{A0D5AD77-AFB0-4701-922A-56211544E848}" presName="hierChild4" presStyleCnt="0"/>
      <dgm:spPr/>
    </dgm:pt>
    <dgm:pt modelId="{D8E87A03-BDF4-472F-A350-A8AAB8EFA833}" type="pres">
      <dgm:prSet presAssocID="{A0D5AD77-AFB0-4701-922A-56211544E848}" presName="hierChild5" presStyleCnt="0"/>
      <dgm:spPr/>
    </dgm:pt>
    <dgm:pt modelId="{8E85AF86-FDD3-443D-8CD7-20BE108B1C87}" type="pres">
      <dgm:prSet presAssocID="{BAF7BBEB-F75F-44EC-AC4F-9343D4C560A4}" presName="hierChild3" presStyleCnt="0"/>
      <dgm:spPr/>
    </dgm:pt>
  </dgm:ptLst>
  <dgm:cxnLst>
    <dgm:cxn modelId="{CA611F0D-5226-401C-A621-33DAA51FDDA5}" type="presOf" srcId="{BAF7BBEB-F75F-44EC-AC4F-9343D4C560A4}" destId="{845BDF91-3AE7-4ACB-B981-727484B88B81}" srcOrd="1" destOrd="0" presId="urn:microsoft.com/office/officeart/2005/8/layout/orgChart1"/>
    <dgm:cxn modelId="{DF6D602B-491D-4BFC-980A-8001997328E1}" type="presOf" srcId="{BAF7BBEB-F75F-44EC-AC4F-9343D4C560A4}" destId="{4863ECFC-54FD-4AB2-B298-A25FC31D6D18}" srcOrd="0" destOrd="0" presId="urn:microsoft.com/office/officeart/2005/8/layout/orgChart1"/>
    <dgm:cxn modelId="{A9AC1733-1707-4FE3-8951-642D6127B3BF}" type="presOf" srcId="{0896EC52-9938-4578-B920-F080406D643A}" destId="{AF4AF493-673D-445A-9F74-3862EE16E506}" srcOrd="1" destOrd="0" presId="urn:microsoft.com/office/officeart/2005/8/layout/orgChart1"/>
    <dgm:cxn modelId="{B6508E36-00C2-4E86-BE48-D8BCF17CE206}" type="presOf" srcId="{A0D5AD77-AFB0-4701-922A-56211544E848}" destId="{2873CC82-D518-4A07-A87A-B36B52A44587}" srcOrd="1" destOrd="0" presId="urn:microsoft.com/office/officeart/2005/8/layout/orgChart1"/>
    <dgm:cxn modelId="{4E409053-50E7-425C-B65A-ECAE82658CE5}" type="presOf" srcId="{A0D5AD77-AFB0-4701-922A-56211544E848}" destId="{B3A68B60-8DD0-4644-BAE4-E983FD9DF5C7}" srcOrd="0" destOrd="0" presId="urn:microsoft.com/office/officeart/2005/8/layout/orgChart1"/>
    <dgm:cxn modelId="{150AFF74-D8BD-4734-BFCC-B487F4C287E2}" type="presOf" srcId="{94C638AD-C171-44B9-8505-51C3E67EABFC}" destId="{03AA14BC-71E8-4DD6-BACF-A76B1043C913}" srcOrd="0" destOrd="0" presId="urn:microsoft.com/office/officeart/2005/8/layout/orgChart1"/>
    <dgm:cxn modelId="{C6BEF993-3B2C-46DC-B63C-F4E8B43F916C}" type="presOf" srcId="{0896EC52-9938-4578-B920-F080406D643A}" destId="{C68BDDE7-5E52-4A60-B3F8-3FF9A59EDEC5}" srcOrd="0" destOrd="0" presId="urn:microsoft.com/office/officeart/2005/8/layout/orgChart1"/>
    <dgm:cxn modelId="{19BB8595-B32D-4935-8E21-21FA5A093779}" srcId="{BAF7BBEB-F75F-44EC-AC4F-9343D4C560A4}" destId="{0896EC52-9938-4578-B920-F080406D643A}" srcOrd="0" destOrd="0" parTransId="{8E78A435-E0C7-4269-A02E-F8C013455CEF}" sibTransId="{1F503673-1AC8-4B10-A110-09ED051F695E}"/>
    <dgm:cxn modelId="{DC04BAA3-65EC-43B3-BD27-79579FF5B8C2}" srcId="{94C638AD-C171-44B9-8505-51C3E67EABFC}" destId="{BAF7BBEB-F75F-44EC-AC4F-9343D4C560A4}" srcOrd="0" destOrd="0" parTransId="{D62E24EF-08FA-4780-B14F-B49668F8E5CC}" sibTransId="{D17F5D46-D334-4DE6-9C64-4E9BCF060A46}"/>
    <dgm:cxn modelId="{CE56D5C1-24CD-4DC4-BB09-EF3D83075D54}" type="presOf" srcId="{BC8A06DD-65C2-47A3-B748-0AF43FBFE1E9}" destId="{0A2BE1F7-6AFB-451F-8B96-C509DE2A9A6A}" srcOrd="0" destOrd="0" presId="urn:microsoft.com/office/officeart/2005/8/layout/orgChart1"/>
    <dgm:cxn modelId="{E099AEC8-A51E-4C42-BF38-2ABA72277B0B}" type="presOf" srcId="{8E78A435-E0C7-4269-A02E-F8C013455CEF}" destId="{CBC1C47C-8E0F-4271-9D79-81A0A22A0B46}" srcOrd="0" destOrd="0" presId="urn:microsoft.com/office/officeart/2005/8/layout/orgChart1"/>
    <dgm:cxn modelId="{2598A9DA-51BE-4F2F-A6DF-C9D110D67BB2}" srcId="{BAF7BBEB-F75F-44EC-AC4F-9343D4C560A4}" destId="{A0D5AD77-AFB0-4701-922A-56211544E848}" srcOrd="1" destOrd="0" parTransId="{BC8A06DD-65C2-47A3-B748-0AF43FBFE1E9}" sibTransId="{EC99683B-F907-498B-960F-D41E3793C92C}"/>
    <dgm:cxn modelId="{014F943B-5604-4179-BE60-CF8E41A6E657}" type="presParOf" srcId="{03AA14BC-71E8-4DD6-BACF-A76B1043C913}" destId="{AACD601B-0EE4-4BC0-B682-C1EA67838584}" srcOrd="0" destOrd="0" presId="urn:microsoft.com/office/officeart/2005/8/layout/orgChart1"/>
    <dgm:cxn modelId="{A0E507BA-A802-4260-953E-A3CDE6C73540}" type="presParOf" srcId="{AACD601B-0EE4-4BC0-B682-C1EA67838584}" destId="{C226E007-9A68-4174-B8F2-4147F67805A1}" srcOrd="0" destOrd="0" presId="urn:microsoft.com/office/officeart/2005/8/layout/orgChart1"/>
    <dgm:cxn modelId="{E0201B35-CF8B-4013-BCCE-969F2D3E46C6}" type="presParOf" srcId="{C226E007-9A68-4174-B8F2-4147F67805A1}" destId="{4863ECFC-54FD-4AB2-B298-A25FC31D6D18}" srcOrd="0" destOrd="0" presId="urn:microsoft.com/office/officeart/2005/8/layout/orgChart1"/>
    <dgm:cxn modelId="{02570090-C0F5-49B8-8422-7DD6866A063B}" type="presParOf" srcId="{C226E007-9A68-4174-B8F2-4147F67805A1}" destId="{845BDF91-3AE7-4ACB-B981-727484B88B81}" srcOrd="1" destOrd="0" presId="urn:microsoft.com/office/officeart/2005/8/layout/orgChart1"/>
    <dgm:cxn modelId="{1E2B8925-ED5B-464E-A1EA-DB0ADC5AB099}" type="presParOf" srcId="{AACD601B-0EE4-4BC0-B682-C1EA67838584}" destId="{EFF00F5B-ED29-4B97-88BE-8F53E64CA998}" srcOrd="1" destOrd="0" presId="urn:microsoft.com/office/officeart/2005/8/layout/orgChart1"/>
    <dgm:cxn modelId="{4084AE54-8657-416C-9411-6479CE4EAE1D}" type="presParOf" srcId="{EFF00F5B-ED29-4B97-88BE-8F53E64CA998}" destId="{CBC1C47C-8E0F-4271-9D79-81A0A22A0B46}" srcOrd="0" destOrd="0" presId="urn:microsoft.com/office/officeart/2005/8/layout/orgChart1"/>
    <dgm:cxn modelId="{0F685C5E-98C0-4C57-B1F8-2472060BA270}" type="presParOf" srcId="{EFF00F5B-ED29-4B97-88BE-8F53E64CA998}" destId="{1B1E544A-86F9-4660-9AD8-9756F364D52A}" srcOrd="1" destOrd="0" presId="urn:microsoft.com/office/officeart/2005/8/layout/orgChart1"/>
    <dgm:cxn modelId="{3DA150EF-D52D-472A-A7D0-20F51096B902}" type="presParOf" srcId="{1B1E544A-86F9-4660-9AD8-9756F364D52A}" destId="{A793419E-AC53-4142-88C7-77787D4F2B49}" srcOrd="0" destOrd="0" presId="urn:microsoft.com/office/officeart/2005/8/layout/orgChart1"/>
    <dgm:cxn modelId="{5EA9D0F3-55F7-49A6-B60A-BDDE1B592AFA}" type="presParOf" srcId="{A793419E-AC53-4142-88C7-77787D4F2B49}" destId="{C68BDDE7-5E52-4A60-B3F8-3FF9A59EDEC5}" srcOrd="0" destOrd="0" presId="urn:microsoft.com/office/officeart/2005/8/layout/orgChart1"/>
    <dgm:cxn modelId="{8A80EADA-B6EA-45DC-98E6-1ACB1C6FA9B4}" type="presParOf" srcId="{A793419E-AC53-4142-88C7-77787D4F2B49}" destId="{AF4AF493-673D-445A-9F74-3862EE16E506}" srcOrd="1" destOrd="0" presId="urn:microsoft.com/office/officeart/2005/8/layout/orgChart1"/>
    <dgm:cxn modelId="{3DCFBBE9-FDBD-4426-96B8-50C8564BD11D}" type="presParOf" srcId="{1B1E544A-86F9-4660-9AD8-9756F364D52A}" destId="{D555CA78-0235-4A22-BA8A-EB412FD33B72}" srcOrd="1" destOrd="0" presId="urn:microsoft.com/office/officeart/2005/8/layout/orgChart1"/>
    <dgm:cxn modelId="{7A56CE25-7476-465E-A783-924421B2E269}" type="presParOf" srcId="{1B1E544A-86F9-4660-9AD8-9756F364D52A}" destId="{B0FD8BA9-707C-4FD2-AE85-4E6D107F32EC}" srcOrd="2" destOrd="0" presId="urn:microsoft.com/office/officeart/2005/8/layout/orgChart1"/>
    <dgm:cxn modelId="{B619CA2C-47CD-45EB-B39A-78C4002FE094}" type="presParOf" srcId="{EFF00F5B-ED29-4B97-88BE-8F53E64CA998}" destId="{0A2BE1F7-6AFB-451F-8B96-C509DE2A9A6A}" srcOrd="2" destOrd="0" presId="urn:microsoft.com/office/officeart/2005/8/layout/orgChart1"/>
    <dgm:cxn modelId="{5656E012-766F-4F90-BB25-2ABDB0211C26}" type="presParOf" srcId="{EFF00F5B-ED29-4B97-88BE-8F53E64CA998}" destId="{BA4C8375-EA45-4060-BC43-9BC1D579E99F}" srcOrd="3" destOrd="0" presId="urn:microsoft.com/office/officeart/2005/8/layout/orgChart1"/>
    <dgm:cxn modelId="{B009B3DA-9CBE-4F6A-AFFC-E2EB2E71C800}" type="presParOf" srcId="{BA4C8375-EA45-4060-BC43-9BC1D579E99F}" destId="{EB936084-0D87-4A1F-B9ED-4648106492A3}" srcOrd="0" destOrd="0" presId="urn:microsoft.com/office/officeart/2005/8/layout/orgChart1"/>
    <dgm:cxn modelId="{5428B555-DF06-4A12-96D4-B8F574161B67}" type="presParOf" srcId="{EB936084-0D87-4A1F-B9ED-4648106492A3}" destId="{B3A68B60-8DD0-4644-BAE4-E983FD9DF5C7}" srcOrd="0" destOrd="0" presId="urn:microsoft.com/office/officeart/2005/8/layout/orgChart1"/>
    <dgm:cxn modelId="{B18B14CD-46F0-4120-B7C0-314911DEC207}" type="presParOf" srcId="{EB936084-0D87-4A1F-B9ED-4648106492A3}" destId="{2873CC82-D518-4A07-A87A-B36B52A44587}" srcOrd="1" destOrd="0" presId="urn:microsoft.com/office/officeart/2005/8/layout/orgChart1"/>
    <dgm:cxn modelId="{8DDF0715-6B7E-4623-9BF3-07EDEA755730}" type="presParOf" srcId="{BA4C8375-EA45-4060-BC43-9BC1D579E99F}" destId="{2A39F1C1-EFFC-438B-9323-DAE022477B74}" srcOrd="1" destOrd="0" presId="urn:microsoft.com/office/officeart/2005/8/layout/orgChart1"/>
    <dgm:cxn modelId="{BE581E75-E4FA-44B5-82C7-DD03DF7E4B92}" type="presParOf" srcId="{BA4C8375-EA45-4060-BC43-9BC1D579E99F}" destId="{D8E87A03-BDF4-472F-A350-A8AAB8EFA833}" srcOrd="2" destOrd="0" presId="urn:microsoft.com/office/officeart/2005/8/layout/orgChart1"/>
    <dgm:cxn modelId="{AEE2BFF7-F01F-42D6-A719-9FBC944DF124}" type="presParOf" srcId="{AACD601B-0EE4-4BC0-B682-C1EA67838584}" destId="{8E85AF86-FDD3-443D-8CD7-20BE108B1C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A1D32-72CA-45C2-96DD-5D9B7225CA83}">
      <dsp:nvSpPr>
        <dsp:cNvPr id="0" name=""/>
        <dsp:cNvSpPr/>
      </dsp:nvSpPr>
      <dsp:spPr>
        <a:xfrm>
          <a:off x="0" y="0"/>
          <a:ext cx="4891616" cy="87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Cause de l'embauche</a:t>
          </a:r>
        </a:p>
      </dsp:txBody>
      <dsp:txXfrm>
        <a:off x="25553" y="25553"/>
        <a:ext cx="3876457" cy="821340"/>
      </dsp:txXfrm>
    </dsp:sp>
    <dsp:sp modelId="{36165C5F-305C-470D-A12F-FB24F0F2502F}">
      <dsp:nvSpPr>
        <dsp:cNvPr id="0" name=""/>
        <dsp:cNvSpPr/>
      </dsp:nvSpPr>
      <dsp:spPr>
        <a:xfrm>
          <a:off x="409672" y="1031073"/>
          <a:ext cx="4891616" cy="87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Choix du contrat : CDD, CDI, CTT... </a:t>
          </a:r>
        </a:p>
      </dsp:txBody>
      <dsp:txXfrm>
        <a:off x="435225" y="1056626"/>
        <a:ext cx="3863747" cy="821340"/>
      </dsp:txXfrm>
    </dsp:sp>
    <dsp:sp modelId="{54586278-65D9-4017-85FB-607F95AB9FEC}">
      <dsp:nvSpPr>
        <dsp:cNvPr id="0" name=""/>
        <dsp:cNvSpPr/>
      </dsp:nvSpPr>
      <dsp:spPr>
        <a:xfrm>
          <a:off x="813231" y="2062146"/>
          <a:ext cx="4891616" cy="87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Rédaction du contrat</a:t>
          </a:r>
        </a:p>
      </dsp:txBody>
      <dsp:txXfrm>
        <a:off x="838784" y="2087699"/>
        <a:ext cx="3869862" cy="821340"/>
      </dsp:txXfrm>
    </dsp:sp>
    <dsp:sp modelId="{2DA46135-1030-4B24-B814-6E8A7C130417}">
      <dsp:nvSpPr>
        <dsp:cNvPr id="0" name=""/>
        <dsp:cNvSpPr/>
      </dsp:nvSpPr>
      <dsp:spPr>
        <a:xfrm>
          <a:off x="1222904" y="3093219"/>
          <a:ext cx="4891616" cy="87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Droits et obligations réciproques</a:t>
          </a:r>
        </a:p>
      </dsp:txBody>
      <dsp:txXfrm>
        <a:off x="1248457" y="3118772"/>
        <a:ext cx="3863747" cy="821340"/>
      </dsp:txXfrm>
    </dsp:sp>
    <dsp:sp modelId="{2EDB6C45-A72D-4E3C-88B4-BD877394AEDC}">
      <dsp:nvSpPr>
        <dsp:cNvPr id="0" name=""/>
        <dsp:cNvSpPr/>
      </dsp:nvSpPr>
      <dsp:spPr>
        <a:xfrm>
          <a:off x="4324526" y="668214"/>
          <a:ext cx="567090" cy="56709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52121" y="668214"/>
        <a:ext cx="311900" cy="426735"/>
      </dsp:txXfrm>
    </dsp:sp>
    <dsp:sp modelId="{646834F4-59B5-4C4E-B162-C643A2C6B8CF}">
      <dsp:nvSpPr>
        <dsp:cNvPr id="0" name=""/>
        <dsp:cNvSpPr/>
      </dsp:nvSpPr>
      <dsp:spPr>
        <a:xfrm>
          <a:off x="4734199" y="1699287"/>
          <a:ext cx="567090" cy="56709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61794" y="1699287"/>
        <a:ext cx="311900" cy="426735"/>
      </dsp:txXfrm>
    </dsp:sp>
    <dsp:sp modelId="{7E360EB0-D4D9-4E3B-8A92-009FD2844350}">
      <dsp:nvSpPr>
        <dsp:cNvPr id="0" name=""/>
        <dsp:cNvSpPr/>
      </dsp:nvSpPr>
      <dsp:spPr>
        <a:xfrm>
          <a:off x="5137757" y="2730361"/>
          <a:ext cx="567090" cy="56709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5352" y="2730361"/>
        <a:ext cx="311900" cy="4267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BE1F7-6AFB-451F-8B96-C509DE2A9A6A}">
      <dsp:nvSpPr>
        <dsp:cNvPr id="0" name=""/>
        <dsp:cNvSpPr/>
      </dsp:nvSpPr>
      <dsp:spPr>
        <a:xfrm>
          <a:off x="5467081" y="999948"/>
          <a:ext cx="2717960" cy="85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900"/>
              </a:lnTo>
              <a:lnTo>
                <a:pt x="2717960" y="427900"/>
              </a:lnTo>
              <a:lnTo>
                <a:pt x="2717960" y="85580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C47C-8E0F-4271-9D79-81A0A22A0B46}">
      <dsp:nvSpPr>
        <dsp:cNvPr id="0" name=""/>
        <dsp:cNvSpPr/>
      </dsp:nvSpPr>
      <dsp:spPr>
        <a:xfrm>
          <a:off x="2778624" y="999948"/>
          <a:ext cx="2688456" cy="855800"/>
        </a:xfrm>
        <a:custGeom>
          <a:avLst/>
          <a:gdLst/>
          <a:ahLst/>
          <a:cxnLst/>
          <a:rect l="0" t="0" r="0" b="0"/>
          <a:pathLst>
            <a:path>
              <a:moveTo>
                <a:pt x="2688456" y="0"/>
              </a:moveTo>
              <a:lnTo>
                <a:pt x="2688456" y="427900"/>
              </a:lnTo>
              <a:lnTo>
                <a:pt x="0" y="427900"/>
              </a:lnTo>
              <a:lnTo>
                <a:pt x="0" y="85580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3ECFC-54FD-4AB2-B298-A25FC31D6D18}">
      <dsp:nvSpPr>
        <dsp:cNvPr id="0" name=""/>
        <dsp:cNvSpPr/>
      </dsp:nvSpPr>
      <dsp:spPr>
        <a:xfrm>
          <a:off x="2745635" y="2024"/>
          <a:ext cx="5442890" cy="997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Démission, rupture conventionnelle, licenciement </a:t>
          </a:r>
          <a:r>
            <a:rPr lang="fr-FR" sz="2000" b="0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(pour faute ou économique), </a:t>
          </a:r>
          <a:r>
            <a:rPr lang="fr-FR" sz="2000" b="1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départ  retraite</a:t>
          </a:r>
        </a:p>
      </dsp:txBody>
      <dsp:txXfrm>
        <a:off x="2745635" y="2024"/>
        <a:ext cx="5442890" cy="997924"/>
      </dsp:txXfrm>
    </dsp:sp>
    <dsp:sp modelId="{C68BDDE7-5E52-4A60-B3F8-3FF9A59EDEC5}">
      <dsp:nvSpPr>
        <dsp:cNvPr id="0" name=""/>
        <dsp:cNvSpPr/>
      </dsp:nvSpPr>
      <dsp:spPr>
        <a:xfrm>
          <a:off x="503316" y="1855749"/>
          <a:ext cx="4550616" cy="1091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  <a:sym typeface="Wingdings" panose="05000000000000000000" pitchFamily="2" charset="2"/>
            </a:rPr>
            <a:t> </a:t>
          </a:r>
          <a:r>
            <a:rPr lang="fr-FR" sz="2000" b="1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 Remise en question personnelle, une étape de la vie qui permet de rebondir ou de chuter</a:t>
          </a:r>
          <a:endParaRPr lang="fr-FR" sz="20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503316" y="1855749"/>
        <a:ext cx="4550616" cy="1091267"/>
      </dsp:txXfrm>
    </dsp:sp>
    <dsp:sp modelId="{B3A68B60-8DD0-4644-BAE4-E983FD9DF5C7}">
      <dsp:nvSpPr>
        <dsp:cNvPr id="0" name=""/>
        <dsp:cNvSpPr/>
      </dsp:nvSpPr>
      <dsp:spPr>
        <a:xfrm>
          <a:off x="5909733" y="1855749"/>
          <a:ext cx="4550616" cy="1091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  <a:sym typeface="Wingdings" panose="05000000000000000000" pitchFamily="2" charset="2"/>
            </a:rPr>
            <a:t></a:t>
          </a:r>
          <a:r>
            <a:rPr lang="fr-FR" sz="2000" b="1" kern="1200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 Constitue souvent une perte de compétence pour l’entreprise qui devra former un nouveau salarié. </a:t>
          </a:r>
          <a:endParaRPr lang="fr-FR" sz="20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5909733" y="1855749"/>
        <a:ext cx="4550616" cy="1091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70067" cy="651932"/>
          </a:xfrm>
        </p:spPr>
        <p:txBody>
          <a:bodyPr>
            <a:normAutofit/>
          </a:bodyPr>
          <a:lstStyle/>
          <a:p>
            <a:r>
              <a:rPr lang="fr-FR" sz="3100" b="1" dirty="0"/>
              <a:t>Chapitre 1. Embauche et départ d’un salarié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4626332" y="718707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Problématique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DAA6261-B5E4-4490-9D29-7766C5E57120}"/>
              </a:ext>
            </a:extLst>
          </p:cNvPr>
          <p:cNvSpPr txBox="1"/>
          <p:nvPr/>
        </p:nvSpPr>
        <p:spPr>
          <a:xfrm>
            <a:off x="109900" y="1392198"/>
            <a:ext cx="8166923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Embauche du salarié</a:t>
            </a:r>
          </a:p>
          <a:p>
            <a:pPr marR="2428875" algn="l">
              <a:spcBef>
                <a:spcPts val="600"/>
              </a:spcBef>
            </a:pP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428875" algn="l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L’embauche répond à un besoin qui justifie le choix du contrat retenu et son contenu. Le contrat précise 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l’emploi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les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 de travail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2159000" algn="l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signature du contrat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entraine des obligations pour l’employeur, auxquelles il ne peut se soustraire au risque d’être sanctionné (déclarations auprès de l’Urssaf, de France travail, des caisses complémentaires, de la médecine du travail…).</a:t>
            </a:r>
          </a:p>
        </p:txBody>
      </p:sp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09C7511F-2FF3-4854-ACF7-94A09A2E5E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548591"/>
              </p:ext>
            </p:extLst>
          </p:nvPr>
        </p:nvGraphicFramePr>
        <p:xfrm>
          <a:off x="5746922" y="1590770"/>
          <a:ext cx="6114521" cy="3965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70067" cy="651932"/>
          </a:xfrm>
        </p:spPr>
        <p:txBody>
          <a:bodyPr>
            <a:normAutofit/>
          </a:bodyPr>
          <a:lstStyle/>
          <a:p>
            <a:r>
              <a:rPr lang="fr-FR" sz="3100" b="1" dirty="0"/>
              <a:t>Chapitre 1. Embauche et départ d’un salarié</a:t>
            </a:r>
            <a:endParaRPr lang="fr-FR" sz="36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9F21AB-B8C1-44F8-B500-94056E5D6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3028" y="1480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AA055A4-C488-450D-91AE-8C7AF1FB4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2091447"/>
              </p:ext>
            </p:extLst>
          </p:nvPr>
        </p:nvGraphicFramePr>
        <p:xfrm>
          <a:off x="1155413" y="3384733"/>
          <a:ext cx="10963667" cy="2949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3D0E0575-ECE0-4D15-8A4A-1655621A9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68" y="714820"/>
            <a:ext cx="11757008" cy="2708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Départ du salarié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départ d’un employé constitue pour le salarié une étape vers un nouvel avenir ; pour l’entreprise il peut entrainer une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perte de compétences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une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nouvelle organisation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parfois la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 d’un conflit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doit </a:t>
            </a:r>
            <a:r>
              <a:rPr kumimoji="0" lang="fr-FR" altLang="fr-FR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être abordé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beaucoup de responsabilité car les enjeux juridiques, financiers et humains sont importants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74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</TotalTime>
  <Words>212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Century Gothic</vt:lpstr>
      <vt:lpstr>Wingdings 3</vt:lpstr>
      <vt:lpstr>Ion</vt:lpstr>
      <vt:lpstr>Chapitre 1. Embauche et départ d’un salarié</vt:lpstr>
      <vt:lpstr>Chapitre 1. Embauche et départ d’un salarié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22</cp:revision>
  <dcterms:created xsi:type="dcterms:W3CDTF">2014-01-16T23:14:09Z</dcterms:created>
  <dcterms:modified xsi:type="dcterms:W3CDTF">2024-08-08T21:51:11Z</dcterms:modified>
</cp:coreProperties>
</file>