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57" r:id="rId3"/>
    <p:sldId id="258" r:id="rId4"/>
    <p:sldId id="259" r:id="rId5"/>
    <p:sldId id="260" r:id="rId6"/>
    <p:sldId id="261" r:id="rId7"/>
    <p:sldId id="266" r:id="rId8"/>
    <p:sldId id="262" r:id="rId9"/>
    <p:sldId id="263" r:id="rId10"/>
    <p:sldId id="267" r:id="rId11"/>
    <p:sldId id="264"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433" autoAdjust="0"/>
  </p:normalViewPr>
  <p:slideViewPr>
    <p:cSldViewPr snapToGrid="0">
      <p:cViewPr varScale="1">
        <p:scale>
          <a:sx n="107" d="100"/>
          <a:sy n="107" d="100"/>
        </p:scale>
        <p:origin x="618" y="5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C393EB-16DA-48A4-974F-A16DA4CE50D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EBBF06FC-D28A-4A5E-B29D-3A54529A19C0}">
      <dgm:prSet phldrT="[Texte]" custT="1"/>
      <dgm:spPr/>
      <dgm:t>
        <a:bodyPr/>
        <a:lstStyle/>
        <a:p>
          <a:r>
            <a:rPr lang="fr-FR" sz="2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Sociétés de certification spécialisées dans des secteurs d’activité, des types de produits, des organisations ou des personnels</a:t>
          </a:r>
          <a:endParaRPr lang="fr-FR" sz="2000" b="1" dirty="0">
            <a:solidFill>
              <a:schemeClr val="bg1"/>
            </a:solidFill>
          </a:endParaRPr>
        </a:p>
      </dgm:t>
    </dgm:pt>
    <dgm:pt modelId="{2DDFFF98-8A40-4964-83A5-22BA48C61249}" type="parTrans" cxnId="{5709A6C9-7B8A-4DB1-AABE-7FE4B6AD9C8B}">
      <dgm:prSet/>
      <dgm:spPr/>
      <dgm:t>
        <a:bodyPr/>
        <a:lstStyle/>
        <a:p>
          <a:endParaRPr lang="fr-FR"/>
        </a:p>
      </dgm:t>
    </dgm:pt>
    <dgm:pt modelId="{5BE16C5B-7725-4D95-9AA3-0FF7226C9010}" type="sibTrans" cxnId="{5709A6C9-7B8A-4DB1-AABE-7FE4B6AD9C8B}">
      <dgm:prSet/>
      <dgm:spPr/>
      <dgm:t>
        <a:bodyPr/>
        <a:lstStyle/>
        <a:p>
          <a:endParaRPr lang="fr-FR"/>
        </a:p>
      </dgm:t>
    </dgm:pt>
    <dgm:pt modelId="{A064FBB9-E804-4D87-A078-23AA00CA94E5}">
      <dgm:prSet custT="1"/>
      <dgm:spPr/>
      <dgm:t>
        <a:bodyPr/>
        <a:lstStyle/>
        <a:p>
          <a:r>
            <a:rPr lang="fr-FR" sz="1800" b="1" dirty="0">
              <a:solidFill>
                <a:schemeClr val="bg1"/>
              </a:solidFill>
              <a:latin typeface="Arial" panose="020B0604020202020204" pitchFamily="34" charset="0"/>
              <a:ea typeface="Calibri" panose="020F0502020204030204" pitchFamily="34" charset="0"/>
              <a:cs typeface="Times New Roman" panose="02020603050405020304" pitchFamily="18" charset="0"/>
            </a:rPr>
            <a:t>AFNOR Certification</a:t>
          </a:r>
          <a:endParaRPr lang="fr-FR" sz="1800" dirty="0">
            <a:solidFill>
              <a:schemeClr val="bg1"/>
            </a:solidFill>
            <a:latin typeface="Arial" panose="020B0604020202020204" pitchFamily="34" charset="0"/>
            <a:ea typeface="Times New Roman" panose="02020603050405020304" pitchFamily="18" charset="0"/>
            <a:cs typeface="Times New Roman" panose="02020603050405020304" pitchFamily="18" charset="0"/>
          </a:endParaRPr>
        </a:p>
        <a:p>
          <a:r>
            <a:rPr lang="fr-FR" sz="1600" dirty="0">
              <a:solidFill>
                <a:schemeClr val="bg1"/>
              </a:solidFill>
              <a:latin typeface="Arial" panose="020B0604020202020204" pitchFamily="34" charset="0"/>
              <a:ea typeface="Calibri" panose="020F0502020204030204" pitchFamily="34" charset="0"/>
              <a:cs typeface="Times New Roman" panose="02020603050405020304" pitchFamily="18" charset="0"/>
            </a:rPr>
            <a:t>Certifie les marques </a:t>
          </a:r>
          <a:r>
            <a:rPr lang="fr-FR" sz="1600" b="1" dirty="0">
              <a:solidFill>
                <a:schemeClr val="bg1"/>
              </a:solidFill>
              <a:latin typeface="Arial" panose="020B0604020202020204" pitchFamily="34" charset="0"/>
              <a:ea typeface="Calibri" panose="020F0502020204030204" pitchFamily="34" charset="0"/>
              <a:cs typeface="Times New Roman" panose="02020603050405020304" pitchFamily="18" charset="0"/>
            </a:rPr>
            <a:t>AFAQ</a:t>
          </a:r>
          <a:r>
            <a:rPr lang="fr-FR" sz="1600" dirty="0">
              <a:solidFill>
                <a:schemeClr val="bg1"/>
              </a:solidFill>
              <a:latin typeface="Arial" panose="020B0604020202020204" pitchFamily="34" charset="0"/>
              <a:ea typeface="Calibri" panose="020F0502020204030204" pitchFamily="34" charset="0"/>
              <a:cs typeface="Times New Roman" panose="02020603050405020304" pitchFamily="18" charset="0"/>
            </a:rPr>
            <a:t> et </a:t>
          </a:r>
          <a:r>
            <a:rPr lang="fr-FR" sz="1600" b="1" dirty="0">
              <a:solidFill>
                <a:schemeClr val="bg1"/>
              </a:solidFill>
              <a:latin typeface="Arial" panose="020B0604020202020204" pitchFamily="34" charset="0"/>
              <a:ea typeface="Calibri" panose="020F0502020204030204" pitchFamily="34" charset="0"/>
              <a:cs typeface="Times New Roman" panose="02020603050405020304" pitchFamily="18" charset="0"/>
            </a:rPr>
            <a:t>NF</a:t>
          </a:r>
          <a:r>
            <a:rPr lang="fr-FR" sz="1600" dirty="0">
              <a:solidFill>
                <a:schemeClr val="bg1"/>
              </a:solidFill>
              <a:latin typeface="Arial" panose="020B0604020202020204" pitchFamily="34" charset="0"/>
              <a:ea typeface="Calibri" panose="020F0502020204030204" pitchFamily="34" charset="0"/>
              <a:cs typeface="Times New Roman" panose="02020603050405020304" pitchFamily="18" charset="0"/>
            </a:rPr>
            <a:t>. </a:t>
          </a:r>
        </a:p>
      </dgm:t>
    </dgm:pt>
    <dgm:pt modelId="{534C8C4C-F24E-4D9C-A9AC-0B929A9C6F34}" type="parTrans" cxnId="{F2BF3A65-FFCB-47B5-9FFF-255714AC8044}">
      <dgm:prSet/>
      <dgm:spPr/>
      <dgm:t>
        <a:bodyPr/>
        <a:lstStyle/>
        <a:p>
          <a:endParaRPr lang="fr-FR"/>
        </a:p>
      </dgm:t>
    </dgm:pt>
    <dgm:pt modelId="{5CEB968F-A7BD-4011-BA5F-05AFB1B1EF75}" type="sibTrans" cxnId="{F2BF3A65-FFCB-47B5-9FFF-255714AC8044}">
      <dgm:prSet/>
      <dgm:spPr/>
      <dgm:t>
        <a:bodyPr/>
        <a:lstStyle/>
        <a:p>
          <a:endParaRPr lang="fr-FR"/>
        </a:p>
      </dgm:t>
    </dgm:pt>
    <dgm:pt modelId="{F191F28B-469B-430C-8BF3-01B7C6220DAD}">
      <dgm:prSet custT="1"/>
      <dgm:spPr/>
      <dgm:t>
        <a:bodyPr/>
        <a:lstStyle/>
        <a:p>
          <a:r>
            <a:rPr lang="fr-FR" sz="1800" b="1" dirty="0">
              <a:solidFill>
                <a:schemeClr val="bg1"/>
              </a:solidFill>
              <a:latin typeface="Arial" panose="020B0604020202020204" pitchFamily="34" charset="0"/>
              <a:ea typeface="Calibri" panose="020F0502020204030204" pitchFamily="34" charset="0"/>
              <a:cs typeface="Times New Roman" panose="02020603050405020304" pitchFamily="18" charset="0"/>
            </a:rPr>
            <a:t>BUREAU VERITAS </a:t>
          </a:r>
          <a:endParaRPr lang="fr-FR" sz="1800"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r>
            <a:rPr lang="fr-FR" sz="1800" dirty="0">
              <a:solidFill>
                <a:schemeClr val="bg1"/>
              </a:solidFill>
              <a:latin typeface="Arial" panose="020B0604020202020204" pitchFamily="34" charset="0"/>
              <a:ea typeface="Calibri" panose="020F0502020204030204" pitchFamily="34" charset="0"/>
              <a:cs typeface="Times New Roman" panose="02020603050405020304" pitchFamily="18" charset="0"/>
            </a:rPr>
            <a:t>leader mondial de la certification. </a:t>
          </a:r>
        </a:p>
      </dgm:t>
    </dgm:pt>
    <dgm:pt modelId="{855F5CE4-8315-4FA3-B379-2B843AA23C40}" type="parTrans" cxnId="{B0DD1827-B37B-4132-A329-1CED29140584}">
      <dgm:prSet/>
      <dgm:spPr/>
      <dgm:t>
        <a:bodyPr/>
        <a:lstStyle/>
        <a:p>
          <a:endParaRPr lang="fr-FR"/>
        </a:p>
      </dgm:t>
    </dgm:pt>
    <dgm:pt modelId="{1DDBD159-F1DE-4C80-9A28-F8B40D402F9B}" type="sibTrans" cxnId="{B0DD1827-B37B-4132-A329-1CED29140584}">
      <dgm:prSet/>
      <dgm:spPr/>
      <dgm:t>
        <a:bodyPr/>
        <a:lstStyle/>
        <a:p>
          <a:endParaRPr lang="fr-FR"/>
        </a:p>
      </dgm:t>
    </dgm:pt>
    <dgm:pt modelId="{D53711FE-1C7B-40CD-81C8-1E971F939098}">
      <dgm:prSet custT="1"/>
      <dgm:spPr/>
      <dgm:t>
        <a:bodyPr/>
        <a:lstStyle/>
        <a:p>
          <a:r>
            <a:rPr lang="fr-FR" sz="1800" b="1" dirty="0">
              <a:solidFill>
                <a:schemeClr val="bg1"/>
              </a:solidFill>
              <a:latin typeface="Arial" panose="020B0604020202020204" pitchFamily="34" charset="0"/>
              <a:ea typeface="Calibri" panose="020F0502020204030204" pitchFamily="34" charset="0"/>
              <a:cs typeface="Times New Roman" panose="02020603050405020304" pitchFamily="18" charset="0"/>
            </a:rPr>
            <a:t>LRQA </a:t>
          </a:r>
          <a:r>
            <a:rPr lang="fr-FR" sz="1800" b="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France</a:t>
          </a:r>
          <a:r>
            <a:rPr lang="fr-FR" sz="18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endParaRPr lang="fr-FR" sz="1800"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dgm:t>
    </dgm:pt>
    <dgm:pt modelId="{75C4C77F-258D-4AE9-9B99-05DE8439A52D}" type="parTrans" cxnId="{0CF3E8B3-E099-4F88-A853-1C91460FF4DC}">
      <dgm:prSet/>
      <dgm:spPr/>
      <dgm:t>
        <a:bodyPr/>
        <a:lstStyle/>
        <a:p>
          <a:endParaRPr lang="fr-FR"/>
        </a:p>
      </dgm:t>
    </dgm:pt>
    <dgm:pt modelId="{66D8D09B-C7EF-46D8-B001-B70766A425CD}" type="sibTrans" cxnId="{0CF3E8B3-E099-4F88-A853-1C91460FF4DC}">
      <dgm:prSet/>
      <dgm:spPr/>
      <dgm:t>
        <a:bodyPr/>
        <a:lstStyle/>
        <a:p>
          <a:endParaRPr lang="fr-FR"/>
        </a:p>
      </dgm:t>
    </dgm:pt>
    <dgm:pt modelId="{77DF5C71-98C8-4BE7-B480-9FC6C552E68C}" type="pres">
      <dgm:prSet presAssocID="{88C393EB-16DA-48A4-974F-A16DA4CE50D8}" presName="hierChild1" presStyleCnt="0">
        <dgm:presLayoutVars>
          <dgm:chPref val="1"/>
          <dgm:dir/>
          <dgm:animOne val="branch"/>
          <dgm:animLvl val="lvl"/>
          <dgm:resizeHandles/>
        </dgm:presLayoutVars>
      </dgm:prSet>
      <dgm:spPr/>
    </dgm:pt>
    <dgm:pt modelId="{ED76E0F1-656D-444A-9E9F-7A1F65F39379}" type="pres">
      <dgm:prSet presAssocID="{EBBF06FC-D28A-4A5E-B29D-3A54529A19C0}" presName="hierRoot1" presStyleCnt="0"/>
      <dgm:spPr/>
    </dgm:pt>
    <dgm:pt modelId="{76B2A7C0-95B0-4C89-9A30-40C82CFE65AD}" type="pres">
      <dgm:prSet presAssocID="{EBBF06FC-D28A-4A5E-B29D-3A54529A19C0}" presName="composite" presStyleCnt="0"/>
      <dgm:spPr/>
    </dgm:pt>
    <dgm:pt modelId="{D31E2BFC-3E87-4A3D-A5BB-11C8E3F6B623}" type="pres">
      <dgm:prSet presAssocID="{EBBF06FC-D28A-4A5E-B29D-3A54529A19C0}" presName="background" presStyleLbl="node0" presStyleIdx="0" presStyleCnt="1"/>
      <dgm:spPr/>
    </dgm:pt>
    <dgm:pt modelId="{EED72CE5-0081-4136-AA1C-9C53F3F3A7EC}" type="pres">
      <dgm:prSet presAssocID="{EBBF06FC-D28A-4A5E-B29D-3A54529A19C0}" presName="text" presStyleLbl="fgAcc0" presStyleIdx="0" presStyleCnt="1" custScaleX="533939">
        <dgm:presLayoutVars>
          <dgm:chPref val="3"/>
        </dgm:presLayoutVars>
      </dgm:prSet>
      <dgm:spPr/>
    </dgm:pt>
    <dgm:pt modelId="{00CF248E-5BAC-4E9F-8390-1165D1CC6E78}" type="pres">
      <dgm:prSet presAssocID="{EBBF06FC-D28A-4A5E-B29D-3A54529A19C0}" presName="hierChild2" presStyleCnt="0"/>
      <dgm:spPr/>
    </dgm:pt>
    <dgm:pt modelId="{DA9F822B-3A22-423D-840D-B6A1DBA43E6C}" type="pres">
      <dgm:prSet presAssocID="{534C8C4C-F24E-4D9C-A9AC-0B929A9C6F34}" presName="Name10" presStyleLbl="parChTrans1D2" presStyleIdx="0" presStyleCnt="3"/>
      <dgm:spPr/>
    </dgm:pt>
    <dgm:pt modelId="{821BB6CD-8B6E-438D-8EA9-19D119A0A18D}" type="pres">
      <dgm:prSet presAssocID="{A064FBB9-E804-4D87-A078-23AA00CA94E5}" presName="hierRoot2" presStyleCnt="0"/>
      <dgm:spPr/>
    </dgm:pt>
    <dgm:pt modelId="{D1C6CBFB-11BD-4FC8-A050-07B4A883F4B4}" type="pres">
      <dgm:prSet presAssocID="{A064FBB9-E804-4D87-A078-23AA00CA94E5}" presName="composite2" presStyleCnt="0"/>
      <dgm:spPr/>
    </dgm:pt>
    <dgm:pt modelId="{9E48A55F-6091-449C-8159-8C9862DE4B44}" type="pres">
      <dgm:prSet presAssocID="{A064FBB9-E804-4D87-A078-23AA00CA94E5}" presName="background2" presStyleLbl="node2" presStyleIdx="0" presStyleCnt="3"/>
      <dgm:spPr/>
    </dgm:pt>
    <dgm:pt modelId="{49D5CACD-7839-4DEF-B8D8-CB090E5BAE2E}" type="pres">
      <dgm:prSet presAssocID="{A064FBB9-E804-4D87-A078-23AA00CA94E5}" presName="text2" presStyleLbl="fgAcc2" presStyleIdx="0" presStyleCnt="3" custScaleX="222701">
        <dgm:presLayoutVars>
          <dgm:chPref val="3"/>
        </dgm:presLayoutVars>
      </dgm:prSet>
      <dgm:spPr/>
    </dgm:pt>
    <dgm:pt modelId="{9B11CC3D-FE20-4780-86B8-59CD86098314}" type="pres">
      <dgm:prSet presAssocID="{A064FBB9-E804-4D87-A078-23AA00CA94E5}" presName="hierChild3" presStyleCnt="0"/>
      <dgm:spPr/>
    </dgm:pt>
    <dgm:pt modelId="{97B5A744-3354-45E6-A0AE-AFDB343246B6}" type="pres">
      <dgm:prSet presAssocID="{855F5CE4-8315-4FA3-B379-2B843AA23C40}" presName="Name10" presStyleLbl="parChTrans1D2" presStyleIdx="1" presStyleCnt="3"/>
      <dgm:spPr/>
    </dgm:pt>
    <dgm:pt modelId="{90A0C96C-854E-4818-A463-636A9E81B388}" type="pres">
      <dgm:prSet presAssocID="{F191F28B-469B-430C-8BF3-01B7C6220DAD}" presName="hierRoot2" presStyleCnt="0"/>
      <dgm:spPr/>
    </dgm:pt>
    <dgm:pt modelId="{E9A53AE9-351D-499F-A2D0-567F9FF157F5}" type="pres">
      <dgm:prSet presAssocID="{F191F28B-469B-430C-8BF3-01B7C6220DAD}" presName="composite2" presStyleCnt="0"/>
      <dgm:spPr/>
    </dgm:pt>
    <dgm:pt modelId="{D569D4FD-9119-41B8-A8AF-9BE010E96213}" type="pres">
      <dgm:prSet presAssocID="{F191F28B-469B-430C-8BF3-01B7C6220DAD}" presName="background2" presStyleLbl="node2" presStyleIdx="1" presStyleCnt="3"/>
      <dgm:spPr/>
    </dgm:pt>
    <dgm:pt modelId="{BA3D31BD-232F-49BB-A6EF-E2AB760209CA}" type="pres">
      <dgm:prSet presAssocID="{F191F28B-469B-430C-8BF3-01B7C6220DAD}" presName="text2" presStyleLbl="fgAcc2" presStyleIdx="1" presStyleCnt="3" custScaleX="222701">
        <dgm:presLayoutVars>
          <dgm:chPref val="3"/>
        </dgm:presLayoutVars>
      </dgm:prSet>
      <dgm:spPr/>
    </dgm:pt>
    <dgm:pt modelId="{5037A0F0-50AF-4A58-8AB4-28330D7DDB79}" type="pres">
      <dgm:prSet presAssocID="{F191F28B-469B-430C-8BF3-01B7C6220DAD}" presName="hierChild3" presStyleCnt="0"/>
      <dgm:spPr/>
    </dgm:pt>
    <dgm:pt modelId="{2552F72C-F2E0-4B67-8EF6-5EA240C5AFF9}" type="pres">
      <dgm:prSet presAssocID="{75C4C77F-258D-4AE9-9B99-05DE8439A52D}" presName="Name10" presStyleLbl="parChTrans1D2" presStyleIdx="2" presStyleCnt="3"/>
      <dgm:spPr/>
    </dgm:pt>
    <dgm:pt modelId="{63A701FF-DDCD-4AA9-96F7-AEAD7855B748}" type="pres">
      <dgm:prSet presAssocID="{D53711FE-1C7B-40CD-81C8-1E971F939098}" presName="hierRoot2" presStyleCnt="0"/>
      <dgm:spPr/>
    </dgm:pt>
    <dgm:pt modelId="{D54FA162-DB7C-42A6-BD8D-040ADBBB466F}" type="pres">
      <dgm:prSet presAssocID="{D53711FE-1C7B-40CD-81C8-1E971F939098}" presName="composite2" presStyleCnt="0"/>
      <dgm:spPr/>
    </dgm:pt>
    <dgm:pt modelId="{4CFC6D48-2D6C-49DC-8BB0-396C6FF7FB01}" type="pres">
      <dgm:prSet presAssocID="{D53711FE-1C7B-40CD-81C8-1E971F939098}" presName="background2" presStyleLbl="node2" presStyleIdx="2" presStyleCnt="3"/>
      <dgm:spPr/>
    </dgm:pt>
    <dgm:pt modelId="{BCE34E55-CE2F-46EF-AA14-CB674C145116}" type="pres">
      <dgm:prSet presAssocID="{D53711FE-1C7B-40CD-81C8-1E971F939098}" presName="text2" presStyleLbl="fgAcc2" presStyleIdx="2" presStyleCnt="3" custScaleX="222701">
        <dgm:presLayoutVars>
          <dgm:chPref val="3"/>
        </dgm:presLayoutVars>
      </dgm:prSet>
      <dgm:spPr/>
    </dgm:pt>
    <dgm:pt modelId="{6896F7C5-EA5C-4F8D-88CE-5D7439186312}" type="pres">
      <dgm:prSet presAssocID="{D53711FE-1C7B-40CD-81C8-1E971F939098}" presName="hierChild3" presStyleCnt="0"/>
      <dgm:spPr/>
    </dgm:pt>
  </dgm:ptLst>
  <dgm:cxnLst>
    <dgm:cxn modelId="{2389A41D-8DE0-4BC5-8909-7A05857608C8}" type="presOf" srcId="{D53711FE-1C7B-40CD-81C8-1E971F939098}" destId="{BCE34E55-CE2F-46EF-AA14-CB674C145116}" srcOrd="0" destOrd="0" presId="urn:microsoft.com/office/officeart/2005/8/layout/hierarchy1"/>
    <dgm:cxn modelId="{B0DD1827-B37B-4132-A329-1CED29140584}" srcId="{EBBF06FC-D28A-4A5E-B29D-3A54529A19C0}" destId="{F191F28B-469B-430C-8BF3-01B7C6220DAD}" srcOrd="1" destOrd="0" parTransId="{855F5CE4-8315-4FA3-B379-2B843AA23C40}" sibTransId="{1DDBD159-F1DE-4C80-9A28-F8B40D402F9B}"/>
    <dgm:cxn modelId="{1D7FF02A-54C8-47B7-8F63-7E28F5178980}" type="presOf" srcId="{A064FBB9-E804-4D87-A078-23AA00CA94E5}" destId="{49D5CACD-7839-4DEF-B8D8-CB090E5BAE2E}" srcOrd="0" destOrd="0" presId="urn:microsoft.com/office/officeart/2005/8/layout/hierarchy1"/>
    <dgm:cxn modelId="{0578872C-5B94-4247-897E-E51DE9E46BB8}" type="presOf" srcId="{855F5CE4-8315-4FA3-B379-2B843AA23C40}" destId="{97B5A744-3354-45E6-A0AE-AFDB343246B6}" srcOrd="0" destOrd="0" presId="urn:microsoft.com/office/officeart/2005/8/layout/hierarchy1"/>
    <dgm:cxn modelId="{65118C35-9328-4A08-9E4C-78E99D6F0FB8}" type="presOf" srcId="{88C393EB-16DA-48A4-974F-A16DA4CE50D8}" destId="{77DF5C71-98C8-4BE7-B480-9FC6C552E68C}" srcOrd="0" destOrd="0" presId="urn:microsoft.com/office/officeart/2005/8/layout/hierarchy1"/>
    <dgm:cxn modelId="{F2BF3A65-FFCB-47B5-9FFF-255714AC8044}" srcId="{EBBF06FC-D28A-4A5E-B29D-3A54529A19C0}" destId="{A064FBB9-E804-4D87-A078-23AA00CA94E5}" srcOrd="0" destOrd="0" parTransId="{534C8C4C-F24E-4D9C-A9AC-0B929A9C6F34}" sibTransId="{5CEB968F-A7BD-4011-BA5F-05AFB1B1EF75}"/>
    <dgm:cxn modelId="{E80F7366-13F7-45D3-BDD0-1E4062211002}" type="presOf" srcId="{EBBF06FC-D28A-4A5E-B29D-3A54529A19C0}" destId="{EED72CE5-0081-4136-AA1C-9C53F3F3A7EC}" srcOrd="0" destOrd="0" presId="urn:microsoft.com/office/officeart/2005/8/layout/hierarchy1"/>
    <dgm:cxn modelId="{5A0F066F-4721-405C-AED8-0B00D9D1B7B1}" type="presOf" srcId="{F191F28B-469B-430C-8BF3-01B7C6220DAD}" destId="{BA3D31BD-232F-49BB-A6EF-E2AB760209CA}" srcOrd="0" destOrd="0" presId="urn:microsoft.com/office/officeart/2005/8/layout/hierarchy1"/>
    <dgm:cxn modelId="{0CF3E8B3-E099-4F88-A853-1C91460FF4DC}" srcId="{EBBF06FC-D28A-4A5E-B29D-3A54529A19C0}" destId="{D53711FE-1C7B-40CD-81C8-1E971F939098}" srcOrd="2" destOrd="0" parTransId="{75C4C77F-258D-4AE9-9B99-05DE8439A52D}" sibTransId="{66D8D09B-C7EF-46D8-B001-B70766A425CD}"/>
    <dgm:cxn modelId="{F927D1C7-3558-4E30-AA26-BB588F634E2C}" type="presOf" srcId="{75C4C77F-258D-4AE9-9B99-05DE8439A52D}" destId="{2552F72C-F2E0-4B67-8EF6-5EA240C5AFF9}" srcOrd="0" destOrd="0" presId="urn:microsoft.com/office/officeart/2005/8/layout/hierarchy1"/>
    <dgm:cxn modelId="{5709A6C9-7B8A-4DB1-AABE-7FE4B6AD9C8B}" srcId="{88C393EB-16DA-48A4-974F-A16DA4CE50D8}" destId="{EBBF06FC-D28A-4A5E-B29D-3A54529A19C0}" srcOrd="0" destOrd="0" parTransId="{2DDFFF98-8A40-4964-83A5-22BA48C61249}" sibTransId="{5BE16C5B-7725-4D95-9AA3-0FF7226C9010}"/>
    <dgm:cxn modelId="{7D90F2E5-16D4-4DFE-97F5-DC12658C1B05}" type="presOf" srcId="{534C8C4C-F24E-4D9C-A9AC-0B929A9C6F34}" destId="{DA9F822B-3A22-423D-840D-B6A1DBA43E6C}" srcOrd="0" destOrd="0" presId="urn:microsoft.com/office/officeart/2005/8/layout/hierarchy1"/>
    <dgm:cxn modelId="{E78FFB44-2E5B-4950-BCC5-AC5BBCD07132}" type="presParOf" srcId="{77DF5C71-98C8-4BE7-B480-9FC6C552E68C}" destId="{ED76E0F1-656D-444A-9E9F-7A1F65F39379}" srcOrd="0" destOrd="0" presId="urn:microsoft.com/office/officeart/2005/8/layout/hierarchy1"/>
    <dgm:cxn modelId="{6958F2BD-5420-413B-836C-938400B25AF1}" type="presParOf" srcId="{ED76E0F1-656D-444A-9E9F-7A1F65F39379}" destId="{76B2A7C0-95B0-4C89-9A30-40C82CFE65AD}" srcOrd="0" destOrd="0" presId="urn:microsoft.com/office/officeart/2005/8/layout/hierarchy1"/>
    <dgm:cxn modelId="{F887869C-E0FC-497D-8BBB-129A749FCAA8}" type="presParOf" srcId="{76B2A7C0-95B0-4C89-9A30-40C82CFE65AD}" destId="{D31E2BFC-3E87-4A3D-A5BB-11C8E3F6B623}" srcOrd="0" destOrd="0" presId="urn:microsoft.com/office/officeart/2005/8/layout/hierarchy1"/>
    <dgm:cxn modelId="{F354EA07-FF26-4DA8-A335-A5266EBB5A29}" type="presParOf" srcId="{76B2A7C0-95B0-4C89-9A30-40C82CFE65AD}" destId="{EED72CE5-0081-4136-AA1C-9C53F3F3A7EC}" srcOrd="1" destOrd="0" presId="urn:microsoft.com/office/officeart/2005/8/layout/hierarchy1"/>
    <dgm:cxn modelId="{DFCFDC24-173E-4B27-A4B9-AF2CDCFE83AA}" type="presParOf" srcId="{ED76E0F1-656D-444A-9E9F-7A1F65F39379}" destId="{00CF248E-5BAC-4E9F-8390-1165D1CC6E78}" srcOrd="1" destOrd="0" presId="urn:microsoft.com/office/officeart/2005/8/layout/hierarchy1"/>
    <dgm:cxn modelId="{A16EF285-7C1A-49D4-A966-F578171283BC}" type="presParOf" srcId="{00CF248E-5BAC-4E9F-8390-1165D1CC6E78}" destId="{DA9F822B-3A22-423D-840D-B6A1DBA43E6C}" srcOrd="0" destOrd="0" presId="urn:microsoft.com/office/officeart/2005/8/layout/hierarchy1"/>
    <dgm:cxn modelId="{F348E353-6083-4E0A-B084-361384746D0C}" type="presParOf" srcId="{00CF248E-5BAC-4E9F-8390-1165D1CC6E78}" destId="{821BB6CD-8B6E-438D-8EA9-19D119A0A18D}" srcOrd="1" destOrd="0" presId="urn:microsoft.com/office/officeart/2005/8/layout/hierarchy1"/>
    <dgm:cxn modelId="{8CA08E92-6AE9-4B3F-B192-480A83C47517}" type="presParOf" srcId="{821BB6CD-8B6E-438D-8EA9-19D119A0A18D}" destId="{D1C6CBFB-11BD-4FC8-A050-07B4A883F4B4}" srcOrd="0" destOrd="0" presId="urn:microsoft.com/office/officeart/2005/8/layout/hierarchy1"/>
    <dgm:cxn modelId="{D445D254-0DF7-4E8C-BB12-BB627AC96891}" type="presParOf" srcId="{D1C6CBFB-11BD-4FC8-A050-07B4A883F4B4}" destId="{9E48A55F-6091-449C-8159-8C9862DE4B44}" srcOrd="0" destOrd="0" presId="urn:microsoft.com/office/officeart/2005/8/layout/hierarchy1"/>
    <dgm:cxn modelId="{A6B6BD8A-5E1C-498B-A55F-2CD59DFB9370}" type="presParOf" srcId="{D1C6CBFB-11BD-4FC8-A050-07B4A883F4B4}" destId="{49D5CACD-7839-4DEF-B8D8-CB090E5BAE2E}" srcOrd="1" destOrd="0" presId="urn:microsoft.com/office/officeart/2005/8/layout/hierarchy1"/>
    <dgm:cxn modelId="{2230DFF6-30F1-4537-AC32-599C77643092}" type="presParOf" srcId="{821BB6CD-8B6E-438D-8EA9-19D119A0A18D}" destId="{9B11CC3D-FE20-4780-86B8-59CD86098314}" srcOrd="1" destOrd="0" presId="urn:microsoft.com/office/officeart/2005/8/layout/hierarchy1"/>
    <dgm:cxn modelId="{C2C060DB-2BC0-421A-A6D3-D62887073BEE}" type="presParOf" srcId="{00CF248E-5BAC-4E9F-8390-1165D1CC6E78}" destId="{97B5A744-3354-45E6-A0AE-AFDB343246B6}" srcOrd="2" destOrd="0" presId="urn:microsoft.com/office/officeart/2005/8/layout/hierarchy1"/>
    <dgm:cxn modelId="{682603B4-124B-44DB-A992-5C485DC1EB79}" type="presParOf" srcId="{00CF248E-5BAC-4E9F-8390-1165D1CC6E78}" destId="{90A0C96C-854E-4818-A463-636A9E81B388}" srcOrd="3" destOrd="0" presId="urn:microsoft.com/office/officeart/2005/8/layout/hierarchy1"/>
    <dgm:cxn modelId="{CED1E509-8581-4B8A-B9D5-D2333BA08997}" type="presParOf" srcId="{90A0C96C-854E-4818-A463-636A9E81B388}" destId="{E9A53AE9-351D-499F-A2D0-567F9FF157F5}" srcOrd="0" destOrd="0" presId="urn:microsoft.com/office/officeart/2005/8/layout/hierarchy1"/>
    <dgm:cxn modelId="{CC315A77-A925-4313-97D1-13019F49F8CA}" type="presParOf" srcId="{E9A53AE9-351D-499F-A2D0-567F9FF157F5}" destId="{D569D4FD-9119-41B8-A8AF-9BE010E96213}" srcOrd="0" destOrd="0" presId="urn:microsoft.com/office/officeart/2005/8/layout/hierarchy1"/>
    <dgm:cxn modelId="{6B34CC1F-4893-4E02-8F68-39AB859313C2}" type="presParOf" srcId="{E9A53AE9-351D-499F-A2D0-567F9FF157F5}" destId="{BA3D31BD-232F-49BB-A6EF-E2AB760209CA}" srcOrd="1" destOrd="0" presId="urn:microsoft.com/office/officeart/2005/8/layout/hierarchy1"/>
    <dgm:cxn modelId="{0E6EF53E-F868-4FA0-B2F4-4E9E3661B7EE}" type="presParOf" srcId="{90A0C96C-854E-4818-A463-636A9E81B388}" destId="{5037A0F0-50AF-4A58-8AB4-28330D7DDB79}" srcOrd="1" destOrd="0" presId="urn:microsoft.com/office/officeart/2005/8/layout/hierarchy1"/>
    <dgm:cxn modelId="{CBA1CEA0-776A-4B3F-92CB-B80057FD3C73}" type="presParOf" srcId="{00CF248E-5BAC-4E9F-8390-1165D1CC6E78}" destId="{2552F72C-F2E0-4B67-8EF6-5EA240C5AFF9}" srcOrd="4" destOrd="0" presId="urn:microsoft.com/office/officeart/2005/8/layout/hierarchy1"/>
    <dgm:cxn modelId="{C9454650-5FCE-4BED-A45C-8E50F22787C2}" type="presParOf" srcId="{00CF248E-5BAC-4E9F-8390-1165D1CC6E78}" destId="{63A701FF-DDCD-4AA9-96F7-AEAD7855B748}" srcOrd="5" destOrd="0" presId="urn:microsoft.com/office/officeart/2005/8/layout/hierarchy1"/>
    <dgm:cxn modelId="{29B873A9-E035-4074-BC31-7F74CAE7B259}" type="presParOf" srcId="{63A701FF-DDCD-4AA9-96F7-AEAD7855B748}" destId="{D54FA162-DB7C-42A6-BD8D-040ADBBB466F}" srcOrd="0" destOrd="0" presId="urn:microsoft.com/office/officeart/2005/8/layout/hierarchy1"/>
    <dgm:cxn modelId="{8B85D598-7542-4B1D-9EE8-D29FDD81E33C}" type="presParOf" srcId="{D54FA162-DB7C-42A6-BD8D-040ADBBB466F}" destId="{4CFC6D48-2D6C-49DC-8BB0-396C6FF7FB01}" srcOrd="0" destOrd="0" presId="urn:microsoft.com/office/officeart/2005/8/layout/hierarchy1"/>
    <dgm:cxn modelId="{B6DF68A8-899A-408B-A3E2-498867FC320F}" type="presParOf" srcId="{D54FA162-DB7C-42A6-BD8D-040ADBBB466F}" destId="{BCE34E55-CE2F-46EF-AA14-CB674C145116}" srcOrd="1" destOrd="0" presId="urn:microsoft.com/office/officeart/2005/8/layout/hierarchy1"/>
    <dgm:cxn modelId="{5186EBC8-B135-467E-B8C0-8F2F9D0C61D5}" type="presParOf" srcId="{63A701FF-DDCD-4AA9-96F7-AEAD7855B748}" destId="{6896F7C5-EA5C-4F8D-88CE-5D743918631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0F5F4D-D9BA-4682-8FDC-7A3EB5BB5CC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fr-FR"/>
        </a:p>
      </dgm:t>
    </dgm:pt>
    <dgm:pt modelId="{A29A57B8-DA95-45E4-8CAD-04646637D882}">
      <dgm:prSet phldrT="[Texte]" custT="1"/>
      <dgm:spPr>
        <a:solidFill>
          <a:schemeClr val="tx2">
            <a:lumMod val="75000"/>
          </a:schemeClr>
        </a:solidFill>
      </dgm:spPr>
      <dgm:t>
        <a:bodyPr/>
        <a:lstStyle/>
        <a:p>
          <a:r>
            <a:rPr lang="fr-FR" sz="2200" b="1" dirty="0">
              <a:solidFill>
                <a:srgbClr val="C00000"/>
              </a:solidFill>
              <a:latin typeface="Arial" panose="020B0604020202020204" pitchFamily="34" charset="0"/>
              <a:ea typeface="Calibri" panose="020F0502020204030204" pitchFamily="34" charset="0"/>
              <a:cs typeface="Times New Roman" panose="02020603050405020304" pitchFamily="18" charset="0"/>
            </a:rPr>
            <a:t>L’organisme certificateur assure l’instruction du dossier. </a:t>
          </a:r>
          <a:endParaRPr lang="fr-FR" sz="2200" b="1" dirty="0">
            <a:solidFill>
              <a:srgbClr val="C00000"/>
            </a:solidFill>
          </a:endParaRPr>
        </a:p>
      </dgm:t>
    </dgm:pt>
    <dgm:pt modelId="{99659D80-51CE-4EF1-B65E-B8F2AE01EF26}" type="parTrans" cxnId="{9154B40B-8A9C-4F58-BB0A-9077CC6D4596}">
      <dgm:prSet/>
      <dgm:spPr/>
      <dgm:t>
        <a:bodyPr/>
        <a:lstStyle/>
        <a:p>
          <a:endParaRPr lang="fr-FR" sz="1800" b="1">
            <a:solidFill>
              <a:srgbClr val="C00000"/>
            </a:solidFill>
          </a:endParaRPr>
        </a:p>
      </dgm:t>
    </dgm:pt>
    <dgm:pt modelId="{6299319F-90B6-4A9F-B10A-35A2637500D1}" type="sibTrans" cxnId="{9154B40B-8A9C-4F58-BB0A-9077CC6D4596}">
      <dgm:prSet/>
      <dgm:spPr/>
      <dgm:t>
        <a:bodyPr/>
        <a:lstStyle/>
        <a:p>
          <a:endParaRPr lang="fr-FR" sz="1800" b="1">
            <a:solidFill>
              <a:srgbClr val="C00000"/>
            </a:solidFill>
          </a:endParaRPr>
        </a:p>
      </dgm:t>
    </dgm:pt>
    <dgm:pt modelId="{07FCCB30-79CB-4A82-A6A0-9CF3047CB73B}">
      <dgm:prSet custT="1"/>
      <dgm:spPr/>
      <dgm:t>
        <a:bodyPr/>
        <a:lstStyle/>
        <a:p>
          <a:r>
            <a:rPr lang="fr-FR" sz="2200" b="1" dirty="0">
              <a:solidFill>
                <a:schemeClr val="bg1"/>
              </a:solidFill>
              <a:latin typeface="Arial" panose="020B0604020202020204" pitchFamily="34" charset="0"/>
              <a:ea typeface="Calibri" panose="020F0502020204030204" pitchFamily="34" charset="0"/>
              <a:cs typeface="Times New Roman" panose="02020603050405020304" pitchFamily="18" charset="0"/>
            </a:rPr>
            <a:t>Il examine la demande de certification. </a:t>
          </a:r>
        </a:p>
      </dgm:t>
    </dgm:pt>
    <dgm:pt modelId="{1C354AF5-710C-4555-AA50-D17772FF0CBA}" type="parTrans" cxnId="{3EC46983-C5E2-46F4-A0EF-887987A4815C}">
      <dgm:prSet/>
      <dgm:spPr/>
      <dgm:t>
        <a:bodyPr/>
        <a:lstStyle/>
        <a:p>
          <a:endParaRPr lang="fr-FR" sz="1800" b="1">
            <a:solidFill>
              <a:srgbClr val="C00000"/>
            </a:solidFill>
          </a:endParaRPr>
        </a:p>
      </dgm:t>
    </dgm:pt>
    <dgm:pt modelId="{A2F1DE3F-B5AE-444A-B8C6-9598B852DFFC}" type="sibTrans" cxnId="{3EC46983-C5E2-46F4-A0EF-887987A4815C}">
      <dgm:prSet/>
      <dgm:spPr/>
      <dgm:t>
        <a:bodyPr/>
        <a:lstStyle/>
        <a:p>
          <a:endParaRPr lang="fr-FR" sz="1800" b="1">
            <a:solidFill>
              <a:srgbClr val="C00000"/>
            </a:solidFill>
          </a:endParaRPr>
        </a:p>
      </dgm:t>
    </dgm:pt>
    <dgm:pt modelId="{253DCE73-D4F8-42EF-B552-CF145CA52CF0}">
      <dgm:prSet custT="1"/>
      <dgm:spPr/>
      <dgm:t>
        <a:bodyPr/>
        <a:lstStyle/>
        <a:p>
          <a:r>
            <a:rPr lang="fr-FR" sz="2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Il évalue les produits ou services concernés (essais, audits…) </a:t>
          </a:r>
        </a:p>
        <a:p>
          <a:r>
            <a:rPr lang="fr-FR" sz="2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au regard des exigences du référentiel.</a:t>
          </a:r>
        </a:p>
      </dgm:t>
    </dgm:pt>
    <dgm:pt modelId="{670AEC85-D21A-444E-A3CD-46DD2DE8482B}" type="parTrans" cxnId="{04C4786A-FC52-4FF2-9C93-2C04CF911F49}">
      <dgm:prSet/>
      <dgm:spPr/>
      <dgm:t>
        <a:bodyPr/>
        <a:lstStyle/>
        <a:p>
          <a:endParaRPr lang="fr-FR" sz="1800" b="1">
            <a:solidFill>
              <a:srgbClr val="C00000"/>
            </a:solidFill>
          </a:endParaRPr>
        </a:p>
      </dgm:t>
    </dgm:pt>
    <dgm:pt modelId="{CC72EA1D-2A98-4DB6-979F-614540EAE870}" type="sibTrans" cxnId="{04C4786A-FC52-4FF2-9C93-2C04CF911F49}">
      <dgm:prSet/>
      <dgm:spPr/>
      <dgm:t>
        <a:bodyPr/>
        <a:lstStyle/>
        <a:p>
          <a:endParaRPr lang="fr-FR" sz="1800" b="1">
            <a:solidFill>
              <a:srgbClr val="C00000"/>
            </a:solidFill>
          </a:endParaRPr>
        </a:p>
      </dgm:t>
    </dgm:pt>
    <dgm:pt modelId="{7D8210BE-3536-4E8E-AAF9-3AE3C90C7AEC}">
      <dgm:prSet custT="1"/>
      <dgm:spPr/>
      <dgm:t>
        <a:bodyPr/>
        <a:lstStyle/>
        <a:p>
          <a:r>
            <a:rPr lang="fr-FR" sz="2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Sur la base de l’audit, </a:t>
          </a:r>
        </a:p>
        <a:p>
          <a:r>
            <a:rPr lang="fr-FR" sz="2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il octroie ou non la certification pour une durée limitée.</a:t>
          </a:r>
          <a:endParaRPr lang="fr-FR" sz="20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dgm:t>
    </dgm:pt>
    <dgm:pt modelId="{B8515056-229A-456F-8A52-A68EBDF3CC7F}" type="parTrans" cxnId="{1AC445A6-9FFB-4398-AA63-448641475213}">
      <dgm:prSet/>
      <dgm:spPr/>
      <dgm:t>
        <a:bodyPr/>
        <a:lstStyle/>
        <a:p>
          <a:endParaRPr lang="fr-FR" sz="1800" b="1">
            <a:solidFill>
              <a:srgbClr val="C00000"/>
            </a:solidFill>
          </a:endParaRPr>
        </a:p>
      </dgm:t>
    </dgm:pt>
    <dgm:pt modelId="{09AA9681-9426-4CD9-A660-CC5E7B11A5EC}" type="sibTrans" cxnId="{1AC445A6-9FFB-4398-AA63-448641475213}">
      <dgm:prSet/>
      <dgm:spPr/>
      <dgm:t>
        <a:bodyPr/>
        <a:lstStyle/>
        <a:p>
          <a:endParaRPr lang="fr-FR" sz="1800" b="1">
            <a:solidFill>
              <a:srgbClr val="C00000"/>
            </a:solidFill>
          </a:endParaRPr>
        </a:p>
      </dgm:t>
    </dgm:pt>
    <dgm:pt modelId="{95FDA4BF-EBC4-45C6-937B-B762F7898483}" type="pres">
      <dgm:prSet presAssocID="{DB0F5F4D-D9BA-4682-8FDC-7A3EB5BB5CC5}" presName="Name0" presStyleCnt="0">
        <dgm:presLayoutVars>
          <dgm:dir/>
          <dgm:resizeHandles val="exact"/>
        </dgm:presLayoutVars>
      </dgm:prSet>
      <dgm:spPr/>
    </dgm:pt>
    <dgm:pt modelId="{0183E892-F5BD-4BE7-9D0E-25AC3969FDBD}" type="pres">
      <dgm:prSet presAssocID="{A29A57B8-DA95-45E4-8CAD-04646637D882}" presName="node" presStyleLbl="node1" presStyleIdx="0" presStyleCnt="4">
        <dgm:presLayoutVars>
          <dgm:bulletEnabled val="1"/>
        </dgm:presLayoutVars>
      </dgm:prSet>
      <dgm:spPr/>
    </dgm:pt>
    <dgm:pt modelId="{A83E9309-6C28-4DDF-8721-D36AF5992C9C}" type="pres">
      <dgm:prSet presAssocID="{6299319F-90B6-4A9F-B10A-35A2637500D1}" presName="sibTrans" presStyleLbl="sibTrans2D1" presStyleIdx="0" presStyleCnt="3"/>
      <dgm:spPr/>
    </dgm:pt>
    <dgm:pt modelId="{4A0AB4FF-CEE5-4E35-9293-1DC9CE670CF6}" type="pres">
      <dgm:prSet presAssocID="{6299319F-90B6-4A9F-B10A-35A2637500D1}" presName="connectorText" presStyleLbl="sibTrans2D1" presStyleIdx="0" presStyleCnt="3"/>
      <dgm:spPr/>
    </dgm:pt>
    <dgm:pt modelId="{2626FC00-868E-4BE9-91E9-05A2918CFCE0}" type="pres">
      <dgm:prSet presAssocID="{07FCCB30-79CB-4A82-A6A0-9CF3047CB73B}" presName="node" presStyleLbl="node1" presStyleIdx="1" presStyleCnt="4">
        <dgm:presLayoutVars>
          <dgm:bulletEnabled val="1"/>
        </dgm:presLayoutVars>
      </dgm:prSet>
      <dgm:spPr/>
    </dgm:pt>
    <dgm:pt modelId="{91339475-91B3-4040-BDD2-0D04DCAFF066}" type="pres">
      <dgm:prSet presAssocID="{A2F1DE3F-B5AE-444A-B8C6-9598B852DFFC}" presName="sibTrans" presStyleLbl="sibTrans2D1" presStyleIdx="1" presStyleCnt="3"/>
      <dgm:spPr/>
    </dgm:pt>
    <dgm:pt modelId="{0558A0D7-FAAC-47E4-9337-1374DFA1AC1C}" type="pres">
      <dgm:prSet presAssocID="{A2F1DE3F-B5AE-444A-B8C6-9598B852DFFC}" presName="connectorText" presStyleLbl="sibTrans2D1" presStyleIdx="1" presStyleCnt="3"/>
      <dgm:spPr/>
    </dgm:pt>
    <dgm:pt modelId="{3D9C0C57-9719-478B-9286-F7F27A485B60}" type="pres">
      <dgm:prSet presAssocID="{253DCE73-D4F8-42EF-B552-CF145CA52CF0}" presName="node" presStyleLbl="node1" presStyleIdx="2" presStyleCnt="4">
        <dgm:presLayoutVars>
          <dgm:bulletEnabled val="1"/>
        </dgm:presLayoutVars>
      </dgm:prSet>
      <dgm:spPr/>
    </dgm:pt>
    <dgm:pt modelId="{A71FE069-8273-4D96-ACAE-5483A5CDD5CD}" type="pres">
      <dgm:prSet presAssocID="{CC72EA1D-2A98-4DB6-979F-614540EAE870}" presName="sibTrans" presStyleLbl="sibTrans2D1" presStyleIdx="2" presStyleCnt="3"/>
      <dgm:spPr/>
    </dgm:pt>
    <dgm:pt modelId="{044F1DAB-E7D0-429F-A6CE-02ED401E2778}" type="pres">
      <dgm:prSet presAssocID="{CC72EA1D-2A98-4DB6-979F-614540EAE870}" presName="connectorText" presStyleLbl="sibTrans2D1" presStyleIdx="2" presStyleCnt="3"/>
      <dgm:spPr/>
    </dgm:pt>
    <dgm:pt modelId="{167C2DF3-96D5-474D-AC92-33472E236DC5}" type="pres">
      <dgm:prSet presAssocID="{7D8210BE-3536-4E8E-AAF9-3AE3C90C7AEC}" presName="node" presStyleLbl="node1" presStyleIdx="3" presStyleCnt="4">
        <dgm:presLayoutVars>
          <dgm:bulletEnabled val="1"/>
        </dgm:presLayoutVars>
      </dgm:prSet>
      <dgm:spPr/>
    </dgm:pt>
  </dgm:ptLst>
  <dgm:cxnLst>
    <dgm:cxn modelId="{9154B40B-8A9C-4F58-BB0A-9077CC6D4596}" srcId="{DB0F5F4D-D9BA-4682-8FDC-7A3EB5BB5CC5}" destId="{A29A57B8-DA95-45E4-8CAD-04646637D882}" srcOrd="0" destOrd="0" parTransId="{99659D80-51CE-4EF1-B65E-B8F2AE01EF26}" sibTransId="{6299319F-90B6-4A9F-B10A-35A2637500D1}"/>
    <dgm:cxn modelId="{ABA1AA5B-B74A-4DA3-B2BA-96D782AD6F1E}" type="presOf" srcId="{253DCE73-D4F8-42EF-B552-CF145CA52CF0}" destId="{3D9C0C57-9719-478B-9286-F7F27A485B60}" srcOrd="0" destOrd="0" presId="urn:microsoft.com/office/officeart/2005/8/layout/process1"/>
    <dgm:cxn modelId="{8B636449-4AC4-450C-9379-0BD558854F04}" type="presOf" srcId="{DB0F5F4D-D9BA-4682-8FDC-7A3EB5BB5CC5}" destId="{95FDA4BF-EBC4-45C6-937B-B762F7898483}" srcOrd="0" destOrd="0" presId="urn:microsoft.com/office/officeart/2005/8/layout/process1"/>
    <dgm:cxn modelId="{53B74A6A-6235-4995-8E7E-AA07C14AB7A6}" type="presOf" srcId="{A2F1DE3F-B5AE-444A-B8C6-9598B852DFFC}" destId="{91339475-91B3-4040-BDD2-0D04DCAFF066}" srcOrd="0" destOrd="0" presId="urn:microsoft.com/office/officeart/2005/8/layout/process1"/>
    <dgm:cxn modelId="{04C4786A-FC52-4FF2-9C93-2C04CF911F49}" srcId="{DB0F5F4D-D9BA-4682-8FDC-7A3EB5BB5CC5}" destId="{253DCE73-D4F8-42EF-B552-CF145CA52CF0}" srcOrd="2" destOrd="0" parTransId="{670AEC85-D21A-444E-A3CD-46DD2DE8482B}" sibTransId="{CC72EA1D-2A98-4DB6-979F-614540EAE870}"/>
    <dgm:cxn modelId="{233C6378-1D4B-4D1E-B5BF-B3A4AE3A233C}" type="presOf" srcId="{7D8210BE-3536-4E8E-AAF9-3AE3C90C7AEC}" destId="{167C2DF3-96D5-474D-AC92-33472E236DC5}" srcOrd="0" destOrd="0" presId="urn:microsoft.com/office/officeart/2005/8/layout/process1"/>
    <dgm:cxn modelId="{3EC46983-C5E2-46F4-A0EF-887987A4815C}" srcId="{DB0F5F4D-D9BA-4682-8FDC-7A3EB5BB5CC5}" destId="{07FCCB30-79CB-4A82-A6A0-9CF3047CB73B}" srcOrd="1" destOrd="0" parTransId="{1C354AF5-710C-4555-AA50-D17772FF0CBA}" sibTransId="{A2F1DE3F-B5AE-444A-B8C6-9598B852DFFC}"/>
    <dgm:cxn modelId="{48B90986-1FEA-423C-ACD7-D342732762CB}" type="presOf" srcId="{6299319F-90B6-4A9F-B10A-35A2637500D1}" destId="{A83E9309-6C28-4DDF-8721-D36AF5992C9C}" srcOrd="0" destOrd="0" presId="urn:microsoft.com/office/officeart/2005/8/layout/process1"/>
    <dgm:cxn modelId="{FCBFBA89-A00F-4E34-A40B-0DCBA9CD798C}" type="presOf" srcId="{07FCCB30-79CB-4A82-A6A0-9CF3047CB73B}" destId="{2626FC00-868E-4BE9-91E9-05A2918CFCE0}" srcOrd="0" destOrd="0" presId="urn:microsoft.com/office/officeart/2005/8/layout/process1"/>
    <dgm:cxn modelId="{1AC445A6-9FFB-4398-AA63-448641475213}" srcId="{DB0F5F4D-D9BA-4682-8FDC-7A3EB5BB5CC5}" destId="{7D8210BE-3536-4E8E-AAF9-3AE3C90C7AEC}" srcOrd="3" destOrd="0" parTransId="{B8515056-229A-456F-8A52-A68EBDF3CC7F}" sibTransId="{09AA9681-9426-4CD9-A660-CC5E7B11A5EC}"/>
    <dgm:cxn modelId="{67256DB6-AEA5-44A5-9EF7-B301586D8EC8}" type="presOf" srcId="{CC72EA1D-2A98-4DB6-979F-614540EAE870}" destId="{044F1DAB-E7D0-429F-A6CE-02ED401E2778}" srcOrd="1" destOrd="0" presId="urn:microsoft.com/office/officeart/2005/8/layout/process1"/>
    <dgm:cxn modelId="{D422E4BF-FA22-47E5-A374-210C24AE3A7B}" type="presOf" srcId="{CC72EA1D-2A98-4DB6-979F-614540EAE870}" destId="{A71FE069-8273-4D96-ACAE-5483A5CDD5CD}" srcOrd="0" destOrd="0" presId="urn:microsoft.com/office/officeart/2005/8/layout/process1"/>
    <dgm:cxn modelId="{7077DEC6-F897-459E-87AC-881E00C0610B}" type="presOf" srcId="{6299319F-90B6-4A9F-B10A-35A2637500D1}" destId="{4A0AB4FF-CEE5-4E35-9293-1DC9CE670CF6}" srcOrd="1" destOrd="0" presId="urn:microsoft.com/office/officeart/2005/8/layout/process1"/>
    <dgm:cxn modelId="{7ACC1CCE-CBB3-46B8-85DF-365560523411}" type="presOf" srcId="{A29A57B8-DA95-45E4-8CAD-04646637D882}" destId="{0183E892-F5BD-4BE7-9D0E-25AC3969FDBD}" srcOrd="0" destOrd="0" presId="urn:microsoft.com/office/officeart/2005/8/layout/process1"/>
    <dgm:cxn modelId="{6CD18ADA-1450-47D2-81FF-65A75DFAFC14}" type="presOf" srcId="{A2F1DE3F-B5AE-444A-B8C6-9598B852DFFC}" destId="{0558A0D7-FAAC-47E4-9337-1374DFA1AC1C}" srcOrd="1" destOrd="0" presId="urn:microsoft.com/office/officeart/2005/8/layout/process1"/>
    <dgm:cxn modelId="{5ABBA30F-F973-44AA-985E-DA874D0AF684}" type="presParOf" srcId="{95FDA4BF-EBC4-45C6-937B-B762F7898483}" destId="{0183E892-F5BD-4BE7-9D0E-25AC3969FDBD}" srcOrd="0" destOrd="0" presId="urn:microsoft.com/office/officeart/2005/8/layout/process1"/>
    <dgm:cxn modelId="{95481382-2AA8-48DE-86AB-D6DAEBF402BC}" type="presParOf" srcId="{95FDA4BF-EBC4-45C6-937B-B762F7898483}" destId="{A83E9309-6C28-4DDF-8721-D36AF5992C9C}" srcOrd="1" destOrd="0" presId="urn:microsoft.com/office/officeart/2005/8/layout/process1"/>
    <dgm:cxn modelId="{C2ADE158-09E5-4240-BB6B-27396F569728}" type="presParOf" srcId="{A83E9309-6C28-4DDF-8721-D36AF5992C9C}" destId="{4A0AB4FF-CEE5-4E35-9293-1DC9CE670CF6}" srcOrd="0" destOrd="0" presId="urn:microsoft.com/office/officeart/2005/8/layout/process1"/>
    <dgm:cxn modelId="{F9991BC0-75FF-407F-BC1C-642921DC5282}" type="presParOf" srcId="{95FDA4BF-EBC4-45C6-937B-B762F7898483}" destId="{2626FC00-868E-4BE9-91E9-05A2918CFCE0}" srcOrd="2" destOrd="0" presId="urn:microsoft.com/office/officeart/2005/8/layout/process1"/>
    <dgm:cxn modelId="{39CD1374-F30E-4BCB-9FFE-305F83642993}" type="presParOf" srcId="{95FDA4BF-EBC4-45C6-937B-B762F7898483}" destId="{91339475-91B3-4040-BDD2-0D04DCAFF066}" srcOrd="3" destOrd="0" presId="urn:microsoft.com/office/officeart/2005/8/layout/process1"/>
    <dgm:cxn modelId="{D3597173-278B-4193-A7CF-9F603CBE186F}" type="presParOf" srcId="{91339475-91B3-4040-BDD2-0D04DCAFF066}" destId="{0558A0D7-FAAC-47E4-9337-1374DFA1AC1C}" srcOrd="0" destOrd="0" presId="urn:microsoft.com/office/officeart/2005/8/layout/process1"/>
    <dgm:cxn modelId="{800AB05F-5093-492C-ADF4-BC82AAF96A4A}" type="presParOf" srcId="{95FDA4BF-EBC4-45C6-937B-B762F7898483}" destId="{3D9C0C57-9719-478B-9286-F7F27A485B60}" srcOrd="4" destOrd="0" presId="urn:microsoft.com/office/officeart/2005/8/layout/process1"/>
    <dgm:cxn modelId="{D1E4F5CA-3305-4C73-9E9C-6B76CF7A4032}" type="presParOf" srcId="{95FDA4BF-EBC4-45C6-937B-B762F7898483}" destId="{A71FE069-8273-4D96-ACAE-5483A5CDD5CD}" srcOrd="5" destOrd="0" presId="urn:microsoft.com/office/officeart/2005/8/layout/process1"/>
    <dgm:cxn modelId="{6C327B58-0643-413D-8EFB-22D0BCBE0F0F}" type="presParOf" srcId="{A71FE069-8273-4D96-ACAE-5483A5CDD5CD}" destId="{044F1DAB-E7D0-429F-A6CE-02ED401E2778}" srcOrd="0" destOrd="0" presId="urn:microsoft.com/office/officeart/2005/8/layout/process1"/>
    <dgm:cxn modelId="{FEABC8F3-9ED4-4BBC-8CA4-48F0B6F66C3B}" type="presParOf" srcId="{95FDA4BF-EBC4-45C6-937B-B762F7898483}" destId="{167C2DF3-96D5-474D-AC92-33472E236DC5}"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98DB6E-47DA-48CC-916E-0DA65ADAB0BF}"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fr-FR"/>
        </a:p>
      </dgm:t>
    </dgm:pt>
    <dgm:pt modelId="{94454A82-8C11-40AE-B1F4-0ED2074902A2}">
      <dgm:prSet phldrT="[Texte]" custT="1"/>
      <dgm:spPr/>
      <dgm:t>
        <a:bodyPr/>
        <a:lstStyle/>
        <a:p>
          <a:r>
            <a:rPr lang="fr-FR"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La certification répond principalement à trois objectifs</a:t>
          </a:r>
          <a:endParaRPr lang="fr-FR" sz="2400" b="1" dirty="0">
            <a:solidFill>
              <a:schemeClr val="bg1"/>
            </a:solidFill>
          </a:endParaRPr>
        </a:p>
      </dgm:t>
    </dgm:pt>
    <dgm:pt modelId="{1872DA71-B96F-465D-8ADC-5DFE7A8EE540}" type="parTrans" cxnId="{021FC002-E682-4D62-BC0C-E4E31385A40B}">
      <dgm:prSet/>
      <dgm:spPr/>
      <dgm:t>
        <a:bodyPr/>
        <a:lstStyle/>
        <a:p>
          <a:endParaRPr lang="fr-FR" sz="2000">
            <a:solidFill>
              <a:schemeClr val="bg1"/>
            </a:solidFill>
          </a:endParaRPr>
        </a:p>
      </dgm:t>
    </dgm:pt>
    <dgm:pt modelId="{C7258E3A-AB4A-4CC4-B577-39E58333BC7F}" type="sibTrans" cxnId="{021FC002-E682-4D62-BC0C-E4E31385A40B}">
      <dgm:prSet/>
      <dgm:spPr/>
      <dgm:t>
        <a:bodyPr/>
        <a:lstStyle/>
        <a:p>
          <a:endParaRPr lang="fr-FR" sz="2000">
            <a:solidFill>
              <a:schemeClr val="bg1"/>
            </a:solidFill>
          </a:endParaRPr>
        </a:p>
      </dgm:t>
    </dgm:pt>
    <dgm:pt modelId="{628E3113-2A5A-4B34-8EA5-F170E8FC2660}">
      <dgm:prSet custT="1"/>
      <dgm:spPr/>
      <dgm:t>
        <a:bodyPr/>
        <a:lstStyle/>
        <a:p>
          <a:r>
            <a:rPr lang="fr-FR"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Mieux acheter</a:t>
          </a:r>
          <a:r>
            <a:rPr lang="fr-FR" sz="2400" dirty="0">
              <a:solidFill>
                <a:schemeClr val="bg1"/>
              </a:solidFill>
              <a:latin typeface="Arial" panose="020B0604020202020204" pitchFamily="34" charset="0"/>
              <a:ea typeface="Calibri" panose="020F0502020204030204" pitchFamily="34" charset="0"/>
              <a:cs typeface="Times New Roman" panose="02020603050405020304" pitchFamily="18" charset="0"/>
            </a:rPr>
            <a:t> : en donnant au client des informations réelles, suffisantes, officielles et reconnues, sur les produits ou les services qu'il achète.</a:t>
          </a:r>
        </a:p>
      </dgm:t>
    </dgm:pt>
    <dgm:pt modelId="{C7EEFC4B-B548-48D3-9CC3-84B998EA80B9}" type="parTrans" cxnId="{055C289F-F169-4FD5-B4BB-A8CCC8C17C3B}">
      <dgm:prSet custT="1"/>
      <dgm:spPr/>
      <dgm:t>
        <a:bodyPr/>
        <a:lstStyle/>
        <a:p>
          <a:endParaRPr lang="fr-FR" sz="600">
            <a:solidFill>
              <a:schemeClr val="bg1"/>
            </a:solidFill>
          </a:endParaRPr>
        </a:p>
      </dgm:t>
    </dgm:pt>
    <dgm:pt modelId="{296963EE-42FB-4C8A-BEC1-11EDD89963EB}" type="sibTrans" cxnId="{055C289F-F169-4FD5-B4BB-A8CCC8C17C3B}">
      <dgm:prSet/>
      <dgm:spPr/>
      <dgm:t>
        <a:bodyPr/>
        <a:lstStyle/>
        <a:p>
          <a:endParaRPr lang="fr-FR" sz="2000">
            <a:solidFill>
              <a:schemeClr val="bg1"/>
            </a:solidFill>
          </a:endParaRPr>
        </a:p>
      </dgm:t>
    </dgm:pt>
    <dgm:pt modelId="{3C5D4C80-67F2-4D93-924B-E4863F55CF2C}">
      <dgm:prSet custT="1"/>
      <dgm:spPr/>
      <dgm:t>
        <a:bodyPr/>
        <a:lstStyle/>
        <a:p>
          <a:r>
            <a:rPr lang="fr-FR"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Mieux vendre</a:t>
          </a:r>
          <a:r>
            <a:rPr lang="fr-FR" sz="2400" dirty="0">
              <a:solidFill>
                <a:schemeClr val="bg1"/>
              </a:solidFill>
              <a:latin typeface="Arial" panose="020B0604020202020204" pitchFamily="34" charset="0"/>
              <a:ea typeface="Calibri" panose="020F0502020204030204" pitchFamily="34" charset="0"/>
              <a:cs typeface="Times New Roman" panose="02020603050405020304" pitchFamily="18" charset="0"/>
            </a:rPr>
            <a:t> : les entreprises qui ont une certification, une qualification ou un label accèdent aux marchés dans de meilleures conditions. Cette reconnaissance permet de se démarquer de la concurrence.</a:t>
          </a:r>
        </a:p>
      </dgm:t>
    </dgm:pt>
    <dgm:pt modelId="{218ED084-0422-4977-B926-8A437CDC259A}" type="parTrans" cxnId="{D4381247-56CA-47D5-906A-1B12767C345B}">
      <dgm:prSet custT="1"/>
      <dgm:spPr/>
      <dgm:t>
        <a:bodyPr/>
        <a:lstStyle/>
        <a:p>
          <a:endParaRPr lang="fr-FR" sz="600">
            <a:solidFill>
              <a:schemeClr val="bg1"/>
            </a:solidFill>
          </a:endParaRPr>
        </a:p>
      </dgm:t>
    </dgm:pt>
    <dgm:pt modelId="{D2E5FB52-E85C-411F-B4EB-A99FF27EE91F}" type="sibTrans" cxnId="{D4381247-56CA-47D5-906A-1B12767C345B}">
      <dgm:prSet/>
      <dgm:spPr/>
      <dgm:t>
        <a:bodyPr/>
        <a:lstStyle/>
        <a:p>
          <a:endParaRPr lang="fr-FR" sz="2000">
            <a:solidFill>
              <a:schemeClr val="bg1"/>
            </a:solidFill>
          </a:endParaRPr>
        </a:p>
      </dgm:t>
    </dgm:pt>
    <dgm:pt modelId="{734ADBC0-4257-4C43-941C-37CD3D68113D}">
      <dgm:prSet custT="1"/>
      <dgm:spPr/>
      <dgm:t>
        <a:bodyPr/>
        <a:lstStyle/>
        <a:p>
          <a:r>
            <a:rPr lang="fr-FR"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Mieux réglementer</a:t>
          </a:r>
          <a:r>
            <a:rPr lang="fr-FR" sz="2400" dirty="0">
              <a:solidFill>
                <a:schemeClr val="bg1"/>
              </a:solidFill>
              <a:latin typeface="Arial" panose="020B0604020202020204" pitchFamily="34" charset="0"/>
              <a:ea typeface="Calibri" panose="020F0502020204030204" pitchFamily="34" charset="0"/>
              <a:cs typeface="Times New Roman" panose="02020603050405020304" pitchFamily="18" charset="0"/>
            </a:rPr>
            <a:t> : la certification s’inscrit dans une démarche de professionnalisation qui permet de dépasser la simple production par une approche responsabilisant chacun.</a:t>
          </a:r>
        </a:p>
      </dgm:t>
    </dgm:pt>
    <dgm:pt modelId="{6E8547A1-42C7-4A03-864A-94C2A896B9DC}" type="parTrans" cxnId="{9A5D601B-B87F-470A-B26B-772355F8266E}">
      <dgm:prSet custT="1"/>
      <dgm:spPr/>
      <dgm:t>
        <a:bodyPr/>
        <a:lstStyle/>
        <a:p>
          <a:endParaRPr lang="fr-FR" sz="600">
            <a:solidFill>
              <a:schemeClr val="bg1"/>
            </a:solidFill>
          </a:endParaRPr>
        </a:p>
      </dgm:t>
    </dgm:pt>
    <dgm:pt modelId="{3014765C-32B0-4266-BA2B-F224F9E91559}" type="sibTrans" cxnId="{9A5D601B-B87F-470A-B26B-772355F8266E}">
      <dgm:prSet/>
      <dgm:spPr/>
      <dgm:t>
        <a:bodyPr/>
        <a:lstStyle/>
        <a:p>
          <a:endParaRPr lang="fr-FR" sz="2000">
            <a:solidFill>
              <a:schemeClr val="bg1"/>
            </a:solidFill>
          </a:endParaRPr>
        </a:p>
      </dgm:t>
    </dgm:pt>
    <dgm:pt modelId="{0A312121-14A0-4D48-8383-4DAF81564005}" type="pres">
      <dgm:prSet presAssocID="{C398DB6E-47DA-48CC-916E-0DA65ADAB0BF}" presName="diagram" presStyleCnt="0">
        <dgm:presLayoutVars>
          <dgm:chPref val="1"/>
          <dgm:dir/>
          <dgm:animOne val="branch"/>
          <dgm:animLvl val="lvl"/>
          <dgm:resizeHandles val="exact"/>
        </dgm:presLayoutVars>
      </dgm:prSet>
      <dgm:spPr/>
    </dgm:pt>
    <dgm:pt modelId="{11AED09C-CD81-45B3-895A-4AEF01EA2468}" type="pres">
      <dgm:prSet presAssocID="{94454A82-8C11-40AE-B1F4-0ED2074902A2}" presName="root1" presStyleCnt="0"/>
      <dgm:spPr/>
    </dgm:pt>
    <dgm:pt modelId="{A747D2F4-5E93-4D3E-B6E5-A7C9672B3052}" type="pres">
      <dgm:prSet presAssocID="{94454A82-8C11-40AE-B1F4-0ED2074902A2}" presName="LevelOneTextNode" presStyleLbl="node0" presStyleIdx="0" presStyleCnt="1" custScaleX="93505" custScaleY="154351" custLinFactNeighborX="12066" custLinFactNeighborY="1379">
        <dgm:presLayoutVars>
          <dgm:chPref val="3"/>
        </dgm:presLayoutVars>
      </dgm:prSet>
      <dgm:spPr/>
    </dgm:pt>
    <dgm:pt modelId="{3C77A68B-3734-4CEC-8E0B-D7B06090B53F}" type="pres">
      <dgm:prSet presAssocID="{94454A82-8C11-40AE-B1F4-0ED2074902A2}" presName="level2hierChild" presStyleCnt="0"/>
      <dgm:spPr/>
    </dgm:pt>
    <dgm:pt modelId="{A216A03D-F4F2-47B4-897D-939E61798320}" type="pres">
      <dgm:prSet presAssocID="{C7EEFC4B-B548-48D3-9CC3-84B998EA80B9}" presName="conn2-1" presStyleLbl="parChTrans1D2" presStyleIdx="0" presStyleCnt="3"/>
      <dgm:spPr/>
    </dgm:pt>
    <dgm:pt modelId="{B7C8DA3E-D23C-40E2-8883-9C076F825BCB}" type="pres">
      <dgm:prSet presAssocID="{C7EEFC4B-B548-48D3-9CC3-84B998EA80B9}" presName="connTx" presStyleLbl="parChTrans1D2" presStyleIdx="0" presStyleCnt="3"/>
      <dgm:spPr/>
    </dgm:pt>
    <dgm:pt modelId="{76DC5402-1765-41C9-90A2-BAC1BAC23AFC}" type="pres">
      <dgm:prSet presAssocID="{628E3113-2A5A-4B34-8EA5-F170E8FC2660}" presName="root2" presStyleCnt="0"/>
      <dgm:spPr/>
    </dgm:pt>
    <dgm:pt modelId="{F5D43A70-11E9-4B9D-95CA-B3D937FDE9A8}" type="pres">
      <dgm:prSet presAssocID="{628E3113-2A5A-4B34-8EA5-F170E8FC2660}" presName="LevelTwoTextNode" presStyleLbl="node2" presStyleIdx="0" presStyleCnt="3" custScaleX="326834" custScaleY="88681" custLinFactNeighborX="954">
        <dgm:presLayoutVars>
          <dgm:chPref val="3"/>
        </dgm:presLayoutVars>
      </dgm:prSet>
      <dgm:spPr/>
    </dgm:pt>
    <dgm:pt modelId="{A7EEFE87-8DE6-46ED-9F06-1507D52EF410}" type="pres">
      <dgm:prSet presAssocID="{628E3113-2A5A-4B34-8EA5-F170E8FC2660}" presName="level3hierChild" presStyleCnt="0"/>
      <dgm:spPr/>
    </dgm:pt>
    <dgm:pt modelId="{CE2F1D44-7AB0-4F5D-A7F7-FBE67178EFFB}" type="pres">
      <dgm:prSet presAssocID="{218ED084-0422-4977-B926-8A437CDC259A}" presName="conn2-1" presStyleLbl="parChTrans1D2" presStyleIdx="1" presStyleCnt="3"/>
      <dgm:spPr/>
    </dgm:pt>
    <dgm:pt modelId="{4297F964-DCEB-453A-81EC-0A8AD20D46C7}" type="pres">
      <dgm:prSet presAssocID="{218ED084-0422-4977-B926-8A437CDC259A}" presName="connTx" presStyleLbl="parChTrans1D2" presStyleIdx="1" presStyleCnt="3"/>
      <dgm:spPr/>
    </dgm:pt>
    <dgm:pt modelId="{74F59937-2E90-4C89-AA81-2E273352DA15}" type="pres">
      <dgm:prSet presAssocID="{3C5D4C80-67F2-4D93-924B-E4863F55CF2C}" presName="root2" presStyleCnt="0"/>
      <dgm:spPr/>
    </dgm:pt>
    <dgm:pt modelId="{9EABEA8C-6CED-456D-B09F-2FE06447B51D}" type="pres">
      <dgm:prSet presAssocID="{3C5D4C80-67F2-4D93-924B-E4863F55CF2C}" presName="LevelTwoTextNode" presStyleLbl="node2" presStyleIdx="1" presStyleCnt="3" custScaleX="326834" custScaleY="118500" custLinFactNeighborX="954">
        <dgm:presLayoutVars>
          <dgm:chPref val="3"/>
        </dgm:presLayoutVars>
      </dgm:prSet>
      <dgm:spPr/>
    </dgm:pt>
    <dgm:pt modelId="{FC177197-DB23-4A6C-887B-873F63695128}" type="pres">
      <dgm:prSet presAssocID="{3C5D4C80-67F2-4D93-924B-E4863F55CF2C}" presName="level3hierChild" presStyleCnt="0"/>
      <dgm:spPr/>
    </dgm:pt>
    <dgm:pt modelId="{DE4CF122-5AB8-4950-B6F5-093BD0CE0458}" type="pres">
      <dgm:prSet presAssocID="{6E8547A1-42C7-4A03-864A-94C2A896B9DC}" presName="conn2-1" presStyleLbl="parChTrans1D2" presStyleIdx="2" presStyleCnt="3"/>
      <dgm:spPr/>
    </dgm:pt>
    <dgm:pt modelId="{3423F86F-053F-4E87-A1F9-2EF3CCE1A1DA}" type="pres">
      <dgm:prSet presAssocID="{6E8547A1-42C7-4A03-864A-94C2A896B9DC}" presName="connTx" presStyleLbl="parChTrans1D2" presStyleIdx="2" presStyleCnt="3"/>
      <dgm:spPr/>
    </dgm:pt>
    <dgm:pt modelId="{6C0851A6-3561-41EB-A5A4-99969B0648FA}" type="pres">
      <dgm:prSet presAssocID="{734ADBC0-4257-4C43-941C-37CD3D68113D}" presName="root2" presStyleCnt="0"/>
      <dgm:spPr/>
    </dgm:pt>
    <dgm:pt modelId="{E640E768-9000-47AB-91A5-95C26B987BFA}" type="pres">
      <dgm:prSet presAssocID="{734ADBC0-4257-4C43-941C-37CD3D68113D}" presName="LevelTwoTextNode" presStyleLbl="node2" presStyleIdx="2" presStyleCnt="3" custScaleX="326834" custScaleY="112442">
        <dgm:presLayoutVars>
          <dgm:chPref val="3"/>
        </dgm:presLayoutVars>
      </dgm:prSet>
      <dgm:spPr/>
    </dgm:pt>
    <dgm:pt modelId="{4EE8197B-A264-4AED-B2B5-BF1E3A3410AB}" type="pres">
      <dgm:prSet presAssocID="{734ADBC0-4257-4C43-941C-37CD3D68113D}" presName="level3hierChild" presStyleCnt="0"/>
      <dgm:spPr/>
    </dgm:pt>
  </dgm:ptLst>
  <dgm:cxnLst>
    <dgm:cxn modelId="{021FC002-E682-4D62-BC0C-E4E31385A40B}" srcId="{C398DB6E-47DA-48CC-916E-0DA65ADAB0BF}" destId="{94454A82-8C11-40AE-B1F4-0ED2074902A2}" srcOrd="0" destOrd="0" parTransId="{1872DA71-B96F-465D-8ADC-5DFE7A8EE540}" sibTransId="{C7258E3A-AB4A-4CC4-B577-39E58333BC7F}"/>
    <dgm:cxn modelId="{9A5D601B-B87F-470A-B26B-772355F8266E}" srcId="{94454A82-8C11-40AE-B1F4-0ED2074902A2}" destId="{734ADBC0-4257-4C43-941C-37CD3D68113D}" srcOrd="2" destOrd="0" parTransId="{6E8547A1-42C7-4A03-864A-94C2A896B9DC}" sibTransId="{3014765C-32B0-4266-BA2B-F224F9E91559}"/>
    <dgm:cxn modelId="{7358CC3A-9B83-4E85-8F94-A152111DB2E2}" type="presOf" srcId="{6E8547A1-42C7-4A03-864A-94C2A896B9DC}" destId="{DE4CF122-5AB8-4950-B6F5-093BD0CE0458}" srcOrd="0" destOrd="0" presId="urn:microsoft.com/office/officeart/2005/8/layout/hierarchy2"/>
    <dgm:cxn modelId="{D4381247-56CA-47D5-906A-1B12767C345B}" srcId="{94454A82-8C11-40AE-B1F4-0ED2074902A2}" destId="{3C5D4C80-67F2-4D93-924B-E4863F55CF2C}" srcOrd="1" destOrd="0" parTransId="{218ED084-0422-4977-B926-8A437CDC259A}" sibTransId="{D2E5FB52-E85C-411F-B4EB-A99FF27EE91F}"/>
    <dgm:cxn modelId="{875BCA4F-4A7F-4D01-9823-0050A91D074F}" type="presOf" srcId="{94454A82-8C11-40AE-B1F4-0ED2074902A2}" destId="{A747D2F4-5E93-4D3E-B6E5-A7C9672B3052}" srcOrd="0" destOrd="0" presId="urn:microsoft.com/office/officeart/2005/8/layout/hierarchy2"/>
    <dgm:cxn modelId="{C22EFF8D-1F35-4B5D-B97D-95AC19385DC1}" type="presOf" srcId="{C7EEFC4B-B548-48D3-9CC3-84B998EA80B9}" destId="{B7C8DA3E-D23C-40E2-8883-9C076F825BCB}" srcOrd="1" destOrd="0" presId="urn:microsoft.com/office/officeart/2005/8/layout/hierarchy2"/>
    <dgm:cxn modelId="{7130A59A-617B-41BF-9877-9391424B0F84}" type="presOf" srcId="{6E8547A1-42C7-4A03-864A-94C2A896B9DC}" destId="{3423F86F-053F-4E87-A1F9-2EF3CCE1A1DA}" srcOrd="1" destOrd="0" presId="urn:microsoft.com/office/officeart/2005/8/layout/hierarchy2"/>
    <dgm:cxn modelId="{F118249C-0814-4E8C-8B75-ADF76EC8B8A0}" type="presOf" srcId="{C7EEFC4B-B548-48D3-9CC3-84B998EA80B9}" destId="{A216A03D-F4F2-47B4-897D-939E61798320}" srcOrd="0" destOrd="0" presId="urn:microsoft.com/office/officeart/2005/8/layout/hierarchy2"/>
    <dgm:cxn modelId="{C875769D-53B6-4E72-AE92-4981E89B1195}" type="presOf" srcId="{218ED084-0422-4977-B926-8A437CDC259A}" destId="{CE2F1D44-7AB0-4F5D-A7F7-FBE67178EFFB}" srcOrd="0" destOrd="0" presId="urn:microsoft.com/office/officeart/2005/8/layout/hierarchy2"/>
    <dgm:cxn modelId="{055C289F-F169-4FD5-B4BB-A8CCC8C17C3B}" srcId="{94454A82-8C11-40AE-B1F4-0ED2074902A2}" destId="{628E3113-2A5A-4B34-8EA5-F170E8FC2660}" srcOrd="0" destOrd="0" parTransId="{C7EEFC4B-B548-48D3-9CC3-84B998EA80B9}" sibTransId="{296963EE-42FB-4C8A-BEC1-11EDD89963EB}"/>
    <dgm:cxn modelId="{2ED647AD-15FB-4A82-953C-E01D31CCD870}" type="presOf" srcId="{628E3113-2A5A-4B34-8EA5-F170E8FC2660}" destId="{F5D43A70-11E9-4B9D-95CA-B3D937FDE9A8}" srcOrd="0" destOrd="0" presId="urn:microsoft.com/office/officeart/2005/8/layout/hierarchy2"/>
    <dgm:cxn modelId="{8E3870E7-7666-4850-BEC9-D54F31D3A5C8}" type="presOf" srcId="{C398DB6E-47DA-48CC-916E-0DA65ADAB0BF}" destId="{0A312121-14A0-4D48-8383-4DAF81564005}" srcOrd="0" destOrd="0" presId="urn:microsoft.com/office/officeart/2005/8/layout/hierarchy2"/>
    <dgm:cxn modelId="{B06D4BEB-FF97-4D07-A887-F6257BE7E944}" type="presOf" srcId="{218ED084-0422-4977-B926-8A437CDC259A}" destId="{4297F964-DCEB-453A-81EC-0A8AD20D46C7}" srcOrd="1" destOrd="0" presId="urn:microsoft.com/office/officeart/2005/8/layout/hierarchy2"/>
    <dgm:cxn modelId="{7686E0F2-2209-4B56-B33B-FEB701599B84}" type="presOf" srcId="{3C5D4C80-67F2-4D93-924B-E4863F55CF2C}" destId="{9EABEA8C-6CED-456D-B09F-2FE06447B51D}" srcOrd="0" destOrd="0" presId="urn:microsoft.com/office/officeart/2005/8/layout/hierarchy2"/>
    <dgm:cxn modelId="{43468BFD-5C05-4EAB-928C-2341E1405B3C}" type="presOf" srcId="{734ADBC0-4257-4C43-941C-37CD3D68113D}" destId="{E640E768-9000-47AB-91A5-95C26B987BFA}" srcOrd="0" destOrd="0" presId="urn:microsoft.com/office/officeart/2005/8/layout/hierarchy2"/>
    <dgm:cxn modelId="{0C6DE3B2-58E1-4F5B-B918-4EC297CB45A4}" type="presParOf" srcId="{0A312121-14A0-4D48-8383-4DAF81564005}" destId="{11AED09C-CD81-45B3-895A-4AEF01EA2468}" srcOrd="0" destOrd="0" presId="urn:microsoft.com/office/officeart/2005/8/layout/hierarchy2"/>
    <dgm:cxn modelId="{E1FCA3AA-F743-4A63-9E5E-29B8263CA7C0}" type="presParOf" srcId="{11AED09C-CD81-45B3-895A-4AEF01EA2468}" destId="{A747D2F4-5E93-4D3E-B6E5-A7C9672B3052}" srcOrd="0" destOrd="0" presId="urn:microsoft.com/office/officeart/2005/8/layout/hierarchy2"/>
    <dgm:cxn modelId="{8BBA9AEE-4002-4693-8A4E-74D35683D32F}" type="presParOf" srcId="{11AED09C-CD81-45B3-895A-4AEF01EA2468}" destId="{3C77A68B-3734-4CEC-8E0B-D7B06090B53F}" srcOrd="1" destOrd="0" presId="urn:microsoft.com/office/officeart/2005/8/layout/hierarchy2"/>
    <dgm:cxn modelId="{2E333A40-19F9-469B-A58B-07A1D20B5E23}" type="presParOf" srcId="{3C77A68B-3734-4CEC-8E0B-D7B06090B53F}" destId="{A216A03D-F4F2-47B4-897D-939E61798320}" srcOrd="0" destOrd="0" presId="urn:microsoft.com/office/officeart/2005/8/layout/hierarchy2"/>
    <dgm:cxn modelId="{6927D30C-DEC8-48E9-9F89-C55551EC800B}" type="presParOf" srcId="{A216A03D-F4F2-47B4-897D-939E61798320}" destId="{B7C8DA3E-D23C-40E2-8883-9C076F825BCB}" srcOrd="0" destOrd="0" presId="urn:microsoft.com/office/officeart/2005/8/layout/hierarchy2"/>
    <dgm:cxn modelId="{A89A86E7-6513-4F32-A406-59A9D5E49412}" type="presParOf" srcId="{3C77A68B-3734-4CEC-8E0B-D7B06090B53F}" destId="{76DC5402-1765-41C9-90A2-BAC1BAC23AFC}" srcOrd="1" destOrd="0" presId="urn:microsoft.com/office/officeart/2005/8/layout/hierarchy2"/>
    <dgm:cxn modelId="{0BEDFB13-C0AB-40D1-890A-E19F930F9A3B}" type="presParOf" srcId="{76DC5402-1765-41C9-90A2-BAC1BAC23AFC}" destId="{F5D43A70-11E9-4B9D-95CA-B3D937FDE9A8}" srcOrd="0" destOrd="0" presId="urn:microsoft.com/office/officeart/2005/8/layout/hierarchy2"/>
    <dgm:cxn modelId="{4F753485-A322-4F90-B547-96AEAFF69D79}" type="presParOf" srcId="{76DC5402-1765-41C9-90A2-BAC1BAC23AFC}" destId="{A7EEFE87-8DE6-46ED-9F06-1507D52EF410}" srcOrd="1" destOrd="0" presId="urn:microsoft.com/office/officeart/2005/8/layout/hierarchy2"/>
    <dgm:cxn modelId="{408AA9E3-0DC6-498C-A29F-1A498351C38F}" type="presParOf" srcId="{3C77A68B-3734-4CEC-8E0B-D7B06090B53F}" destId="{CE2F1D44-7AB0-4F5D-A7F7-FBE67178EFFB}" srcOrd="2" destOrd="0" presId="urn:microsoft.com/office/officeart/2005/8/layout/hierarchy2"/>
    <dgm:cxn modelId="{00EF0272-ADA7-4170-8F5F-99293B3E4D8D}" type="presParOf" srcId="{CE2F1D44-7AB0-4F5D-A7F7-FBE67178EFFB}" destId="{4297F964-DCEB-453A-81EC-0A8AD20D46C7}" srcOrd="0" destOrd="0" presId="urn:microsoft.com/office/officeart/2005/8/layout/hierarchy2"/>
    <dgm:cxn modelId="{617E3346-A826-4B2E-A7A1-210AFC52CF75}" type="presParOf" srcId="{3C77A68B-3734-4CEC-8E0B-D7B06090B53F}" destId="{74F59937-2E90-4C89-AA81-2E273352DA15}" srcOrd="3" destOrd="0" presId="urn:microsoft.com/office/officeart/2005/8/layout/hierarchy2"/>
    <dgm:cxn modelId="{0D24BF89-5904-412E-8D90-B90545C05BE2}" type="presParOf" srcId="{74F59937-2E90-4C89-AA81-2E273352DA15}" destId="{9EABEA8C-6CED-456D-B09F-2FE06447B51D}" srcOrd="0" destOrd="0" presId="urn:microsoft.com/office/officeart/2005/8/layout/hierarchy2"/>
    <dgm:cxn modelId="{C1A3248B-7D1A-4153-981F-5238FD7ADCA6}" type="presParOf" srcId="{74F59937-2E90-4C89-AA81-2E273352DA15}" destId="{FC177197-DB23-4A6C-887B-873F63695128}" srcOrd="1" destOrd="0" presId="urn:microsoft.com/office/officeart/2005/8/layout/hierarchy2"/>
    <dgm:cxn modelId="{13D9B790-2D36-4729-BCB6-9A5A013DE1FB}" type="presParOf" srcId="{3C77A68B-3734-4CEC-8E0B-D7B06090B53F}" destId="{DE4CF122-5AB8-4950-B6F5-093BD0CE0458}" srcOrd="4" destOrd="0" presId="urn:microsoft.com/office/officeart/2005/8/layout/hierarchy2"/>
    <dgm:cxn modelId="{A3AAD69A-2181-4E38-9FEE-BABE9A9BD7D7}" type="presParOf" srcId="{DE4CF122-5AB8-4950-B6F5-093BD0CE0458}" destId="{3423F86F-053F-4E87-A1F9-2EF3CCE1A1DA}" srcOrd="0" destOrd="0" presId="urn:microsoft.com/office/officeart/2005/8/layout/hierarchy2"/>
    <dgm:cxn modelId="{15D2236E-F8A0-49B9-BBF7-F2B6B23B25E3}" type="presParOf" srcId="{3C77A68B-3734-4CEC-8E0B-D7B06090B53F}" destId="{6C0851A6-3561-41EB-A5A4-99969B0648FA}" srcOrd="5" destOrd="0" presId="urn:microsoft.com/office/officeart/2005/8/layout/hierarchy2"/>
    <dgm:cxn modelId="{D9197125-DCDD-4382-B0B5-597DB3A18E59}" type="presParOf" srcId="{6C0851A6-3561-41EB-A5A4-99969B0648FA}" destId="{E640E768-9000-47AB-91A5-95C26B987BFA}" srcOrd="0" destOrd="0" presId="urn:microsoft.com/office/officeart/2005/8/layout/hierarchy2"/>
    <dgm:cxn modelId="{6FE5DAB2-84BB-466B-AF8A-82A592391A58}" type="presParOf" srcId="{6C0851A6-3561-41EB-A5A4-99969B0648FA}" destId="{4EE8197B-A264-4AED-B2B5-BF1E3A3410A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62AAAA8-6BCA-4DD0-BDBB-04A9CFC07819}" type="doc">
      <dgm:prSet loTypeId="urn:microsoft.com/office/officeart/2005/8/layout/hProcess9" loCatId="process" qsTypeId="urn:microsoft.com/office/officeart/2005/8/quickstyle/simple1" qsCatId="simple" csTypeId="urn:microsoft.com/office/officeart/2005/8/colors/colorful5" csCatId="colorful" phldr="1"/>
      <dgm:spPr/>
    </dgm:pt>
    <dgm:pt modelId="{DF3B2B65-B942-4740-B0D6-A46B8C282ABE}">
      <dgm:prSet phldrT="[Texte]" custT="1"/>
      <dgm:spPr/>
      <dgm:t>
        <a:bodyPr/>
        <a:lstStyle/>
        <a:p>
          <a:pPr algn="ctr"/>
          <a:r>
            <a:rPr lang="fr-FR" sz="2400" b="1" dirty="0">
              <a:latin typeface="Arial" panose="020B0604020202020204" pitchFamily="34" charset="0"/>
              <a:ea typeface="Calibri" panose="020F0502020204030204" pitchFamily="34" charset="0"/>
              <a:cs typeface="Times New Roman" panose="02020603050405020304" pitchFamily="18" charset="0"/>
            </a:rPr>
            <a:t>Conséquences pratiques </a:t>
          </a:r>
          <a:endParaRPr lang="fr-FR" sz="2400" b="1" dirty="0"/>
        </a:p>
      </dgm:t>
    </dgm:pt>
    <dgm:pt modelId="{F0658AEC-9170-45D9-890A-229CD54776D3}" type="parTrans" cxnId="{B5B3CF95-1779-479D-8C8F-6EF9A0BDFD1D}">
      <dgm:prSet/>
      <dgm:spPr/>
      <dgm:t>
        <a:bodyPr/>
        <a:lstStyle/>
        <a:p>
          <a:endParaRPr lang="fr-FR"/>
        </a:p>
      </dgm:t>
    </dgm:pt>
    <dgm:pt modelId="{402814E7-63EF-4BED-AF33-11765FCEC983}" type="sibTrans" cxnId="{B5B3CF95-1779-479D-8C8F-6EF9A0BDFD1D}">
      <dgm:prSet/>
      <dgm:spPr/>
      <dgm:t>
        <a:bodyPr/>
        <a:lstStyle/>
        <a:p>
          <a:endParaRPr lang="fr-FR"/>
        </a:p>
      </dgm:t>
    </dgm:pt>
    <dgm:pt modelId="{C47CAA6F-D7E2-4285-8E91-727477230A1D}">
      <dgm:prSet custT="1"/>
      <dgm:spPr/>
      <dgm:t>
        <a:bodyPr/>
        <a:lstStyle/>
        <a:p>
          <a:pPr algn="l"/>
          <a:r>
            <a:rPr lang="fr-FR" sz="2200" b="1" dirty="0">
              <a:solidFill>
                <a:srgbClr val="00B0F0"/>
              </a:solidFill>
              <a:latin typeface="Arial" panose="020B0604020202020204" pitchFamily="34" charset="0"/>
              <a:ea typeface="Calibri" panose="020F0502020204030204" pitchFamily="34" charset="0"/>
              <a:cs typeface="Arial" panose="020B0604020202020204" pitchFamily="34" charset="0"/>
            </a:rPr>
            <a:t>Stimule l’innovation technique </a:t>
          </a:r>
          <a:r>
            <a:rPr lang="fr-FR" sz="2200" b="1" dirty="0">
              <a:latin typeface="Arial" panose="020B0604020202020204" pitchFamily="34" charset="0"/>
              <a:ea typeface="Calibri" panose="020F0502020204030204" pitchFamily="34" charset="0"/>
              <a:cs typeface="Arial" panose="020B0604020202020204" pitchFamily="34" charset="0"/>
            </a:rPr>
            <a:t>à tous les niveaux de l’entreprise</a:t>
          </a:r>
          <a:endParaRPr lang="fr-FR" sz="2200" b="1" dirty="0">
            <a:latin typeface="Arial" panose="020B0604020202020204" pitchFamily="34" charset="0"/>
            <a:ea typeface="Calibri" panose="020F0502020204030204" pitchFamily="34" charset="0"/>
            <a:cs typeface="Times New Roman" panose="02020603050405020304" pitchFamily="18" charset="0"/>
          </a:endParaRPr>
        </a:p>
      </dgm:t>
    </dgm:pt>
    <dgm:pt modelId="{EEE19CBD-C5E3-4610-9576-3E5EB76B5C89}" type="parTrans" cxnId="{1CA39CAB-D88C-402D-98FF-E64F7EA80B88}">
      <dgm:prSet/>
      <dgm:spPr/>
      <dgm:t>
        <a:bodyPr/>
        <a:lstStyle/>
        <a:p>
          <a:endParaRPr lang="fr-FR"/>
        </a:p>
      </dgm:t>
    </dgm:pt>
    <dgm:pt modelId="{8D097E78-440D-4B39-9DF7-972CFC76DA9B}" type="sibTrans" cxnId="{1CA39CAB-D88C-402D-98FF-E64F7EA80B88}">
      <dgm:prSet/>
      <dgm:spPr/>
      <dgm:t>
        <a:bodyPr/>
        <a:lstStyle/>
        <a:p>
          <a:endParaRPr lang="fr-FR"/>
        </a:p>
      </dgm:t>
    </dgm:pt>
    <dgm:pt modelId="{2BE54A58-5390-4925-B56A-D3D41B882540}">
      <dgm:prSet custT="1"/>
      <dgm:spPr/>
      <dgm:t>
        <a:bodyPr/>
        <a:lstStyle/>
        <a:p>
          <a:pPr algn="l"/>
          <a:r>
            <a:rPr lang="fr-FR" sz="2200" b="1" dirty="0">
              <a:solidFill>
                <a:srgbClr val="00B0F0"/>
              </a:solidFill>
              <a:latin typeface="Arial" panose="020B0604020202020204" pitchFamily="34" charset="0"/>
              <a:ea typeface="Calibri" panose="020F0502020204030204" pitchFamily="34" charset="0"/>
              <a:cs typeface="Arial" panose="020B0604020202020204" pitchFamily="34" charset="0"/>
            </a:rPr>
            <a:t>Réduit les ressources </a:t>
          </a:r>
          <a:r>
            <a:rPr lang="fr-FR" sz="2200" b="1" dirty="0">
              <a:latin typeface="Arial" panose="020B0604020202020204" pitchFamily="34" charset="0"/>
              <a:ea typeface="Calibri" panose="020F0502020204030204" pitchFamily="34" charset="0"/>
              <a:cs typeface="Arial" panose="020B0604020202020204" pitchFamily="34" charset="0"/>
            </a:rPr>
            <a:t>nécessaires à la production, les stocks et le gaspillage</a:t>
          </a:r>
          <a:endParaRPr lang="fr-FR" sz="2200" b="1" dirty="0">
            <a:latin typeface="Arial" panose="020B0604020202020204" pitchFamily="34" charset="0"/>
            <a:ea typeface="Calibri" panose="020F0502020204030204" pitchFamily="34" charset="0"/>
            <a:cs typeface="Times New Roman" panose="02020603050405020304" pitchFamily="18" charset="0"/>
          </a:endParaRPr>
        </a:p>
      </dgm:t>
    </dgm:pt>
    <dgm:pt modelId="{BB3E818B-3C9F-4D24-9E4F-2142439D7CE9}" type="parTrans" cxnId="{F8388086-D47C-48E7-80C6-111C11FABB6D}">
      <dgm:prSet/>
      <dgm:spPr/>
      <dgm:t>
        <a:bodyPr/>
        <a:lstStyle/>
        <a:p>
          <a:endParaRPr lang="fr-FR"/>
        </a:p>
      </dgm:t>
    </dgm:pt>
    <dgm:pt modelId="{516444BB-518E-488C-BD90-B9BAC99FE8C7}" type="sibTrans" cxnId="{F8388086-D47C-48E7-80C6-111C11FABB6D}">
      <dgm:prSet/>
      <dgm:spPr/>
      <dgm:t>
        <a:bodyPr/>
        <a:lstStyle/>
        <a:p>
          <a:endParaRPr lang="fr-FR"/>
        </a:p>
      </dgm:t>
    </dgm:pt>
    <dgm:pt modelId="{8D1101E6-8CB9-4084-A576-1F652BBF5924}">
      <dgm:prSet custT="1"/>
      <dgm:spPr/>
      <dgm:t>
        <a:bodyPr/>
        <a:lstStyle/>
        <a:p>
          <a:pPr algn="l"/>
          <a:r>
            <a:rPr lang="fr-FR" sz="2200" b="1" dirty="0">
              <a:solidFill>
                <a:srgbClr val="00B0F0"/>
              </a:solidFill>
              <a:latin typeface="Arial" panose="020B0604020202020204" pitchFamily="34" charset="0"/>
              <a:ea typeface="Calibri" panose="020F0502020204030204" pitchFamily="34" charset="0"/>
              <a:cs typeface="Arial" panose="020B0604020202020204" pitchFamily="34" charset="0"/>
            </a:rPr>
            <a:t>Réduit les défauts et dysfonctionnements </a:t>
          </a:r>
          <a:r>
            <a:rPr lang="fr-FR" sz="2200" b="1" dirty="0">
              <a:latin typeface="Arial" panose="020B0604020202020204" pitchFamily="34" charset="0"/>
              <a:ea typeface="Calibri" panose="020F0502020204030204" pitchFamily="34" charset="0"/>
              <a:cs typeface="Arial" panose="020B0604020202020204" pitchFamily="34" charset="0"/>
            </a:rPr>
            <a:t>et leurs conséquences</a:t>
          </a:r>
          <a:endParaRPr lang="fr-FR" sz="2200" b="1" dirty="0">
            <a:latin typeface="Arial" panose="020B0604020202020204" pitchFamily="34" charset="0"/>
            <a:ea typeface="Calibri" panose="020F0502020204030204" pitchFamily="34" charset="0"/>
            <a:cs typeface="Times New Roman" panose="02020603050405020304" pitchFamily="18" charset="0"/>
          </a:endParaRPr>
        </a:p>
      </dgm:t>
    </dgm:pt>
    <dgm:pt modelId="{204C7E6F-78D6-41D7-A0CA-B1A65DD8C496}" type="parTrans" cxnId="{FDB31D25-18E8-49C3-9166-4CE6A229D494}">
      <dgm:prSet/>
      <dgm:spPr/>
      <dgm:t>
        <a:bodyPr/>
        <a:lstStyle/>
        <a:p>
          <a:endParaRPr lang="fr-FR"/>
        </a:p>
      </dgm:t>
    </dgm:pt>
    <dgm:pt modelId="{C1A7DE47-FF82-434F-A82F-2FF9EBA3B2AC}" type="sibTrans" cxnId="{FDB31D25-18E8-49C3-9166-4CE6A229D494}">
      <dgm:prSet/>
      <dgm:spPr/>
      <dgm:t>
        <a:bodyPr/>
        <a:lstStyle/>
        <a:p>
          <a:endParaRPr lang="fr-FR"/>
        </a:p>
      </dgm:t>
    </dgm:pt>
    <dgm:pt modelId="{E05A2F7C-A41D-4594-82C7-E965EECC232B}">
      <dgm:prSet custT="1"/>
      <dgm:spPr/>
      <dgm:t>
        <a:bodyPr/>
        <a:lstStyle/>
        <a:p>
          <a:pPr algn="l"/>
          <a:r>
            <a:rPr lang="fr-FR" sz="2200" b="1" dirty="0">
              <a:solidFill>
                <a:srgbClr val="00B0F0"/>
              </a:solidFill>
              <a:latin typeface="Arial" panose="020B0604020202020204" pitchFamily="34" charset="0"/>
              <a:ea typeface="Calibri" panose="020F0502020204030204" pitchFamily="34" charset="0"/>
              <a:cs typeface="Arial" panose="020B0604020202020204" pitchFamily="34" charset="0"/>
            </a:rPr>
            <a:t>Améliore la flexibilité, la productivité et la réactivité </a:t>
          </a:r>
          <a:r>
            <a:rPr lang="fr-FR" sz="2200" b="1" dirty="0">
              <a:latin typeface="Arial" panose="020B0604020202020204" pitchFamily="34" charset="0"/>
              <a:ea typeface="Calibri" panose="020F0502020204030204" pitchFamily="34" charset="0"/>
              <a:cs typeface="Arial" panose="020B0604020202020204" pitchFamily="34" charset="0"/>
            </a:rPr>
            <a:t>générale de l’entreprise </a:t>
          </a:r>
          <a:endParaRPr lang="fr-FR" sz="2200" b="1" dirty="0">
            <a:effectLst/>
            <a:latin typeface="Arial" panose="020B0604020202020204" pitchFamily="34" charset="0"/>
            <a:ea typeface="Calibri" panose="020F0502020204030204" pitchFamily="34" charset="0"/>
            <a:cs typeface="Times New Roman" panose="02020603050405020304" pitchFamily="18" charset="0"/>
          </a:endParaRPr>
        </a:p>
      </dgm:t>
    </dgm:pt>
    <dgm:pt modelId="{D9849A3C-CF8C-4851-8458-1BF522914C9D}" type="parTrans" cxnId="{D99A874A-A87B-42DE-A706-C2BBFC34F52A}">
      <dgm:prSet/>
      <dgm:spPr/>
      <dgm:t>
        <a:bodyPr/>
        <a:lstStyle/>
        <a:p>
          <a:endParaRPr lang="fr-FR"/>
        </a:p>
      </dgm:t>
    </dgm:pt>
    <dgm:pt modelId="{9762E270-BA78-479A-9A94-CB120B6B0D96}" type="sibTrans" cxnId="{D99A874A-A87B-42DE-A706-C2BBFC34F52A}">
      <dgm:prSet/>
      <dgm:spPr/>
      <dgm:t>
        <a:bodyPr/>
        <a:lstStyle/>
        <a:p>
          <a:endParaRPr lang="fr-FR"/>
        </a:p>
      </dgm:t>
    </dgm:pt>
    <dgm:pt modelId="{A8D89BA9-45E7-4F87-A855-2A701C41FA2B}" type="pres">
      <dgm:prSet presAssocID="{C62AAAA8-6BCA-4DD0-BDBB-04A9CFC07819}" presName="CompostProcess" presStyleCnt="0">
        <dgm:presLayoutVars>
          <dgm:dir/>
          <dgm:resizeHandles val="exact"/>
        </dgm:presLayoutVars>
      </dgm:prSet>
      <dgm:spPr/>
    </dgm:pt>
    <dgm:pt modelId="{EB319AD9-0F57-4DD4-8451-9B18E5F0EA5D}" type="pres">
      <dgm:prSet presAssocID="{C62AAAA8-6BCA-4DD0-BDBB-04A9CFC07819}" presName="arrow" presStyleLbl="bgShp" presStyleIdx="0" presStyleCnt="1" custScaleX="117647"/>
      <dgm:spPr/>
    </dgm:pt>
    <dgm:pt modelId="{4FA2CC09-EF68-4195-9420-EC8FC049B593}" type="pres">
      <dgm:prSet presAssocID="{C62AAAA8-6BCA-4DD0-BDBB-04A9CFC07819}" presName="linearProcess" presStyleCnt="0"/>
      <dgm:spPr/>
    </dgm:pt>
    <dgm:pt modelId="{D13AB7EE-D920-4FB7-B695-F7D6B8179459}" type="pres">
      <dgm:prSet presAssocID="{DF3B2B65-B942-4740-B0D6-A46B8C282ABE}" presName="textNode" presStyleLbl="node1" presStyleIdx="0" presStyleCnt="1" custLinFactNeighborX="-3546" custLinFactNeighborY="895">
        <dgm:presLayoutVars>
          <dgm:bulletEnabled val="1"/>
        </dgm:presLayoutVars>
      </dgm:prSet>
      <dgm:spPr/>
    </dgm:pt>
  </dgm:ptLst>
  <dgm:cxnLst>
    <dgm:cxn modelId="{A9B8E81D-C9C9-4F12-9169-1540F8073E13}" type="presOf" srcId="{C62AAAA8-6BCA-4DD0-BDBB-04A9CFC07819}" destId="{A8D89BA9-45E7-4F87-A855-2A701C41FA2B}" srcOrd="0" destOrd="0" presId="urn:microsoft.com/office/officeart/2005/8/layout/hProcess9"/>
    <dgm:cxn modelId="{FDB31D25-18E8-49C3-9166-4CE6A229D494}" srcId="{DF3B2B65-B942-4740-B0D6-A46B8C282ABE}" destId="{8D1101E6-8CB9-4084-A576-1F652BBF5924}" srcOrd="2" destOrd="0" parTransId="{204C7E6F-78D6-41D7-A0CA-B1A65DD8C496}" sibTransId="{C1A7DE47-FF82-434F-A82F-2FF9EBA3B2AC}"/>
    <dgm:cxn modelId="{D2F22F39-4DE7-467C-81EC-9E43B15E8FD2}" type="presOf" srcId="{8D1101E6-8CB9-4084-A576-1F652BBF5924}" destId="{D13AB7EE-D920-4FB7-B695-F7D6B8179459}" srcOrd="0" destOrd="3" presId="urn:microsoft.com/office/officeart/2005/8/layout/hProcess9"/>
    <dgm:cxn modelId="{D99A874A-A87B-42DE-A706-C2BBFC34F52A}" srcId="{DF3B2B65-B942-4740-B0D6-A46B8C282ABE}" destId="{E05A2F7C-A41D-4594-82C7-E965EECC232B}" srcOrd="3" destOrd="0" parTransId="{D9849A3C-CF8C-4851-8458-1BF522914C9D}" sibTransId="{9762E270-BA78-479A-9A94-CB120B6B0D96}"/>
    <dgm:cxn modelId="{F8388086-D47C-48E7-80C6-111C11FABB6D}" srcId="{DF3B2B65-B942-4740-B0D6-A46B8C282ABE}" destId="{2BE54A58-5390-4925-B56A-D3D41B882540}" srcOrd="1" destOrd="0" parTransId="{BB3E818B-3C9F-4D24-9E4F-2142439D7CE9}" sibTransId="{516444BB-518E-488C-BD90-B9BAC99FE8C7}"/>
    <dgm:cxn modelId="{8CB0EB92-54DB-4959-930E-32A6B4C8B94A}" type="presOf" srcId="{2BE54A58-5390-4925-B56A-D3D41B882540}" destId="{D13AB7EE-D920-4FB7-B695-F7D6B8179459}" srcOrd="0" destOrd="2" presId="urn:microsoft.com/office/officeart/2005/8/layout/hProcess9"/>
    <dgm:cxn modelId="{B5B3CF95-1779-479D-8C8F-6EF9A0BDFD1D}" srcId="{C62AAAA8-6BCA-4DD0-BDBB-04A9CFC07819}" destId="{DF3B2B65-B942-4740-B0D6-A46B8C282ABE}" srcOrd="0" destOrd="0" parTransId="{F0658AEC-9170-45D9-890A-229CD54776D3}" sibTransId="{402814E7-63EF-4BED-AF33-11765FCEC983}"/>
    <dgm:cxn modelId="{1CA39CAB-D88C-402D-98FF-E64F7EA80B88}" srcId="{DF3B2B65-B942-4740-B0D6-A46B8C282ABE}" destId="{C47CAA6F-D7E2-4285-8E91-727477230A1D}" srcOrd="0" destOrd="0" parTransId="{EEE19CBD-C5E3-4610-9576-3E5EB76B5C89}" sibTransId="{8D097E78-440D-4B39-9DF7-972CFC76DA9B}"/>
    <dgm:cxn modelId="{DF59ABAF-0C1E-49E3-92B7-6E0402E91700}" type="presOf" srcId="{E05A2F7C-A41D-4594-82C7-E965EECC232B}" destId="{D13AB7EE-D920-4FB7-B695-F7D6B8179459}" srcOrd="0" destOrd="4" presId="urn:microsoft.com/office/officeart/2005/8/layout/hProcess9"/>
    <dgm:cxn modelId="{5C7FE7DB-9882-4D66-83B6-5580A618D1AE}" type="presOf" srcId="{C47CAA6F-D7E2-4285-8E91-727477230A1D}" destId="{D13AB7EE-D920-4FB7-B695-F7D6B8179459}" srcOrd="0" destOrd="1" presId="urn:microsoft.com/office/officeart/2005/8/layout/hProcess9"/>
    <dgm:cxn modelId="{4F1B52F1-6091-41CC-81CD-8EDD03FD800A}" type="presOf" srcId="{DF3B2B65-B942-4740-B0D6-A46B8C282ABE}" destId="{D13AB7EE-D920-4FB7-B695-F7D6B8179459}" srcOrd="0" destOrd="0" presId="urn:microsoft.com/office/officeart/2005/8/layout/hProcess9"/>
    <dgm:cxn modelId="{02AC8927-7FF4-4035-AFD3-ABEA64558560}" type="presParOf" srcId="{A8D89BA9-45E7-4F87-A855-2A701C41FA2B}" destId="{EB319AD9-0F57-4DD4-8451-9B18E5F0EA5D}" srcOrd="0" destOrd="0" presId="urn:microsoft.com/office/officeart/2005/8/layout/hProcess9"/>
    <dgm:cxn modelId="{2B2F6DC5-6E35-4302-979D-1EC3A3448F5A}" type="presParOf" srcId="{A8D89BA9-45E7-4F87-A855-2A701C41FA2B}" destId="{4FA2CC09-EF68-4195-9420-EC8FC049B593}" srcOrd="1" destOrd="0" presId="urn:microsoft.com/office/officeart/2005/8/layout/hProcess9"/>
    <dgm:cxn modelId="{8529E4BB-1E33-446C-A805-831D5B2EA100}" type="presParOf" srcId="{4FA2CC09-EF68-4195-9420-EC8FC049B593}" destId="{D13AB7EE-D920-4FB7-B695-F7D6B8179459}"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52F72C-F2E0-4B67-8EF6-5EA240C5AFF9}">
      <dsp:nvSpPr>
        <dsp:cNvPr id="0" name=""/>
        <dsp:cNvSpPr/>
      </dsp:nvSpPr>
      <dsp:spPr>
        <a:xfrm>
          <a:off x="5569019" y="1129981"/>
          <a:ext cx="3822883" cy="453947"/>
        </a:xfrm>
        <a:custGeom>
          <a:avLst/>
          <a:gdLst/>
          <a:ahLst/>
          <a:cxnLst/>
          <a:rect l="0" t="0" r="0" b="0"/>
          <a:pathLst>
            <a:path>
              <a:moveTo>
                <a:pt x="0" y="0"/>
              </a:moveTo>
              <a:lnTo>
                <a:pt x="0" y="309351"/>
              </a:lnTo>
              <a:lnTo>
                <a:pt x="3822883" y="309351"/>
              </a:lnTo>
              <a:lnTo>
                <a:pt x="3822883" y="45394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B5A744-3354-45E6-A0AE-AFDB343246B6}">
      <dsp:nvSpPr>
        <dsp:cNvPr id="0" name=""/>
        <dsp:cNvSpPr/>
      </dsp:nvSpPr>
      <dsp:spPr>
        <a:xfrm>
          <a:off x="5523299" y="1129981"/>
          <a:ext cx="91440" cy="453947"/>
        </a:xfrm>
        <a:custGeom>
          <a:avLst/>
          <a:gdLst/>
          <a:ahLst/>
          <a:cxnLst/>
          <a:rect l="0" t="0" r="0" b="0"/>
          <a:pathLst>
            <a:path>
              <a:moveTo>
                <a:pt x="45720" y="0"/>
              </a:moveTo>
              <a:lnTo>
                <a:pt x="45720" y="45394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9F822B-3A22-423D-840D-B6A1DBA43E6C}">
      <dsp:nvSpPr>
        <dsp:cNvPr id="0" name=""/>
        <dsp:cNvSpPr/>
      </dsp:nvSpPr>
      <dsp:spPr>
        <a:xfrm>
          <a:off x="1746135" y="1129981"/>
          <a:ext cx="3822883" cy="453947"/>
        </a:xfrm>
        <a:custGeom>
          <a:avLst/>
          <a:gdLst/>
          <a:ahLst/>
          <a:cxnLst/>
          <a:rect l="0" t="0" r="0" b="0"/>
          <a:pathLst>
            <a:path>
              <a:moveTo>
                <a:pt x="3822883" y="0"/>
              </a:moveTo>
              <a:lnTo>
                <a:pt x="3822883" y="309351"/>
              </a:lnTo>
              <a:lnTo>
                <a:pt x="0" y="309351"/>
              </a:lnTo>
              <a:lnTo>
                <a:pt x="0" y="45394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1E2BFC-3E87-4A3D-A5BB-11C8E3F6B623}">
      <dsp:nvSpPr>
        <dsp:cNvPr id="0" name=""/>
        <dsp:cNvSpPr/>
      </dsp:nvSpPr>
      <dsp:spPr>
        <a:xfrm>
          <a:off x="1402026" y="138841"/>
          <a:ext cx="8333986" cy="99113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D72CE5-0081-4136-AA1C-9C53F3F3A7EC}">
      <dsp:nvSpPr>
        <dsp:cNvPr id="0" name=""/>
        <dsp:cNvSpPr/>
      </dsp:nvSpPr>
      <dsp:spPr>
        <a:xfrm>
          <a:off x="1575454" y="303597"/>
          <a:ext cx="8333986" cy="99113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Sociétés de certification spécialisées dans des secteurs d’activité, des types de produits, des organisations ou des personnels</a:t>
          </a:r>
          <a:endParaRPr lang="fr-FR" sz="2000" b="1" kern="1200" dirty="0">
            <a:solidFill>
              <a:schemeClr val="bg1"/>
            </a:solidFill>
          </a:endParaRPr>
        </a:p>
      </dsp:txBody>
      <dsp:txXfrm>
        <a:off x="1604483" y="332626"/>
        <a:ext cx="8275928" cy="933081"/>
      </dsp:txXfrm>
    </dsp:sp>
    <dsp:sp modelId="{9E48A55F-6091-449C-8159-8C9862DE4B44}">
      <dsp:nvSpPr>
        <dsp:cNvPr id="0" name=""/>
        <dsp:cNvSpPr/>
      </dsp:nvSpPr>
      <dsp:spPr>
        <a:xfrm>
          <a:off x="8121" y="1583928"/>
          <a:ext cx="3476028" cy="99113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D5CACD-7839-4DEF-B8D8-CB090E5BAE2E}">
      <dsp:nvSpPr>
        <dsp:cNvPr id="0" name=""/>
        <dsp:cNvSpPr/>
      </dsp:nvSpPr>
      <dsp:spPr>
        <a:xfrm>
          <a:off x="181549" y="1748684"/>
          <a:ext cx="3476028" cy="99113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AFNOR Certification</a:t>
          </a:r>
          <a:endParaRPr lang="fr-FR" sz="1800" kern="1200" dirty="0">
            <a:solidFill>
              <a:schemeClr val="bg1"/>
            </a:solidFill>
            <a:latin typeface="Arial" panose="020B0604020202020204" pitchFamily="34" charset="0"/>
            <a:ea typeface="Times New Roman" panose="02020603050405020304" pitchFamily="18" charset="0"/>
            <a:cs typeface="Times New Roman" panose="02020603050405020304" pitchFamily="18" charset="0"/>
          </a:endParaRPr>
        </a:p>
        <a:p>
          <a:pPr marL="0" lvl="0" indent="0" algn="ctr" defTabSz="800100">
            <a:lnSpc>
              <a:spcPct val="90000"/>
            </a:lnSpc>
            <a:spcBef>
              <a:spcPct val="0"/>
            </a:spcBef>
            <a:spcAft>
              <a:spcPct val="35000"/>
            </a:spcAft>
            <a:buNone/>
          </a:pPr>
          <a:r>
            <a:rPr lang="fr-FR" sz="16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Certifie les marques </a:t>
          </a:r>
          <a:r>
            <a:rPr lang="fr-FR" sz="16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AFAQ</a:t>
          </a:r>
          <a:r>
            <a:rPr lang="fr-FR" sz="16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et </a:t>
          </a:r>
          <a:r>
            <a:rPr lang="fr-FR" sz="16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NF</a:t>
          </a:r>
          <a:r>
            <a:rPr lang="fr-FR" sz="16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a:t>
          </a:r>
        </a:p>
      </dsp:txBody>
      <dsp:txXfrm>
        <a:off x="210578" y="1777713"/>
        <a:ext cx="3417970" cy="933081"/>
      </dsp:txXfrm>
    </dsp:sp>
    <dsp:sp modelId="{D569D4FD-9119-41B8-A8AF-9BE010E96213}">
      <dsp:nvSpPr>
        <dsp:cNvPr id="0" name=""/>
        <dsp:cNvSpPr/>
      </dsp:nvSpPr>
      <dsp:spPr>
        <a:xfrm>
          <a:off x="3831005" y="1583928"/>
          <a:ext cx="3476028" cy="99113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3D31BD-232F-49BB-A6EF-E2AB760209CA}">
      <dsp:nvSpPr>
        <dsp:cNvPr id="0" name=""/>
        <dsp:cNvSpPr/>
      </dsp:nvSpPr>
      <dsp:spPr>
        <a:xfrm>
          <a:off x="4004433" y="1748684"/>
          <a:ext cx="3476028" cy="99113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BUREAU VERITAS </a:t>
          </a:r>
          <a:endParaRPr lang="fr-FR" sz="1800" kern="1200"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marL="0" lvl="0" indent="0" algn="ctr" defTabSz="800100">
            <a:lnSpc>
              <a:spcPct val="90000"/>
            </a:lnSpc>
            <a:spcBef>
              <a:spcPct val="0"/>
            </a:spcBef>
            <a:spcAft>
              <a:spcPct val="35000"/>
            </a:spcAft>
            <a:buNone/>
          </a:pPr>
          <a:r>
            <a:rPr lang="fr-FR" sz="18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leader mondial de la certification. </a:t>
          </a:r>
        </a:p>
      </dsp:txBody>
      <dsp:txXfrm>
        <a:off x="4033462" y="1777713"/>
        <a:ext cx="3417970" cy="933081"/>
      </dsp:txXfrm>
    </dsp:sp>
    <dsp:sp modelId="{4CFC6D48-2D6C-49DC-8BB0-396C6FF7FB01}">
      <dsp:nvSpPr>
        <dsp:cNvPr id="0" name=""/>
        <dsp:cNvSpPr/>
      </dsp:nvSpPr>
      <dsp:spPr>
        <a:xfrm>
          <a:off x="7653889" y="1583928"/>
          <a:ext cx="3476028" cy="99113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E34E55-CE2F-46EF-AA14-CB674C145116}">
      <dsp:nvSpPr>
        <dsp:cNvPr id="0" name=""/>
        <dsp:cNvSpPr/>
      </dsp:nvSpPr>
      <dsp:spPr>
        <a:xfrm>
          <a:off x="7827317" y="1748684"/>
          <a:ext cx="3476028" cy="99113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LRQA </a:t>
          </a:r>
          <a:r>
            <a:rPr lang="fr-FR" sz="1800" b="1" kern="12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France</a:t>
          </a:r>
          <a:r>
            <a:rPr lang="fr-FR" sz="1800" kern="12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endParaRPr lang="fr-FR" sz="1800" kern="1200"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dsp:txBody>
      <dsp:txXfrm>
        <a:off x="7856346" y="1777713"/>
        <a:ext cx="3417970" cy="9330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3E892-F5BD-4BE7-9D0E-25AC3969FDBD}">
      <dsp:nvSpPr>
        <dsp:cNvPr id="0" name=""/>
        <dsp:cNvSpPr/>
      </dsp:nvSpPr>
      <dsp:spPr>
        <a:xfrm>
          <a:off x="5022" y="224356"/>
          <a:ext cx="2196144" cy="2763410"/>
        </a:xfrm>
        <a:prstGeom prst="roundRect">
          <a:avLst>
            <a:gd name="adj" fmla="val 10000"/>
          </a:avLst>
        </a:prstGeom>
        <a:solidFill>
          <a:schemeClr val="tx2">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dirty="0">
              <a:solidFill>
                <a:srgbClr val="C00000"/>
              </a:solidFill>
              <a:latin typeface="Arial" panose="020B0604020202020204" pitchFamily="34" charset="0"/>
              <a:ea typeface="Calibri" panose="020F0502020204030204" pitchFamily="34" charset="0"/>
              <a:cs typeface="Times New Roman" panose="02020603050405020304" pitchFamily="18" charset="0"/>
            </a:rPr>
            <a:t>L’organisme certificateur assure l’instruction du dossier. </a:t>
          </a:r>
          <a:endParaRPr lang="fr-FR" sz="2200" b="1" kern="1200" dirty="0">
            <a:solidFill>
              <a:srgbClr val="C00000"/>
            </a:solidFill>
          </a:endParaRPr>
        </a:p>
      </dsp:txBody>
      <dsp:txXfrm>
        <a:off x="69345" y="288679"/>
        <a:ext cx="2067498" cy="2634764"/>
      </dsp:txXfrm>
    </dsp:sp>
    <dsp:sp modelId="{A83E9309-6C28-4DDF-8721-D36AF5992C9C}">
      <dsp:nvSpPr>
        <dsp:cNvPr id="0" name=""/>
        <dsp:cNvSpPr/>
      </dsp:nvSpPr>
      <dsp:spPr>
        <a:xfrm>
          <a:off x="2420782" y="1333739"/>
          <a:ext cx="465582" cy="5446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fr-FR" sz="2400" b="1" kern="1200">
            <a:solidFill>
              <a:srgbClr val="C00000"/>
            </a:solidFill>
          </a:endParaRPr>
        </a:p>
      </dsp:txBody>
      <dsp:txXfrm>
        <a:off x="2420782" y="1442668"/>
        <a:ext cx="325907" cy="326785"/>
      </dsp:txXfrm>
    </dsp:sp>
    <dsp:sp modelId="{2626FC00-868E-4BE9-91E9-05A2918CFCE0}">
      <dsp:nvSpPr>
        <dsp:cNvPr id="0" name=""/>
        <dsp:cNvSpPr/>
      </dsp:nvSpPr>
      <dsp:spPr>
        <a:xfrm>
          <a:off x="3079625" y="224356"/>
          <a:ext cx="2196144" cy="276341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Il examine la demande de certification. </a:t>
          </a:r>
        </a:p>
      </dsp:txBody>
      <dsp:txXfrm>
        <a:off x="3143948" y="288679"/>
        <a:ext cx="2067498" cy="2634764"/>
      </dsp:txXfrm>
    </dsp:sp>
    <dsp:sp modelId="{91339475-91B3-4040-BDD2-0D04DCAFF066}">
      <dsp:nvSpPr>
        <dsp:cNvPr id="0" name=""/>
        <dsp:cNvSpPr/>
      </dsp:nvSpPr>
      <dsp:spPr>
        <a:xfrm>
          <a:off x="5495385" y="1333739"/>
          <a:ext cx="465582" cy="5446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fr-FR" sz="2400" b="1" kern="1200">
            <a:solidFill>
              <a:srgbClr val="C00000"/>
            </a:solidFill>
          </a:endParaRPr>
        </a:p>
      </dsp:txBody>
      <dsp:txXfrm>
        <a:off x="5495385" y="1442668"/>
        <a:ext cx="325907" cy="326785"/>
      </dsp:txXfrm>
    </dsp:sp>
    <dsp:sp modelId="{3D9C0C57-9719-478B-9286-F7F27A485B60}">
      <dsp:nvSpPr>
        <dsp:cNvPr id="0" name=""/>
        <dsp:cNvSpPr/>
      </dsp:nvSpPr>
      <dsp:spPr>
        <a:xfrm>
          <a:off x="6154228" y="224356"/>
          <a:ext cx="2196144" cy="276341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Il évalue les produits ou services concernés (essais, audits…) </a:t>
          </a:r>
        </a:p>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au regard des exigences du référentiel.</a:t>
          </a:r>
        </a:p>
      </dsp:txBody>
      <dsp:txXfrm>
        <a:off x="6218551" y="288679"/>
        <a:ext cx="2067498" cy="2634764"/>
      </dsp:txXfrm>
    </dsp:sp>
    <dsp:sp modelId="{A71FE069-8273-4D96-ACAE-5483A5CDD5CD}">
      <dsp:nvSpPr>
        <dsp:cNvPr id="0" name=""/>
        <dsp:cNvSpPr/>
      </dsp:nvSpPr>
      <dsp:spPr>
        <a:xfrm>
          <a:off x="8569987" y="1333739"/>
          <a:ext cx="465582" cy="5446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fr-FR" sz="2400" b="1" kern="1200">
            <a:solidFill>
              <a:srgbClr val="C00000"/>
            </a:solidFill>
          </a:endParaRPr>
        </a:p>
      </dsp:txBody>
      <dsp:txXfrm>
        <a:off x="8569987" y="1442668"/>
        <a:ext cx="325907" cy="326785"/>
      </dsp:txXfrm>
    </dsp:sp>
    <dsp:sp modelId="{167C2DF3-96D5-474D-AC92-33472E236DC5}">
      <dsp:nvSpPr>
        <dsp:cNvPr id="0" name=""/>
        <dsp:cNvSpPr/>
      </dsp:nvSpPr>
      <dsp:spPr>
        <a:xfrm>
          <a:off x="9228831" y="224356"/>
          <a:ext cx="2196144" cy="276341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Sur la base de l’audit, </a:t>
          </a:r>
        </a:p>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il octroie ou non la certification pour une durée limitée.</a:t>
          </a:r>
          <a:endParaRPr lang="fr-FR" sz="2000" b="1" kern="1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dsp:txBody>
      <dsp:txXfrm>
        <a:off x="9293154" y="288679"/>
        <a:ext cx="2067498" cy="26347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47D2F4-5E93-4D3E-B6E5-A7C9672B3052}">
      <dsp:nvSpPr>
        <dsp:cNvPr id="0" name=""/>
        <dsp:cNvSpPr/>
      </dsp:nvSpPr>
      <dsp:spPr>
        <a:xfrm>
          <a:off x="311911" y="1657866"/>
          <a:ext cx="2361752" cy="194930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La certification répond principalement à trois objectifs</a:t>
          </a:r>
          <a:endParaRPr lang="fr-FR" sz="2400" b="1" kern="1200" dirty="0">
            <a:solidFill>
              <a:schemeClr val="bg1"/>
            </a:solidFill>
          </a:endParaRPr>
        </a:p>
      </dsp:txBody>
      <dsp:txXfrm>
        <a:off x="369004" y="1714959"/>
        <a:ext cx="2247566" cy="1835115"/>
      </dsp:txXfrm>
    </dsp:sp>
    <dsp:sp modelId="{A216A03D-F4F2-47B4-897D-939E61798320}">
      <dsp:nvSpPr>
        <dsp:cNvPr id="0" name=""/>
        <dsp:cNvSpPr/>
      </dsp:nvSpPr>
      <dsp:spPr>
        <a:xfrm rot="17590304">
          <a:off x="2124391" y="1778217"/>
          <a:ext cx="1811249" cy="43463"/>
        </a:xfrm>
        <a:custGeom>
          <a:avLst/>
          <a:gdLst/>
          <a:ahLst/>
          <a:cxnLst/>
          <a:rect l="0" t="0" r="0" b="0"/>
          <a:pathLst>
            <a:path>
              <a:moveTo>
                <a:pt x="0" y="21731"/>
              </a:moveTo>
              <a:lnTo>
                <a:pt x="1811249" y="21731"/>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fr-FR" sz="600" kern="1200">
            <a:solidFill>
              <a:schemeClr val="bg1"/>
            </a:solidFill>
          </a:endParaRPr>
        </a:p>
      </dsp:txBody>
      <dsp:txXfrm>
        <a:off x="2984735" y="1754667"/>
        <a:ext cx="90562" cy="90562"/>
      </dsp:txXfrm>
    </dsp:sp>
    <dsp:sp modelId="{F5D43A70-11E9-4B9D-95CA-B3D937FDE9A8}">
      <dsp:nvSpPr>
        <dsp:cNvPr id="0" name=""/>
        <dsp:cNvSpPr/>
      </dsp:nvSpPr>
      <dsp:spPr>
        <a:xfrm>
          <a:off x="3386369" y="407404"/>
          <a:ext cx="8255182" cy="1119953"/>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Mieux acheter</a:t>
          </a:r>
          <a:r>
            <a:rPr lang="fr-FR" sz="24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 en donnant au client des informations réelles, suffisantes, officielles et reconnues, sur les produits ou les services qu'il achète.</a:t>
          </a:r>
        </a:p>
      </dsp:txBody>
      <dsp:txXfrm>
        <a:off x="3419171" y="440206"/>
        <a:ext cx="8189578" cy="1054349"/>
      </dsp:txXfrm>
    </dsp:sp>
    <dsp:sp modelId="{CE2F1D44-7AB0-4F5D-A7F7-FBE67178EFFB}">
      <dsp:nvSpPr>
        <dsp:cNvPr id="0" name=""/>
        <dsp:cNvSpPr/>
      </dsp:nvSpPr>
      <dsp:spPr>
        <a:xfrm rot="20806671">
          <a:off x="2663959" y="2527058"/>
          <a:ext cx="732113" cy="43463"/>
        </a:xfrm>
        <a:custGeom>
          <a:avLst/>
          <a:gdLst/>
          <a:ahLst/>
          <a:cxnLst/>
          <a:rect l="0" t="0" r="0" b="0"/>
          <a:pathLst>
            <a:path>
              <a:moveTo>
                <a:pt x="0" y="21731"/>
              </a:moveTo>
              <a:lnTo>
                <a:pt x="732113" y="21731"/>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fr-FR" sz="600" kern="1200">
            <a:solidFill>
              <a:schemeClr val="bg1"/>
            </a:solidFill>
          </a:endParaRPr>
        </a:p>
      </dsp:txBody>
      <dsp:txXfrm>
        <a:off x="3011713" y="2530486"/>
        <a:ext cx="36605" cy="36605"/>
      </dsp:txXfrm>
    </dsp:sp>
    <dsp:sp modelId="{9EABEA8C-6CED-456D-B09F-2FE06447B51D}">
      <dsp:nvSpPr>
        <dsp:cNvPr id="0" name=""/>
        <dsp:cNvSpPr/>
      </dsp:nvSpPr>
      <dsp:spPr>
        <a:xfrm>
          <a:off x="3386369" y="1716793"/>
          <a:ext cx="8255182" cy="1496538"/>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Mieux vendre</a:t>
          </a:r>
          <a:r>
            <a:rPr lang="fr-FR" sz="24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 les entreprises qui ont une certification, une qualification ou un label accèdent aux marchés dans de meilleures conditions. Cette reconnaissance permet de se démarquer de la concurrence.</a:t>
          </a:r>
        </a:p>
      </dsp:txBody>
      <dsp:txXfrm>
        <a:off x="3430201" y="1760625"/>
        <a:ext cx="8167518" cy="1408874"/>
      </dsp:txXfrm>
    </dsp:sp>
    <dsp:sp modelId="{DE4CF122-5AB8-4950-B6F5-093BD0CE0458}">
      <dsp:nvSpPr>
        <dsp:cNvPr id="0" name=""/>
        <dsp:cNvSpPr/>
      </dsp:nvSpPr>
      <dsp:spPr>
        <a:xfrm rot="3870932">
          <a:off x="2206534" y="3350918"/>
          <a:ext cx="1639816" cy="43463"/>
        </a:xfrm>
        <a:custGeom>
          <a:avLst/>
          <a:gdLst/>
          <a:ahLst/>
          <a:cxnLst/>
          <a:rect l="0" t="0" r="0" b="0"/>
          <a:pathLst>
            <a:path>
              <a:moveTo>
                <a:pt x="0" y="21731"/>
              </a:moveTo>
              <a:lnTo>
                <a:pt x="1639816" y="21731"/>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fr-FR" sz="600" kern="1200">
            <a:solidFill>
              <a:schemeClr val="bg1"/>
            </a:solidFill>
          </a:endParaRPr>
        </a:p>
      </dsp:txBody>
      <dsp:txXfrm>
        <a:off x="2985446" y="3331654"/>
        <a:ext cx="81990" cy="81990"/>
      </dsp:txXfrm>
    </dsp:sp>
    <dsp:sp modelId="{E640E768-9000-47AB-91A5-95C26B987BFA}">
      <dsp:nvSpPr>
        <dsp:cNvPr id="0" name=""/>
        <dsp:cNvSpPr/>
      </dsp:nvSpPr>
      <dsp:spPr>
        <a:xfrm>
          <a:off x="3379221" y="3402766"/>
          <a:ext cx="8255182" cy="1420031"/>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Mieux réglementer</a:t>
          </a:r>
          <a:r>
            <a:rPr lang="fr-FR" sz="24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 la certification s’inscrit dans une démarche de professionnalisation qui permet de dépasser la simple production par une approche responsabilisant chacun.</a:t>
          </a:r>
        </a:p>
      </dsp:txBody>
      <dsp:txXfrm>
        <a:off x="3420812" y="3444357"/>
        <a:ext cx="8172000" cy="13368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19AD9-0F57-4DD4-8451-9B18E5F0EA5D}">
      <dsp:nvSpPr>
        <dsp:cNvPr id="0" name=""/>
        <dsp:cNvSpPr/>
      </dsp:nvSpPr>
      <dsp:spPr>
        <a:xfrm>
          <a:off x="2" y="0"/>
          <a:ext cx="11923407" cy="5058710"/>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3AB7EE-D920-4FB7-B695-F7D6B8179459}">
      <dsp:nvSpPr>
        <dsp:cNvPr id="0" name=""/>
        <dsp:cNvSpPr/>
      </dsp:nvSpPr>
      <dsp:spPr>
        <a:xfrm>
          <a:off x="135840" y="1535723"/>
          <a:ext cx="10880114" cy="2023484"/>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ctr" defTabSz="1066800">
            <a:lnSpc>
              <a:spcPct val="90000"/>
            </a:lnSpc>
            <a:spcBef>
              <a:spcPct val="0"/>
            </a:spcBef>
            <a:spcAft>
              <a:spcPct val="35000"/>
            </a:spcAft>
            <a:buNone/>
          </a:pPr>
          <a:r>
            <a:rPr lang="fr-FR" sz="2400" b="1" kern="1200" dirty="0">
              <a:latin typeface="Arial" panose="020B0604020202020204" pitchFamily="34" charset="0"/>
              <a:ea typeface="Calibri" panose="020F0502020204030204" pitchFamily="34" charset="0"/>
              <a:cs typeface="Times New Roman" panose="02020603050405020304" pitchFamily="18" charset="0"/>
            </a:rPr>
            <a:t>Conséquences pratiques </a:t>
          </a:r>
          <a:endParaRPr lang="fr-FR" sz="2400" b="1" kern="1200" dirty="0"/>
        </a:p>
        <a:p>
          <a:pPr marL="228600" lvl="1" indent="-228600" algn="l" defTabSz="977900">
            <a:lnSpc>
              <a:spcPct val="90000"/>
            </a:lnSpc>
            <a:spcBef>
              <a:spcPct val="0"/>
            </a:spcBef>
            <a:spcAft>
              <a:spcPct val="15000"/>
            </a:spcAft>
            <a:buChar char="•"/>
          </a:pPr>
          <a:r>
            <a:rPr lang="fr-FR" sz="2200" b="1" kern="1200" dirty="0">
              <a:solidFill>
                <a:srgbClr val="00B0F0"/>
              </a:solidFill>
              <a:latin typeface="Arial" panose="020B0604020202020204" pitchFamily="34" charset="0"/>
              <a:ea typeface="Calibri" panose="020F0502020204030204" pitchFamily="34" charset="0"/>
              <a:cs typeface="Arial" panose="020B0604020202020204" pitchFamily="34" charset="0"/>
            </a:rPr>
            <a:t>Stimule l’innovation technique </a:t>
          </a:r>
          <a:r>
            <a:rPr lang="fr-FR" sz="2200" b="1" kern="1200" dirty="0">
              <a:latin typeface="Arial" panose="020B0604020202020204" pitchFamily="34" charset="0"/>
              <a:ea typeface="Calibri" panose="020F0502020204030204" pitchFamily="34" charset="0"/>
              <a:cs typeface="Arial" panose="020B0604020202020204" pitchFamily="34" charset="0"/>
            </a:rPr>
            <a:t>à tous les niveaux de l’entreprise</a:t>
          </a:r>
          <a:endParaRPr lang="fr-FR" sz="2200" b="1" kern="1200" dirty="0">
            <a:latin typeface="Arial" panose="020B0604020202020204" pitchFamily="34" charset="0"/>
            <a:ea typeface="Calibri" panose="020F0502020204030204" pitchFamily="34" charset="0"/>
            <a:cs typeface="Times New Roman" panose="02020603050405020304" pitchFamily="18" charset="0"/>
          </a:endParaRPr>
        </a:p>
        <a:p>
          <a:pPr marL="228600" lvl="1" indent="-228600" algn="l" defTabSz="977900">
            <a:lnSpc>
              <a:spcPct val="90000"/>
            </a:lnSpc>
            <a:spcBef>
              <a:spcPct val="0"/>
            </a:spcBef>
            <a:spcAft>
              <a:spcPct val="15000"/>
            </a:spcAft>
            <a:buChar char="•"/>
          </a:pPr>
          <a:r>
            <a:rPr lang="fr-FR" sz="2200" b="1" kern="1200" dirty="0">
              <a:solidFill>
                <a:srgbClr val="00B0F0"/>
              </a:solidFill>
              <a:latin typeface="Arial" panose="020B0604020202020204" pitchFamily="34" charset="0"/>
              <a:ea typeface="Calibri" panose="020F0502020204030204" pitchFamily="34" charset="0"/>
              <a:cs typeface="Arial" panose="020B0604020202020204" pitchFamily="34" charset="0"/>
            </a:rPr>
            <a:t>Réduit les ressources </a:t>
          </a:r>
          <a:r>
            <a:rPr lang="fr-FR" sz="2200" b="1" kern="1200" dirty="0">
              <a:latin typeface="Arial" panose="020B0604020202020204" pitchFamily="34" charset="0"/>
              <a:ea typeface="Calibri" panose="020F0502020204030204" pitchFamily="34" charset="0"/>
              <a:cs typeface="Arial" panose="020B0604020202020204" pitchFamily="34" charset="0"/>
            </a:rPr>
            <a:t>nécessaires à la production, les stocks et le gaspillage</a:t>
          </a:r>
          <a:endParaRPr lang="fr-FR" sz="2200" b="1" kern="1200" dirty="0">
            <a:latin typeface="Arial" panose="020B0604020202020204" pitchFamily="34" charset="0"/>
            <a:ea typeface="Calibri" panose="020F0502020204030204" pitchFamily="34" charset="0"/>
            <a:cs typeface="Times New Roman" panose="02020603050405020304" pitchFamily="18" charset="0"/>
          </a:endParaRPr>
        </a:p>
        <a:p>
          <a:pPr marL="228600" lvl="1" indent="-228600" algn="l" defTabSz="977900">
            <a:lnSpc>
              <a:spcPct val="90000"/>
            </a:lnSpc>
            <a:spcBef>
              <a:spcPct val="0"/>
            </a:spcBef>
            <a:spcAft>
              <a:spcPct val="15000"/>
            </a:spcAft>
            <a:buChar char="•"/>
          </a:pPr>
          <a:r>
            <a:rPr lang="fr-FR" sz="2200" b="1" kern="1200" dirty="0">
              <a:solidFill>
                <a:srgbClr val="00B0F0"/>
              </a:solidFill>
              <a:latin typeface="Arial" panose="020B0604020202020204" pitchFamily="34" charset="0"/>
              <a:ea typeface="Calibri" panose="020F0502020204030204" pitchFamily="34" charset="0"/>
              <a:cs typeface="Arial" panose="020B0604020202020204" pitchFamily="34" charset="0"/>
            </a:rPr>
            <a:t>Réduit les défauts et dysfonctionnements </a:t>
          </a:r>
          <a:r>
            <a:rPr lang="fr-FR" sz="2200" b="1" kern="1200" dirty="0">
              <a:latin typeface="Arial" panose="020B0604020202020204" pitchFamily="34" charset="0"/>
              <a:ea typeface="Calibri" panose="020F0502020204030204" pitchFamily="34" charset="0"/>
              <a:cs typeface="Arial" panose="020B0604020202020204" pitchFamily="34" charset="0"/>
            </a:rPr>
            <a:t>et leurs conséquences</a:t>
          </a:r>
          <a:endParaRPr lang="fr-FR" sz="2200" b="1" kern="1200" dirty="0">
            <a:latin typeface="Arial" panose="020B0604020202020204" pitchFamily="34" charset="0"/>
            <a:ea typeface="Calibri" panose="020F0502020204030204" pitchFamily="34" charset="0"/>
            <a:cs typeface="Times New Roman" panose="02020603050405020304" pitchFamily="18" charset="0"/>
          </a:endParaRPr>
        </a:p>
        <a:p>
          <a:pPr marL="228600" lvl="1" indent="-228600" algn="l" defTabSz="977900">
            <a:lnSpc>
              <a:spcPct val="90000"/>
            </a:lnSpc>
            <a:spcBef>
              <a:spcPct val="0"/>
            </a:spcBef>
            <a:spcAft>
              <a:spcPct val="15000"/>
            </a:spcAft>
            <a:buChar char="•"/>
          </a:pPr>
          <a:r>
            <a:rPr lang="fr-FR" sz="2200" b="1" kern="1200" dirty="0">
              <a:solidFill>
                <a:srgbClr val="00B0F0"/>
              </a:solidFill>
              <a:latin typeface="Arial" panose="020B0604020202020204" pitchFamily="34" charset="0"/>
              <a:ea typeface="Calibri" panose="020F0502020204030204" pitchFamily="34" charset="0"/>
              <a:cs typeface="Arial" panose="020B0604020202020204" pitchFamily="34" charset="0"/>
            </a:rPr>
            <a:t>Améliore la flexibilité, la productivité et la réactivité </a:t>
          </a:r>
          <a:r>
            <a:rPr lang="fr-FR" sz="2200" b="1" kern="1200" dirty="0">
              <a:latin typeface="Arial" panose="020B0604020202020204" pitchFamily="34" charset="0"/>
              <a:ea typeface="Calibri" panose="020F0502020204030204" pitchFamily="34" charset="0"/>
              <a:cs typeface="Arial" panose="020B0604020202020204" pitchFamily="34" charset="0"/>
            </a:rPr>
            <a:t>générale de l’entreprise </a:t>
          </a:r>
          <a:endParaRPr lang="fr-FR" sz="2200" b="1" kern="1200" dirty="0">
            <a:effectLst/>
            <a:latin typeface="Arial" panose="020B0604020202020204" pitchFamily="34" charset="0"/>
            <a:ea typeface="Calibri" panose="020F0502020204030204" pitchFamily="34" charset="0"/>
            <a:cs typeface="Times New Roman" panose="02020603050405020304" pitchFamily="18" charset="0"/>
          </a:endParaRPr>
        </a:p>
      </dsp:txBody>
      <dsp:txXfrm>
        <a:off x="234618" y="1634501"/>
        <a:ext cx="10682558" cy="182592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fr-FR"/>
              <a:t>Modifiez le style du titre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25/12/2023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904739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fr-FR"/>
              <a:t>Modifiez le style du titre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25/12/2023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519382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25/12/2023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6816309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fr-FR"/>
              <a:t>Modifiez le style du titre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25/12/2023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55414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25/12/2023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886643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fr-FR"/>
              <a:t>Modifiez le style du titre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3" name="Date Placeholder 2"/>
          <p:cNvSpPr>
            <a:spLocks noGrp="1"/>
          </p:cNvSpPr>
          <p:nvPr>
            <p:ph type="dt" sz="half" idx="10"/>
          </p:nvPr>
        </p:nvSpPr>
        <p:spPr/>
        <p:txBody>
          <a:bodyPr/>
          <a:lstStyle/>
          <a:p>
            <a:fld id="{1022277B-6D0B-4CF9-B8A4-AC1FBBF06B23}" type="datetimeFigureOut">
              <a:rPr lang="fr-FR" smtClean="0"/>
              <a:t>25/12/2023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2994417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fr-FR"/>
              <a:t>Modifiez le style du titre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3" name="Date Placeholder 2"/>
          <p:cNvSpPr>
            <a:spLocks noGrp="1"/>
          </p:cNvSpPr>
          <p:nvPr>
            <p:ph type="dt" sz="half" idx="10"/>
          </p:nvPr>
        </p:nvSpPr>
        <p:spPr/>
        <p:txBody>
          <a:bodyPr/>
          <a:lstStyle/>
          <a:p>
            <a:fld id="{1022277B-6D0B-4CF9-B8A4-AC1FBBF06B23}" type="datetimeFigureOut">
              <a:rPr lang="fr-FR" smtClean="0"/>
              <a:t>25/12/2023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428768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25/12/2023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42060404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25/12/2023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2981639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25/12/2023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531953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fr-FR"/>
              <a:t>Modifiez le style du titre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1022277B-6D0B-4CF9-B8A4-AC1FBBF06B23}" type="datetimeFigureOut">
              <a:rPr lang="fr-FR" smtClean="0"/>
              <a:t>25/12/2023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993464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fr-FR"/>
              <a:t>Modifiez le style du titre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022277B-6D0B-4CF9-B8A4-AC1FBBF06B23}" type="datetimeFigureOut">
              <a:rPr lang="fr-FR" smtClean="0"/>
              <a:t>25/12/2023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981638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913795" y="2912232"/>
            <a:ext cx="5107208" cy="287896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172200" y="2912232"/>
            <a:ext cx="5095357" cy="287896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022277B-6D0B-4CF9-B8A4-AC1FBBF06B23}" type="datetimeFigureOut">
              <a:rPr lang="fr-FR" smtClean="0"/>
              <a:t>25/12/2023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4159360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022277B-6D0B-4CF9-B8A4-AC1FBBF06B23}" type="datetimeFigureOut">
              <a:rPr lang="fr-FR" smtClean="0"/>
              <a:t>25/12/2023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570490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2277B-6D0B-4CF9-B8A4-AC1FBBF06B23}" type="datetimeFigureOut">
              <a:rPr lang="fr-FR" smtClean="0"/>
              <a:t>25/12/2023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10330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fr-FR"/>
              <a:t>Modifiez le style du titre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25/12/2023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17464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25/12/2023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281225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022277B-6D0B-4CF9-B8A4-AC1FBBF06B23}" type="datetimeFigureOut">
              <a:rPr lang="fr-FR" smtClean="0"/>
              <a:t>25/12/2023</a:t>
            </a:fld>
            <a:endParaRPr lang="fr-F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5E10A30-0CDE-43F7-9DC8-E96FA2DD1C8D}" type="slidenum">
              <a:rPr lang="fr-FR" smtClean="0"/>
              <a:t>‹N°›</a:t>
            </a:fld>
            <a:endParaRPr lang="fr-FR"/>
          </a:p>
        </p:txBody>
      </p:sp>
    </p:spTree>
    <p:extLst>
      <p:ext uri="{BB962C8B-B14F-4D97-AF65-F5344CB8AC3E}">
        <p14:creationId xmlns:p14="http://schemas.microsoft.com/office/powerpoint/2010/main" val="954441657"/>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205133" cy="584775"/>
          </a:xfrm>
          <a:prstGeom prst="rect">
            <a:avLst/>
          </a:prstGeom>
        </p:spPr>
        <p:txBody>
          <a:bodyPr wrap="square">
            <a:spAutoFit/>
          </a:bodyPr>
          <a:lstStyle/>
          <a:p>
            <a:pPr>
              <a:spcBef>
                <a:spcPts val="300"/>
              </a:spcBef>
              <a:spcAft>
                <a:spcPts val="300"/>
              </a:spcAft>
            </a:pPr>
            <a:r>
              <a:rPr lang="fr-FR" sz="3200" b="1" dirty="0">
                <a:solidFill>
                  <a:srgbClr val="FFFF00"/>
                </a:solidFill>
                <a:effectLst/>
                <a:latin typeface="Arial" panose="020B0604020202020204" pitchFamily="34" charset="0"/>
                <a:ea typeface="Times New Roman" panose="02020603050405020304" pitchFamily="18" charset="0"/>
              </a:rPr>
              <a:t>2. Obtenir une certification</a:t>
            </a:r>
          </a:p>
        </p:txBody>
      </p:sp>
      <p:sp>
        <p:nvSpPr>
          <p:cNvPr id="2" name="Rectangle 1"/>
          <p:cNvSpPr/>
          <p:nvPr/>
        </p:nvSpPr>
        <p:spPr>
          <a:xfrm>
            <a:off x="498946" y="1279808"/>
            <a:ext cx="10964333" cy="4139595"/>
          </a:xfrm>
          <a:prstGeom prst="rect">
            <a:avLst/>
          </a:prstGeom>
        </p:spPr>
        <p:txBody>
          <a:bodyPr wrap="square">
            <a:spAutoFit/>
          </a:bodyPr>
          <a:lstStyle/>
          <a:p>
            <a:pPr algn="ctr">
              <a:spcBef>
                <a:spcPts val="1800"/>
              </a:spcBef>
              <a:spcAft>
                <a:spcPts val="0"/>
              </a:spcAft>
            </a:pPr>
            <a:r>
              <a:rPr lang="fr-FR" sz="2600" b="1" dirty="0">
                <a:latin typeface="Arial" panose="020B0604020202020204" pitchFamily="34" charset="0"/>
                <a:ea typeface="Calibri" panose="020F0502020204030204" pitchFamily="34" charset="0"/>
                <a:cs typeface="Times New Roman" panose="02020603050405020304" pitchFamily="18" charset="0"/>
              </a:rPr>
              <a:t>La certification est une procédure par laquelle un organisme certificateur, donne une assurance écrite qu’une organisation, un processus, une personne, un produit ou un service est conforme à des exigences spécifiées dans une norme ou un référentiel.</a:t>
            </a:r>
          </a:p>
          <a:p>
            <a:pPr marL="457200" indent="-457200" algn="ctr">
              <a:spcBef>
                <a:spcPts val="3000"/>
              </a:spcBef>
              <a:spcAft>
                <a:spcPts val="600"/>
              </a:spcAft>
              <a:buFont typeface="Symbol" panose="05050102010706020507" pitchFamily="18" charset="2"/>
              <a:buChar char="Þ"/>
            </a:pPr>
            <a:r>
              <a:rPr lang="fr-FR" sz="2600" dirty="0">
                <a:latin typeface="Arial" panose="020B0604020202020204" pitchFamily="34" charset="0"/>
                <a:ea typeface="Calibri" panose="020F0502020204030204" pitchFamily="34" charset="0"/>
                <a:cs typeface="Times New Roman" panose="02020603050405020304" pitchFamily="18" charset="0"/>
              </a:rPr>
              <a:t>La certification procure aux entreprises un </a:t>
            </a:r>
            <a:r>
              <a:rPr lang="fr-FR" sz="26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avantage concurrentiel </a:t>
            </a:r>
            <a:r>
              <a:rPr lang="fr-FR" sz="2600" dirty="0">
                <a:latin typeface="Arial" panose="020B0604020202020204" pitchFamily="34" charset="0"/>
                <a:ea typeface="Calibri" panose="020F0502020204030204" pitchFamily="34" charset="0"/>
                <a:cs typeface="Times New Roman" panose="02020603050405020304" pitchFamily="18" charset="0"/>
              </a:rPr>
              <a:t>qui améliore leur compétitivité et la confiance des clients. </a:t>
            </a:r>
          </a:p>
          <a:p>
            <a:pPr marL="457200" indent="-457200" algn="ctr">
              <a:spcBef>
                <a:spcPts val="3000"/>
              </a:spcBef>
              <a:spcAft>
                <a:spcPts val="600"/>
              </a:spcAft>
              <a:buFont typeface="Symbol" panose="05050102010706020507" pitchFamily="18" charset="2"/>
              <a:buChar char="Þ"/>
            </a:pPr>
            <a:r>
              <a:rPr lang="fr-FR" sz="2600" dirty="0">
                <a:latin typeface="Arial" panose="020B0604020202020204" pitchFamily="34" charset="0"/>
                <a:ea typeface="Calibri" panose="020F0502020204030204" pitchFamily="34" charset="0"/>
                <a:cs typeface="Times New Roman" panose="02020603050405020304" pitchFamily="18" charset="0"/>
              </a:rPr>
              <a:t>Elle est délivrée par des </a:t>
            </a:r>
            <a:r>
              <a:rPr lang="fr-FR" sz="26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organismes certificateurs indépendants</a:t>
            </a:r>
            <a:r>
              <a:rPr lang="fr-FR" sz="2600" dirty="0">
                <a:latin typeface="Arial" panose="020B0604020202020204" pitchFamily="34" charset="0"/>
                <a:ea typeface="Calibri" panose="020F0502020204030204" pitchFamily="34" charset="0"/>
                <a:cs typeface="Times New Roman" panose="02020603050405020304" pitchFamily="18" charset="0"/>
              </a:rPr>
              <a:t>, des entreprises certifiées ou les pouvoirs publics.</a:t>
            </a:r>
            <a:endParaRPr lang="fr-FR" sz="26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2865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205133" cy="646331"/>
          </a:xfrm>
          <a:prstGeom prst="rect">
            <a:avLst/>
          </a:prstGeom>
        </p:spPr>
        <p:txBody>
          <a:bodyPr wrap="square">
            <a:spAutoFit/>
          </a:bodyPr>
          <a:lstStyle/>
          <a:p>
            <a:pPr>
              <a:spcBef>
                <a:spcPts val="300"/>
              </a:spcBef>
              <a:spcAft>
                <a:spcPts val="300"/>
              </a:spcAft>
            </a:pPr>
            <a:r>
              <a:rPr lang="fr-FR" sz="3600" b="1" dirty="0">
                <a:solidFill>
                  <a:srgbClr val="FFFF00"/>
                </a:solidFill>
                <a:effectLst/>
                <a:latin typeface="Arial" panose="020B0604020202020204" pitchFamily="34" charset="0"/>
                <a:ea typeface="Times New Roman" panose="02020603050405020304" pitchFamily="18" charset="0"/>
              </a:rPr>
              <a:t>2. Obtenir une certification</a:t>
            </a:r>
          </a:p>
        </p:txBody>
      </p:sp>
      <p:sp>
        <p:nvSpPr>
          <p:cNvPr id="3" name="Rectangle 2"/>
          <p:cNvSpPr/>
          <p:nvPr/>
        </p:nvSpPr>
        <p:spPr>
          <a:xfrm>
            <a:off x="108473" y="718901"/>
            <a:ext cx="7987308" cy="523220"/>
          </a:xfrm>
          <a:prstGeom prst="rect">
            <a:avLst/>
          </a:prstGeom>
        </p:spPr>
        <p:txBody>
          <a:bodyPr wrap="none">
            <a:spAutoFit/>
          </a:bodyPr>
          <a:lstStyle/>
          <a:p>
            <a:pPr algn="just">
              <a:spcBef>
                <a:spcPts val="1200"/>
              </a:spcBef>
              <a:spcAft>
                <a:spcPts val="0"/>
              </a:spcAft>
            </a:pPr>
            <a:r>
              <a:rPr lang="fr-FR" sz="2800" b="1" kern="1800" dirty="0">
                <a:solidFill>
                  <a:srgbClr val="FFFF00"/>
                </a:solidFill>
                <a:latin typeface="Arial" panose="020B0604020202020204" pitchFamily="34" charset="0"/>
                <a:ea typeface="Times New Roman" panose="02020603050405020304" pitchFamily="18" charset="0"/>
              </a:rPr>
              <a:t>2.4. Les atouts et les limites de la certification</a:t>
            </a:r>
          </a:p>
        </p:txBody>
      </p:sp>
      <p:graphicFrame>
        <p:nvGraphicFramePr>
          <p:cNvPr id="5" name="Diagramme 4"/>
          <p:cNvGraphicFramePr/>
          <p:nvPr>
            <p:extLst>
              <p:ext uri="{D42A27DB-BD31-4B8C-83A1-F6EECF244321}">
                <p14:modId xmlns:p14="http://schemas.microsoft.com/office/powerpoint/2010/main" val="719895576"/>
              </p:ext>
            </p:extLst>
          </p:nvPr>
        </p:nvGraphicFramePr>
        <p:xfrm>
          <a:off x="190124" y="805758"/>
          <a:ext cx="11923413" cy="50587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268594"/>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205133" cy="646331"/>
          </a:xfrm>
          <a:prstGeom prst="rect">
            <a:avLst/>
          </a:prstGeom>
        </p:spPr>
        <p:txBody>
          <a:bodyPr wrap="square">
            <a:spAutoFit/>
          </a:bodyPr>
          <a:lstStyle/>
          <a:p>
            <a:pPr>
              <a:spcBef>
                <a:spcPts val="300"/>
              </a:spcBef>
              <a:spcAft>
                <a:spcPts val="300"/>
              </a:spcAft>
            </a:pPr>
            <a:r>
              <a:rPr lang="fr-FR" sz="3600" b="1" dirty="0">
                <a:solidFill>
                  <a:srgbClr val="FFFF00"/>
                </a:solidFill>
                <a:effectLst/>
                <a:latin typeface="Arial" panose="020B0604020202020204" pitchFamily="34" charset="0"/>
                <a:ea typeface="Times New Roman" panose="02020603050405020304" pitchFamily="18" charset="0"/>
              </a:rPr>
              <a:t>2. Obtenir une certification</a:t>
            </a:r>
          </a:p>
        </p:txBody>
      </p:sp>
      <p:graphicFrame>
        <p:nvGraphicFramePr>
          <p:cNvPr id="3" name="Tableau 2"/>
          <p:cNvGraphicFramePr>
            <a:graphicFrameLocks noGrp="1"/>
          </p:cNvGraphicFramePr>
          <p:nvPr>
            <p:extLst>
              <p:ext uri="{D42A27DB-BD31-4B8C-83A1-F6EECF244321}">
                <p14:modId xmlns:p14="http://schemas.microsoft.com/office/powerpoint/2010/main" val="156776379"/>
              </p:ext>
            </p:extLst>
          </p:nvPr>
        </p:nvGraphicFramePr>
        <p:xfrm>
          <a:off x="298938" y="1433147"/>
          <a:ext cx="11632222" cy="4569302"/>
        </p:xfrm>
        <a:graphic>
          <a:graphicData uri="http://schemas.openxmlformats.org/drawingml/2006/table">
            <a:tbl>
              <a:tblPr firstRow="1" firstCol="1" bandRow="1">
                <a:tableStyleId>{8799B23B-EC83-4686-B30A-512413B5E67A}</a:tableStyleId>
              </a:tblPr>
              <a:tblGrid>
                <a:gridCol w="1301261">
                  <a:extLst>
                    <a:ext uri="{9D8B030D-6E8A-4147-A177-3AD203B41FA5}">
                      <a16:colId xmlns:a16="http://schemas.microsoft.com/office/drawing/2014/main" val="20000"/>
                    </a:ext>
                  </a:extLst>
                </a:gridCol>
                <a:gridCol w="10330961">
                  <a:extLst>
                    <a:ext uri="{9D8B030D-6E8A-4147-A177-3AD203B41FA5}">
                      <a16:colId xmlns:a16="http://schemas.microsoft.com/office/drawing/2014/main" val="20001"/>
                    </a:ext>
                  </a:extLst>
                </a:gridCol>
              </a:tblGrid>
              <a:tr h="1825059">
                <a:tc>
                  <a:txBody>
                    <a:bodyPr/>
                    <a:lstStyle/>
                    <a:p>
                      <a:pPr algn="ctr">
                        <a:lnSpc>
                          <a:spcPct val="100000"/>
                        </a:lnSpc>
                        <a:spcBef>
                          <a:spcPts val="600"/>
                        </a:spcBef>
                        <a:spcAft>
                          <a:spcPts val="0"/>
                        </a:spcAft>
                      </a:pPr>
                      <a:r>
                        <a:rPr lang="fr-FR" sz="2200" dirty="0">
                          <a:effectLst/>
                          <a:latin typeface="Arial" panose="020B0604020202020204" pitchFamily="34" charset="0"/>
                          <a:cs typeface="Arial" panose="020B0604020202020204" pitchFamily="34" charset="0"/>
                        </a:rPr>
                        <a:t>Coût</a:t>
                      </a:r>
                    </a:p>
                    <a:p>
                      <a:pPr algn="ctr">
                        <a:lnSpc>
                          <a:spcPct val="100000"/>
                        </a:lnSpc>
                        <a:spcBef>
                          <a:spcPts val="600"/>
                        </a:spcBef>
                        <a:spcAft>
                          <a:spcPts val="0"/>
                        </a:spcAft>
                      </a:pPr>
                      <a:r>
                        <a:rPr lang="fr-FR" sz="2200" dirty="0">
                          <a:effectLst/>
                          <a:latin typeface="Arial" panose="020B0604020202020204" pitchFamily="34" charset="0"/>
                          <a:cs typeface="Arial" panose="020B0604020202020204" pitchFamily="34" charset="0"/>
                        </a:rPr>
                        <a:t>externes</a:t>
                      </a:r>
                      <a:endParaRPr lang="fr-FR" sz="22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00B050"/>
                    </a:solidFill>
                  </a:tcPr>
                </a:tc>
                <a:tc>
                  <a:txBody>
                    <a:bodyPr/>
                    <a:lstStyle/>
                    <a:p>
                      <a:pPr marL="342900" lvl="0" indent="-342900" algn="just">
                        <a:lnSpc>
                          <a:spcPct val="100000"/>
                        </a:lnSpc>
                        <a:spcBef>
                          <a:spcPts val="0"/>
                        </a:spcBef>
                        <a:spcAft>
                          <a:spcPts val="300"/>
                        </a:spcAft>
                        <a:buFont typeface="Wingdings" panose="05000000000000000000" pitchFamily="2" charset="2"/>
                        <a:buChar char=""/>
                      </a:pPr>
                      <a:r>
                        <a:rPr lang="fr-FR" sz="2200" b="1" dirty="0">
                          <a:solidFill>
                            <a:srgbClr val="FFFF00"/>
                          </a:solidFill>
                          <a:effectLst/>
                          <a:latin typeface="Arial" panose="020B0604020202020204" pitchFamily="34" charset="0"/>
                          <a:cs typeface="Arial" panose="020B0604020202020204" pitchFamily="34" charset="0"/>
                        </a:rPr>
                        <a:t>Frais de dossier </a:t>
                      </a:r>
                      <a:r>
                        <a:rPr lang="fr-FR" sz="2200" b="1" dirty="0">
                          <a:effectLst/>
                          <a:latin typeface="Arial" panose="020B0604020202020204" pitchFamily="34" charset="0"/>
                          <a:cs typeface="Arial" panose="020B0604020202020204" pitchFamily="34" charset="0"/>
                        </a:rPr>
                        <a:t>auprès de l'organisme certificateur ;</a:t>
                      </a:r>
                    </a:p>
                    <a:p>
                      <a:pPr marL="342900" lvl="0" indent="-342900" algn="just">
                        <a:lnSpc>
                          <a:spcPct val="100000"/>
                        </a:lnSpc>
                        <a:spcBef>
                          <a:spcPts val="0"/>
                        </a:spcBef>
                        <a:spcAft>
                          <a:spcPts val="300"/>
                        </a:spcAft>
                        <a:buFont typeface="Wingdings" panose="05000000000000000000" pitchFamily="2" charset="2"/>
                        <a:buChar char=""/>
                      </a:pPr>
                      <a:r>
                        <a:rPr lang="fr-FR" sz="2200" b="1" dirty="0">
                          <a:solidFill>
                            <a:srgbClr val="FFFF00"/>
                          </a:solidFill>
                          <a:effectLst/>
                          <a:latin typeface="Arial" panose="020B0604020202020204" pitchFamily="34" charset="0"/>
                          <a:cs typeface="Arial" panose="020B0604020202020204" pitchFamily="34" charset="0"/>
                        </a:rPr>
                        <a:t>Frais de l’audit de certification</a:t>
                      </a:r>
                      <a:r>
                        <a:rPr lang="fr-FR" sz="2200" b="1" dirty="0">
                          <a:effectLst/>
                          <a:latin typeface="Arial" panose="020B0604020202020204" pitchFamily="34" charset="0"/>
                          <a:cs typeface="Arial" panose="020B0604020202020204" pitchFamily="34" charset="0"/>
                        </a:rPr>
                        <a:t> +</a:t>
                      </a:r>
                      <a:r>
                        <a:rPr lang="fr-FR" sz="2200" b="1" baseline="0" dirty="0">
                          <a:effectLst/>
                          <a:latin typeface="Arial" panose="020B0604020202020204" pitchFamily="34" charset="0"/>
                          <a:cs typeface="Arial" panose="020B0604020202020204" pitchFamily="34" charset="0"/>
                        </a:rPr>
                        <a:t> </a:t>
                      </a:r>
                      <a:r>
                        <a:rPr lang="fr-FR" sz="2200" b="1" dirty="0">
                          <a:effectLst/>
                          <a:latin typeface="Arial" panose="020B0604020202020204" pitchFamily="34" charset="0"/>
                          <a:cs typeface="Arial" panose="020B0604020202020204" pitchFamily="34" charset="0"/>
                        </a:rPr>
                        <a:t>frais de conseillers ou consultants externes ;</a:t>
                      </a:r>
                    </a:p>
                    <a:p>
                      <a:pPr marL="342900" lvl="0" indent="-342900" algn="just">
                        <a:lnSpc>
                          <a:spcPct val="100000"/>
                        </a:lnSpc>
                        <a:spcBef>
                          <a:spcPts val="0"/>
                        </a:spcBef>
                        <a:spcAft>
                          <a:spcPts val="300"/>
                        </a:spcAft>
                        <a:buFont typeface="Wingdings" panose="05000000000000000000" pitchFamily="2" charset="2"/>
                        <a:buChar char=""/>
                      </a:pPr>
                      <a:r>
                        <a:rPr lang="fr-FR" sz="2200" b="1" dirty="0">
                          <a:effectLst/>
                          <a:latin typeface="Arial" panose="020B0604020202020204" pitchFamily="34" charset="0"/>
                          <a:cs typeface="Arial" panose="020B0604020202020204" pitchFamily="34" charset="0"/>
                        </a:rPr>
                        <a:t>Frais éventuels d'acquisition de matériel : informatique, métrologie, etc.</a:t>
                      </a:r>
                      <a:endParaRPr lang="fr-FR" sz="22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0"/>
                  </a:ext>
                </a:extLst>
              </a:tr>
              <a:tr h="2744243">
                <a:tc>
                  <a:txBody>
                    <a:bodyPr/>
                    <a:lstStyle/>
                    <a:p>
                      <a:pPr algn="ctr">
                        <a:lnSpc>
                          <a:spcPct val="100000"/>
                        </a:lnSpc>
                        <a:spcBef>
                          <a:spcPts val="600"/>
                        </a:spcBef>
                        <a:spcAft>
                          <a:spcPts val="0"/>
                        </a:spcAft>
                      </a:pPr>
                      <a:r>
                        <a:rPr lang="fr-FR" sz="2200" dirty="0">
                          <a:effectLst/>
                          <a:latin typeface="Arial" panose="020B0604020202020204" pitchFamily="34" charset="0"/>
                          <a:cs typeface="Arial" panose="020B0604020202020204" pitchFamily="34" charset="0"/>
                        </a:rPr>
                        <a:t>Coûts</a:t>
                      </a:r>
                    </a:p>
                    <a:p>
                      <a:pPr algn="ctr">
                        <a:lnSpc>
                          <a:spcPct val="100000"/>
                        </a:lnSpc>
                        <a:spcBef>
                          <a:spcPts val="600"/>
                        </a:spcBef>
                        <a:spcAft>
                          <a:spcPts val="0"/>
                        </a:spcAft>
                      </a:pPr>
                      <a:r>
                        <a:rPr lang="fr-FR" sz="2200" dirty="0">
                          <a:effectLst/>
                          <a:latin typeface="Arial" panose="020B0604020202020204" pitchFamily="34" charset="0"/>
                          <a:cs typeface="Arial" panose="020B0604020202020204" pitchFamily="34" charset="0"/>
                        </a:rPr>
                        <a:t>internes</a:t>
                      </a:r>
                      <a:endParaRPr lang="fr-FR" sz="22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00B050"/>
                    </a:solidFill>
                  </a:tcPr>
                </a:tc>
                <a:tc>
                  <a:txBody>
                    <a:bodyPr/>
                    <a:lstStyle/>
                    <a:p>
                      <a:pPr algn="l">
                        <a:lnSpc>
                          <a:spcPct val="100000"/>
                        </a:lnSpc>
                        <a:spcBef>
                          <a:spcPts val="0"/>
                        </a:spcBef>
                        <a:spcAft>
                          <a:spcPts val="300"/>
                        </a:spcAft>
                      </a:pPr>
                      <a:r>
                        <a:rPr lang="fr-FR" sz="2200" b="1" dirty="0">
                          <a:effectLst/>
                          <a:latin typeface="Arial" panose="020B0604020202020204" pitchFamily="34" charset="0"/>
                          <a:cs typeface="Arial" panose="020B0604020202020204" pitchFamily="34" charset="0"/>
                        </a:rPr>
                        <a:t>Ils correspondent essentiellement au temps passé par le personnel :</a:t>
                      </a:r>
                    </a:p>
                    <a:p>
                      <a:pPr marL="342900" lvl="0" indent="-342900" algn="l">
                        <a:lnSpc>
                          <a:spcPct val="100000"/>
                        </a:lnSpc>
                        <a:spcBef>
                          <a:spcPts val="0"/>
                        </a:spcBef>
                        <a:spcAft>
                          <a:spcPts val="300"/>
                        </a:spcAft>
                        <a:buFont typeface="Wingdings" panose="05000000000000000000" pitchFamily="2" charset="2"/>
                        <a:buChar char=""/>
                      </a:pPr>
                      <a:r>
                        <a:rPr lang="fr-FR" sz="2200" b="1" dirty="0">
                          <a:effectLst/>
                          <a:latin typeface="Arial" panose="020B0604020202020204" pitchFamily="34" charset="0"/>
                          <a:cs typeface="Arial" panose="020B0604020202020204" pitchFamily="34" charset="0"/>
                        </a:rPr>
                        <a:t>à concevoir les fiches de procédures et les documents imposés par la certification ;</a:t>
                      </a:r>
                    </a:p>
                    <a:p>
                      <a:pPr marL="342900" lvl="0" indent="-342900" algn="l">
                        <a:lnSpc>
                          <a:spcPct val="100000"/>
                        </a:lnSpc>
                        <a:spcBef>
                          <a:spcPts val="0"/>
                        </a:spcBef>
                        <a:spcAft>
                          <a:spcPts val="300"/>
                        </a:spcAft>
                        <a:buFont typeface="Wingdings" panose="05000000000000000000" pitchFamily="2" charset="2"/>
                        <a:buChar char=""/>
                      </a:pPr>
                      <a:r>
                        <a:rPr lang="fr-FR" sz="2200" b="1" dirty="0">
                          <a:effectLst/>
                          <a:latin typeface="Arial" panose="020B0604020202020204" pitchFamily="34" charset="0"/>
                          <a:cs typeface="Arial" panose="020B0604020202020204" pitchFamily="34" charset="0"/>
                        </a:rPr>
                        <a:t>aux réunions de travail et de coordination ;</a:t>
                      </a:r>
                    </a:p>
                    <a:p>
                      <a:pPr marL="342900" lvl="0" indent="-342900" algn="l">
                        <a:lnSpc>
                          <a:spcPct val="100000"/>
                        </a:lnSpc>
                        <a:spcBef>
                          <a:spcPts val="0"/>
                        </a:spcBef>
                        <a:spcAft>
                          <a:spcPts val="300"/>
                        </a:spcAft>
                        <a:buFont typeface="Wingdings" panose="05000000000000000000" pitchFamily="2" charset="2"/>
                        <a:buChar char=""/>
                      </a:pPr>
                      <a:r>
                        <a:rPr lang="fr-FR" sz="2200" b="1" dirty="0">
                          <a:effectLst/>
                          <a:latin typeface="Arial" panose="020B0604020202020204" pitchFamily="34" charset="0"/>
                          <a:cs typeface="Arial" panose="020B0604020202020204" pitchFamily="34" charset="0"/>
                        </a:rPr>
                        <a:t>aux formations de pré-certification puis aux post-certifications ;</a:t>
                      </a:r>
                    </a:p>
                    <a:p>
                      <a:pPr marL="342900" lvl="0" indent="-342900" algn="l">
                        <a:lnSpc>
                          <a:spcPct val="100000"/>
                        </a:lnSpc>
                        <a:spcBef>
                          <a:spcPts val="0"/>
                        </a:spcBef>
                        <a:spcAft>
                          <a:spcPts val="300"/>
                        </a:spcAft>
                        <a:buFont typeface="Wingdings" panose="05000000000000000000" pitchFamily="2" charset="2"/>
                        <a:buChar char=""/>
                      </a:pPr>
                      <a:r>
                        <a:rPr lang="fr-FR" sz="2200" b="1" dirty="0">
                          <a:effectLst/>
                          <a:latin typeface="Arial" panose="020B0604020202020204" pitchFamily="34" charset="0"/>
                          <a:cs typeface="Arial" panose="020B0604020202020204" pitchFamily="34" charset="0"/>
                        </a:rPr>
                        <a:t>à la communication interne et externe.</a:t>
                      </a:r>
                    </a:p>
                  </a:txBody>
                  <a:tcPr marL="68580" marR="68580" marT="0" marB="0" anchor="ctr"/>
                </a:tc>
                <a:extLst>
                  <a:ext uri="{0D108BD9-81ED-4DB2-BD59-A6C34878D82A}">
                    <a16:rowId xmlns:a16="http://schemas.microsoft.com/office/drawing/2014/main" val="10001"/>
                  </a:ext>
                </a:extLst>
              </a:tr>
            </a:tbl>
          </a:graphicData>
        </a:graphic>
      </p:graphicFrame>
      <p:sp>
        <p:nvSpPr>
          <p:cNvPr id="5" name="Rectangle 4"/>
          <p:cNvSpPr/>
          <p:nvPr/>
        </p:nvSpPr>
        <p:spPr>
          <a:xfrm>
            <a:off x="113367" y="682617"/>
            <a:ext cx="5213086" cy="523220"/>
          </a:xfrm>
          <a:prstGeom prst="rect">
            <a:avLst/>
          </a:prstGeom>
        </p:spPr>
        <p:txBody>
          <a:bodyPr wrap="none">
            <a:spAutoFit/>
          </a:bodyPr>
          <a:lstStyle/>
          <a:p>
            <a:r>
              <a:rPr lang="fr-FR" sz="2800" b="1" kern="1800" dirty="0">
                <a:solidFill>
                  <a:srgbClr val="FFFF00"/>
                </a:solidFill>
                <a:latin typeface="Arial" panose="020B0604020202020204" pitchFamily="34" charset="0"/>
                <a:ea typeface="Times New Roman" panose="02020603050405020304" pitchFamily="18" charset="0"/>
              </a:rPr>
              <a:t>2.5. Le coût de la certification</a:t>
            </a:r>
            <a:endParaRPr lang="fr-FR" sz="2800" dirty="0">
              <a:solidFill>
                <a:srgbClr val="FFFF00"/>
              </a:solidFill>
            </a:endParaRPr>
          </a:p>
        </p:txBody>
      </p:sp>
    </p:spTree>
    <p:extLst>
      <p:ext uri="{BB962C8B-B14F-4D97-AF65-F5344CB8AC3E}">
        <p14:creationId xmlns:p14="http://schemas.microsoft.com/office/powerpoint/2010/main" val="183475799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205133" cy="584775"/>
          </a:xfrm>
          <a:prstGeom prst="rect">
            <a:avLst/>
          </a:prstGeom>
        </p:spPr>
        <p:txBody>
          <a:bodyPr wrap="square">
            <a:spAutoFit/>
          </a:bodyPr>
          <a:lstStyle/>
          <a:p>
            <a:pPr>
              <a:spcBef>
                <a:spcPts val="300"/>
              </a:spcBef>
              <a:spcAft>
                <a:spcPts val="300"/>
              </a:spcAft>
            </a:pPr>
            <a:r>
              <a:rPr lang="fr-FR" sz="3200" b="1" dirty="0">
                <a:solidFill>
                  <a:srgbClr val="FFFF00"/>
                </a:solidFill>
                <a:effectLst/>
                <a:latin typeface="Arial" panose="020B0604020202020204" pitchFamily="34" charset="0"/>
                <a:ea typeface="Times New Roman" panose="02020603050405020304" pitchFamily="18" charset="0"/>
              </a:rPr>
              <a:t>2. Obtenir une certification</a:t>
            </a:r>
          </a:p>
        </p:txBody>
      </p:sp>
      <p:graphicFrame>
        <p:nvGraphicFramePr>
          <p:cNvPr id="3" name="Tableau 2"/>
          <p:cNvGraphicFramePr>
            <a:graphicFrameLocks noGrp="1"/>
          </p:cNvGraphicFramePr>
          <p:nvPr>
            <p:extLst>
              <p:ext uri="{D42A27DB-BD31-4B8C-83A1-F6EECF244321}">
                <p14:modId xmlns:p14="http://schemas.microsoft.com/office/powerpoint/2010/main" val="276042913"/>
              </p:ext>
            </p:extLst>
          </p:nvPr>
        </p:nvGraphicFramePr>
        <p:xfrm>
          <a:off x="316450" y="771474"/>
          <a:ext cx="11570750" cy="5593112"/>
        </p:xfrm>
        <a:graphic>
          <a:graphicData uri="http://schemas.openxmlformats.org/drawingml/2006/table">
            <a:tbl>
              <a:tblPr firstRow="1" firstCol="1" bandRow="1">
                <a:tableStyleId>{0505E3EF-67EA-436B-97B2-0124C06EBD24}</a:tableStyleId>
              </a:tblPr>
              <a:tblGrid>
                <a:gridCol w="1630045">
                  <a:extLst>
                    <a:ext uri="{9D8B030D-6E8A-4147-A177-3AD203B41FA5}">
                      <a16:colId xmlns:a16="http://schemas.microsoft.com/office/drawing/2014/main" val="20000"/>
                    </a:ext>
                  </a:extLst>
                </a:gridCol>
                <a:gridCol w="9940705">
                  <a:extLst>
                    <a:ext uri="{9D8B030D-6E8A-4147-A177-3AD203B41FA5}">
                      <a16:colId xmlns:a16="http://schemas.microsoft.com/office/drawing/2014/main" val="20001"/>
                    </a:ext>
                  </a:extLst>
                </a:gridCol>
              </a:tblGrid>
              <a:tr h="2088630">
                <a:tc>
                  <a:txBody>
                    <a:bodyPr/>
                    <a:lstStyle/>
                    <a:p>
                      <a:pPr algn="ctr">
                        <a:lnSpc>
                          <a:spcPct val="100000"/>
                        </a:lnSpc>
                        <a:spcBef>
                          <a:spcPts val="600"/>
                        </a:spcBef>
                        <a:spcAft>
                          <a:spcPts val="0"/>
                        </a:spcAft>
                      </a:pPr>
                      <a:r>
                        <a:rPr lang="fr-FR" sz="2000" dirty="0">
                          <a:effectLst/>
                          <a:latin typeface="Arial" panose="020B0604020202020204" pitchFamily="34" charset="0"/>
                          <a:cs typeface="Arial" panose="020B0604020202020204" pitchFamily="34" charset="0"/>
                        </a:rPr>
                        <a:t>Certification et qualité</a:t>
                      </a:r>
                      <a:endParaRPr lang="fr-FR" sz="2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2"/>
                    </a:solidFill>
                  </a:tcPr>
                </a:tc>
                <a:tc>
                  <a:txBody>
                    <a:bodyPr/>
                    <a:lstStyle/>
                    <a:p>
                      <a:pPr algn="just">
                        <a:lnSpc>
                          <a:spcPct val="100000"/>
                        </a:lnSpc>
                        <a:spcBef>
                          <a:spcPts val="300"/>
                        </a:spcBef>
                        <a:spcAft>
                          <a:spcPts val="300"/>
                        </a:spcAft>
                      </a:pPr>
                      <a:r>
                        <a:rPr lang="fr-FR" sz="2000" b="1" dirty="0">
                          <a:effectLst/>
                          <a:latin typeface="Arial" panose="020B0604020202020204" pitchFamily="34" charset="0"/>
                          <a:cs typeface="Arial" panose="020B0604020202020204" pitchFamily="34" charset="0"/>
                        </a:rPr>
                        <a:t>Qualité et certification sont complémentaires. Elles permettent à l’entreprise de valoriser ses efforts dans le domaine de la qualité. Mais toute démarche qualité n’est pas liée à une recherche de certification. De même, l’obtention d’une certification n’est pas forcément un gage de la qualité des produits ou des services car les exigences de la certification peuvent être différentes des attentes des consommateurs.</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0"/>
                  </a:ext>
                </a:extLst>
              </a:tr>
              <a:tr h="1665830">
                <a:tc>
                  <a:txBody>
                    <a:bodyPr/>
                    <a:lstStyle/>
                    <a:p>
                      <a:pPr marL="228600" indent="-228600" algn="ctr">
                        <a:lnSpc>
                          <a:spcPct val="100000"/>
                        </a:lnSpc>
                        <a:spcBef>
                          <a:spcPts val="600"/>
                        </a:spcBef>
                        <a:spcAft>
                          <a:spcPts val="0"/>
                        </a:spcAft>
                      </a:pPr>
                      <a:r>
                        <a:rPr lang="fr-FR" sz="2000" dirty="0">
                          <a:effectLst/>
                          <a:latin typeface="Arial" panose="020B0604020202020204" pitchFamily="34" charset="0"/>
                          <a:cs typeface="Arial" panose="020B0604020202020204" pitchFamily="34" charset="0"/>
                        </a:rPr>
                        <a:t>Attestation</a:t>
                      </a:r>
                      <a:endParaRPr lang="fr-FR" sz="2400" dirty="0">
                        <a:effectLst/>
                        <a:latin typeface="Arial" panose="020B0604020202020204" pitchFamily="34" charset="0"/>
                        <a:cs typeface="Arial" panose="020B0604020202020204" pitchFamily="34" charset="0"/>
                      </a:endParaRPr>
                    </a:p>
                    <a:p>
                      <a:pPr marL="228600" indent="-228600" algn="ctr">
                        <a:lnSpc>
                          <a:spcPct val="100000"/>
                        </a:lnSpc>
                        <a:spcBef>
                          <a:spcPts val="0"/>
                        </a:spcBef>
                        <a:spcAft>
                          <a:spcPts val="0"/>
                        </a:spcAft>
                      </a:pPr>
                      <a:r>
                        <a:rPr lang="fr-FR" sz="2000" dirty="0">
                          <a:effectLst/>
                          <a:latin typeface="Arial" panose="020B0604020202020204" pitchFamily="34" charset="0"/>
                          <a:cs typeface="Arial" panose="020B0604020202020204" pitchFamily="34" charset="0"/>
                        </a:rPr>
                        <a:t>Label</a:t>
                      </a:r>
                      <a:endParaRPr lang="fr-FR" sz="2400" b="1" i="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accent2"/>
                    </a:solidFill>
                  </a:tcPr>
                </a:tc>
                <a:tc>
                  <a:txBody>
                    <a:bodyPr/>
                    <a:lstStyle/>
                    <a:p>
                      <a:pPr algn="just">
                        <a:lnSpc>
                          <a:spcPct val="100000"/>
                        </a:lnSpc>
                        <a:spcBef>
                          <a:spcPts val="300"/>
                        </a:spcBef>
                        <a:spcAft>
                          <a:spcPts val="300"/>
                        </a:spcAft>
                      </a:pPr>
                      <a:r>
                        <a:rPr lang="fr-FR" sz="2000" b="1" dirty="0">
                          <a:effectLst/>
                          <a:latin typeface="Arial" panose="020B0604020202020204" pitchFamily="34" charset="0"/>
                          <a:cs typeface="Arial" panose="020B0604020202020204" pitchFamily="34" charset="0"/>
                        </a:rPr>
                        <a:t>Les « labels » (hors du domaine agricole ou alimentaire) ou attestation</a:t>
                      </a:r>
                      <a:r>
                        <a:rPr lang="fr-FR" sz="2000" b="1" baseline="0" dirty="0">
                          <a:effectLst/>
                          <a:latin typeface="Arial" panose="020B0604020202020204" pitchFamily="34" charset="0"/>
                          <a:cs typeface="Arial" panose="020B0604020202020204" pitchFamily="34" charset="0"/>
                        </a:rPr>
                        <a:t> </a:t>
                      </a:r>
                      <a:r>
                        <a:rPr lang="fr-FR" sz="2000" b="1" dirty="0">
                          <a:effectLst/>
                          <a:latin typeface="Arial" panose="020B0604020202020204" pitchFamily="34" charset="0"/>
                          <a:cs typeface="Arial" panose="020B0604020202020204" pitchFamily="34" charset="0"/>
                        </a:rPr>
                        <a:t>« contrôlé par un organisme indépendant » ne constituent pas des certifications. Ils ne sont pas encadrés par des dispositions réglementaires, mais sont licites tant qu’ils n’induisent pas de confusion avec une véritable certification dans l’esprit du public.</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1"/>
                  </a:ext>
                </a:extLst>
              </a:tr>
              <a:tr h="1838652">
                <a:tc>
                  <a:txBody>
                    <a:bodyPr/>
                    <a:lstStyle/>
                    <a:p>
                      <a:pPr marL="0" indent="0" algn="ctr">
                        <a:lnSpc>
                          <a:spcPct val="100000"/>
                        </a:lnSpc>
                        <a:spcBef>
                          <a:spcPts val="600"/>
                        </a:spcBef>
                        <a:spcAft>
                          <a:spcPts val="0"/>
                        </a:spcAft>
                      </a:pPr>
                      <a:r>
                        <a:rPr lang="fr-FR" sz="2000" dirty="0">
                          <a:effectLst/>
                          <a:latin typeface="Arial" panose="020B0604020202020204" pitchFamily="34" charset="0"/>
                          <a:cs typeface="Arial" panose="020B0604020202020204" pitchFamily="34" charset="0"/>
                        </a:rPr>
                        <a:t>Marquage CE</a:t>
                      </a:r>
                      <a:endParaRPr lang="fr-FR" sz="2400" b="1" i="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accent2"/>
                    </a:solidFill>
                  </a:tcPr>
                </a:tc>
                <a:tc>
                  <a:txBody>
                    <a:bodyPr/>
                    <a:lstStyle/>
                    <a:p>
                      <a:pPr algn="just">
                        <a:lnSpc>
                          <a:spcPct val="100000"/>
                        </a:lnSpc>
                        <a:spcBef>
                          <a:spcPts val="300"/>
                        </a:spcBef>
                        <a:spcAft>
                          <a:spcPts val="300"/>
                        </a:spcAft>
                      </a:pPr>
                      <a:r>
                        <a:rPr lang="fr-FR" sz="2000" b="1" dirty="0">
                          <a:effectLst/>
                          <a:latin typeface="Arial" panose="020B0604020202020204" pitchFamily="34" charset="0"/>
                          <a:cs typeface="Arial" panose="020B0604020202020204" pitchFamily="34" charset="0"/>
                        </a:rPr>
                        <a:t>Le marquage CE donne un droit de libre circulation au produit dans tous les pays de l’UE. Le marquage CE est obtenu par des contrôles et essais qui permettent d’en vérifier la conformité aux exigences définies par les directives concernées. Un marquage CE n’est pas une marque de qualité : il est destiné aux services de contrôle du marché et non pas aux consommateurs. </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286166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205133" cy="584775"/>
          </a:xfrm>
          <a:prstGeom prst="rect">
            <a:avLst/>
          </a:prstGeom>
        </p:spPr>
        <p:txBody>
          <a:bodyPr wrap="square">
            <a:spAutoFit/>
          </a:bodyPr>
          <a:lstStyle/>
          <a:p>
            <a:pPr>
              <a:spcBef>
                <a:spcPts val="300"/>
              </a:spcBef>
              <a:spcAft>
                <a:spcPts val="300"/>
              </a:spcAft>
            </a:pPr>
            <a:r>
              <a:rPr lang="fr-FR" sz="3200" b="1" dirty="0">
                <a:solidFill>
                  <a:srgbClr val="FFFF00"/>
                </a:solidFill>
                <a:effectLst/>
                <a:latin typeface="Arial" panose="020B0604020202020204" pitchFamily="34" charset="0"/>
                <a:ea typeface="Times New Roman" panose="02020603050405020304" pitchFamily="18" charset="0"/>
              </a:rPr>
              <a:t>2. Obtenir une certification</a:t>
            </a:r>
          </a:p>
        </p:txBody>
      </p:sp>
      <p:sp>
        <p:nvSpPr>
          <p:cNvPr id="2" name="Rectangle 1"/>
          <p:cNvSpPr/>
          <p:nvPr/>
        </p:nvSpPr>
        <p:spPr>
          <a:xfrm>
            <a:off x="0" y="646331"/>
            <a:ext cx="11506199" cy="584775"/>
          </a:xfrm>
          <a:prstGeom prst="rect">
            <a:avLst/>
          </a:prstGeom>
        </p:spPr>
        <p:txBody>
          <a:bodyPr wrap="square">
            <a:spAutoFit/>
          </a:bodyPr>
          <a:lstStyle/>
          <a:p>
            <a:pPr algn="just">
              <a:spcBef>
                <a:spcPts val="1200"/>
              </a:spcBef>
              <a:spcAft>
                <a:spcPts val="0"/>
              </a:spcAft>
            </a:pPr>
            <a:r>
              <a:rPr lang="fr-FR" sz="2800" b="1" kern="1800" dirty="0">
                <a:solidFill>
                  <a:srgbClr val="FFFF00"/>
                </a:solidFill>
                <a:latin typeface="Arial" panose="020B0604020202020204" pitchFamily="34" charset="0"/>
                <a:ea typeface="Times New Roman" panose="02020603050405020304" pitchFamily="18" charset="0"/>
              </a:rPr>
              <a:t>2.1. Le rôle des organismes de certification	</a:t>
            </a:r>
            <a:r>
              <a:rPr lang="fr-FR" sz="2800" b="1" kern="1800" dirty="0">
                <a:solidFill>
                  <a:srgbClr val="000000"/>
                </a:solidFill>
                <a:latin typeface="Arial" panose="020B0604020202020204" pitchFamily="34" charset="0"/>
                <a:ea typeface="Times New Roman" panose="02020603050405020304" pitchFamily="18" charset="0"/>
              </a:rPr>
              <a:t>	</a:t>
            </a:r>
            <a:r>
              <a:rPr lang="fr-FR" sz="3200" b="1" kern="1800" dirty="0">
                <a:solidFill>
                  <a:srgbClr val="000000"/>
                </a:solidFill>
                <a:latin typeface="Arial" panose="020B0604020202020204" pitchFamily="34" charset="0"/>
                <a:ea typeface="Times New Roman" panose="02020603050405020304" pitchFamily="18" charset="0"/>
              </a:rPr>
              <a:t>		</a:t>
            </a:r>
          </a:p>
        </p:txBody>
      </p:sp>
      <p:graphicFrame>
        <p:nvGraphicFramePr>
          <p:cNvPr id="5" name="Diagramme 4"/>
          <p:cNvGraphicFramePr/>
          <p:nvPr>
            <p:extLst>
              <p:ext uri="{D42A27DB-BD31-4B8C-83A1-F6EECF244321}">
                <p14:modId xmlns:p14="http://schemas.microsoft.com/office/powerpoint/2010/main" val="1127236295"/>
              </p:ext>
            </p:extLst>
          </p:nvPr>
        </p:nvGraphicFramePr>
        <p:xfrm>
          <a:off x="332480" y="1412631"/>
          <a:ext cx="11311467" cy="28786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332480" y="4549542"/>
            <a:ext cx="11461049" cy="1677382"/>
          </a:xfrm>
          <a:prstGeom prst="rect">
            <a:avLst/>
          </a:prstGeom>
        </p:spPr>
        <p:txBody>
          <a:bodyPr wrap="square">
            <a:spAutoFit/>
          </a:bodyPr>
          <a:lstStyle/>
          <a:p>
            <a:pPr algn="ctr">
              <a:spcBef>
                <a:spcPts val="1800"/>
              </a:spcBef>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Elles doivent être accrédités par le </a:t>
            </a:r>
            <a:r>
              <a:rPr lang="fr-FR" sz="2200" b="1" dirty="0">
                <a:latin typeface="Arial" panose="020B0604020202020204" pitchFamily="34" charset="0"/>
                <a:ea typeface="Calibri" panose="020F0502020204030204" pitchFamily="34" charset="0"/>
                <a:cs typeface="Times New Roman" panose="02020603050405020304" pitchFamily="18" charset="0"/>
              </a:rPr>
              <a:t>COFRAC</a:t>
            </a:r>
            <a:r>
              <a:rPr lang="fr-FR" sz="2200" dirty="0">
                <a:latin typeface="Arial" panose="020B0604020202020204" pitchFamily="34" charset="0"/>
                <a:ea typeface="Calibri" panose="020F0502020204030204" pitchFamily="34" charset="0"/>
                <a:cs typeface="Times New Roman" panose="02020603050405020304" pitchFamily="18" charset="0"/>
              </a:rPr>
              <a:t> (organisme créé par l’État chargé de </a:t>
            </a:r>
            <a:r>
              <a:rPr lang="fr-FR" sz="2200" b="1" dirty="0">
                <a:latin typeface="Arial" panose="020B0604020202020204" pitchFamily="34" charset="0"/>
                <a:ea typeface="Calibri" panose="020F0502020204030204" pitchFamily="34" charset="0"/>
                <a:cs typeface="Times New Roman" panose="02020603050405020304" pitchFamily="18" charset="0"/>
              </a:rPr>
              <a:t>valider la compétence et la pertinence d'une organisation qualité).</a:t>
            </a:r>
            <a:r>
              <a:rPr lang="fr-FR" sz="2200" dirty="0">
                <a:latin typeface="Arial" panose="020B0604020202020204" pitchFamily="34" charset="0"/>
                <a:ea typeface="Calibri" panose="020F0502020204030204" pitchFamily="34" charset="0"/>
                <a:cs typeface="Times New Roman" panose="02020603050405020304" pitchFamily="18" charset="0"/>
              </a:rPr>
              <a:t> </a:t>
            </a:r>
          </a:p>
          <a:p>
            <a:pPr algn="ctr">
              <a:spcBef>
                <a:spcPts val="1800"/>
              </a:spcBef>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Elle </a:t>
            </a:r>
            <a:r>
              <a:rPr lang="fr-FR" sz="2200" dirty="0">
                <a:latin typeface="Arial" panose="020B0604020202020204" pitchFamily="34" charset="0"/>
                <a:ea typeface="Times New Roman" panose="02020603050405020304" pitchFamily="18" charset="0"/>
                <a:cs typeface="Arial" panose="020B0604020202020204" pitchFamily="34" charset="0"/>
              </a:rPr>
              <a:t>organise les visites d'évaluation et assure la qualification et le suivi des experts techniques et des responsables d'équipe d'audit qui les réalisent. </a:t>
            </a:r>
            <a:endParaRPr lang="fr-FR" sz="22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43879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205133" cy="646331"/>
          </a:xfrm>
          <a:prstGeom prst="rect">
            <a:avLst/>
          </a:prstGeom>
        </p:spPr>
        <p:txBody>
          <a:bodyPr wrap="square">
            <a:spAutoFit/>
          </a:bodyPr>
          <a:lstStyle/>
          <a:p>
            <a:pPr>
              <a:spcBef>
                <a:spcPts val="300"/>
              </a:spcBef>
              <a:spcAft>
                <a:spcPts val="300"/>
              </a:spcAft>
            </a:pPr>
            <a:r>
              <a:rPr lang="fr-FR" sz="3600" b="1" dirty="0">
                <a:solidFill>
                  <a:srgbClr val="FFFF00"/>
                </a:solidFill>
                <a:effectLst/>
                <a:latin typeface="Arial" panose="020B0604020202020204" pitchFamily="34" charset="0"/>
                <a:ea typeface="Times New Roman" panose="02020603050405020304" pitchFamily="18" charset="0"/>
              </a:rPr>
              <a:t>2. Obtenir une certification</a:t>
            </a:r>
          </a:p>
        </p:txBody>
      </p:sp>
      <p:sp>
        <p:nvSpPr>
          <p:cNvPr id="2" name="Rectangle 1"/>
          <p:cNvSpPr/>
          <p:nvPr/>
        </p:nvSpPr>
        <p:spPr>
          <a:xfrm>
            <a:off x="540517" y="1667441"/>
            <a:ext cx="10704844" cy="3447098"/>
          </a:xfrm>
          <a:prstGeom prst="rect">
            <a:avLst/>
          </a:prstGeom>
        </p:spPr>
        <p:txBody>
          <a:bodyPr wrap="square">
            <a:spAutoFit/>
          </a:bodyPr>
          <a:lstStyle/>
          <a:p>
            <a:pPr algn="ctr">
              <a:spcBef>
                <a:spcPts val="1800"/>
              </a:spcBef>
              <a:spcAft>
                <a:spcPts val="600"/>
              </a:spcAft>
            </a:pPr>
            <a:r>
              <a:rPr lang="fr-FR" sz="2400" b="1" dirty="0">
                <a:latin typeface="Arial" panose="020B0604020202020204" pitchFamily="34" charset="0"/>
                <a:ea typeface="Calibri" panose="020F0502020204030204" pitchFamily="34" charset="0"/>
                <a:cs typeface="Arial" panose="020B0604020202020204" pitchFamily="34" charset="0"/>
              </a:rPr>
              <a:t>Dans les domaines de l’industrie et des services, </a:t>
            </a:r>
          </a:p>
          <a:p>
            <a:pPr algn="ctr">
              <a:spcAft>
                <a:spcPts val="600"/>
              </a:spcAft>
            </a:pPr>
            <a:r>
              <a:rPr lang="fr-FR" sz="2400" b="1" dirty="0">
                <a:latin typeface="Arial" panose="020B0604020202020204" pitchFamily="34" charset="0"/>
                <a:ea typeface="Calibri" panose="020F0502020204030204" pitchFamily="34" charset="0"/>
                <a:cs typeface="Arial" panose="020B0604020202020204" pitchFamily="34" charset="0"/>
              </a:rPr>
              <a:t>il existe plusieurs types de certifications volontaires </a:t>
            </a:r>
          </a:p>
          <a:p>
            <a:pPr algn="ctr">
              <a:spcAft>
                <a:spcPts val="600"/>
              </a:spcAft>
            </a:pPr>
            <a:r>
              <a:rPr lang="fr-FR" sz="2400" b="1" dirty="0">
                <a:latin typeface="Arial" panose="020B0604020202020204" pitchFamily="34" charset="0"/>
                <a:ea typeface="Calibri" panose="020F0502020204030204" pitchFamily="34" charset="0"/>
                <a:cs typeface="Arial" panose="020B0604020202020204" pitchFamily="34" charset="0"/>
              </a:rPr>
              <a:t>qui répondent à des besoins différents. </a:t>
            </a:r>
          </a:p>
          <a:p>
            <a:pPr marL="342900" indent="-342900" algn="just">
              <a:spcBef>
                <a:spcPts val="1800"/>
              </a:spcBef>
              <a:spcAft>
                <a:spcPts val="600"/>
              </a:spcAft>
              <a:buFont typeface="Wingdings" panose="05000000000000000000" pitchFamily="2" charset="2"/>
              <a:buChar char="Ø"/>
            </a:pPr>
            <a:r>
              <a:rPr lang="fr-FR" sz="2400" b="1" dirty="0">
                <a:solidFill>
                  <a:srgbClr val="FFFF00"/>
                </a:solidFill>
                <a:latin typeface="Arial" panose="020B0604020202020204" pitchFamily="34" charset="0"/>
                <a:ea typeface="Calibri" panose="020F0502020204030204" pitchFamily="34" charset="0"/>
                <a:cs typeface="Arial" panose="020B0604020202020204" pitchFamily="34" charset="0"/>
              </a:rPr>
              <a:t>Certaines s’intéressent aux systèmes de management (certifications sur la base des normes ISO 9001 et ISO 14001) ;</a:t>
            </a:r>
          </a:p>
          <a:p>
            <a:pPr marL="342900" indent="-342900" algn="just">
              <a:spcBef>
                <a:spcPts val="1800"/>
              </a:spcBef>
              <a:spcAft>
                <a:spcPts val="600"/>
              </a:spcAft>
              <a:buFont typeface="Wingdings" panose="05000000000000000000" pitchFamily="2" charset="2"/>
              <a:buChar char="Ø"/>
            </a:pPr>
            <a:r>
              <a:rPr lang="fr-FR" sz="2400" b="1" dirty="0">
                <a:solidFill>
                  <a:srgbClr val="FFFF00"/>
                </a:solidFill>
                <a:latin typeface="Arial" panose="020B0604020202020204" pitchFamily="34" charset="0"/>
                <a:ea typeface="Calibri" panose="020F0502020204030204" pitchFamily="34" charset="0"/>
                <a:cs typeface="Arial" panose="020B0604020202020204" pitchFamily="34" charset="0"/>
              </a:rPr>
              <a:t>d’autres aux produits ou aux services finaux (certification de produits industriels ou de services, Key Mark).</a:t>
            </a:r>
            <a:endPar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77551" y="763314"/>
            <a:ext cx="9025603" cy="523220"/>
          </a:xfrm>
          <a:prstGeom prst="rect">
            <a:avLst/>
          </a:prstGeom>
        </p:spPr>
        <p:txBody>
          <a:bodyPr wrap="none">
            <a:spAutoFit/>
          </a:bodyPr>
          <a:lstStyle/>
          <a:p>
            <a:pPr algn="just">
              <a:spcBef>
                <a:spcPts val="600"/>
              </a:spcBef>
              <a:spcAft>
                <a:spcPts val="600"/>
              </a:spcAft>
            </a:pPr>
            <a:r>
              <a:rPr lang="fr-FR" sz="2800" b="1" kern="1800" dirty="0">
                <a:solidFill>
                  <a:srgbClr val="FFFF00"/>
                </a:solidFill>
                <a:latin typeface="Arial" panose="020B0604020202020204" pitchFamily="34" charset="0"/>
                <a:ea typeface="Times New Roman" panose="02020603050405020304" pitchFamily="18" charset="0"/>
              </a:rPr>
              <a:t>2. 2 . Les types des certifications adaptées à la PME</a:t>
            </a:r>
          </a:p>
        </p:txBody>
      </p:sp>
    </p:spTree>
    <p:extLst>
      <p:ext uri="{BB962C8B-B14F-4D97-AF65-F5344CB8AC3E}">
        <p14:creationId xmlns:p14="http://schemas.microsoft.com/office/powerpoint/2010/main" val="322960588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205133" cy="646331"/>
          </a:xfrm>
          <a:prstGeom prst="rect">
            <a:avLst/>
          </a:prstGeom>
        </p:spPr>
        <p:txBody>
          <a:bodyPr wrap="square">
            <a:spAutoFit/>
          </a:bodyPr>
          <a:lstStyle/>
          <a:p>
            <a:pPr>
              <a:spcBef>
                <a:spcPts val="300"/>
              </a:spcBef>
              <a:spcAft>
                <a:spcPts val="300"/>
              </a:spcAft>
            </a:pPr>
            <a:r>
              <a:rPr lang="fr-FR" sz="3600" b="1" dirty="0">
                <a:solidFill>
                  <a:srgbClr val="FFFF00"/>
                </a:solidFill>
                <a:effectLst/>
                <a:latin typeface="Arial" panose="020B0604020202020204" pitchFamily="34" charset="0"/>
                <a:ea typeface="Times New Roman" panose="02020603050405020304" pitchFamily="18" charset="0"/>
              </a:rPr>
              <a:t>2. Obtenir une certification</a:t>
            </a:r>
          </a:p>
        </p:txBody>
      </p:sp>
      <p:graphicFrame>
        <p:nvGraphicFramePr>
          <p:cNvPr id="2" name="Tableau 1"/>
          <p:cNvGraphicFramePr>
            <a:graphicFrameLocks noGrp="1"/>
          </p:cNvGraphicFramePr>
          <p:nvPr>
            <p:extLst>
              <p:ext uri="{D42A27DB-BD31-4B8C-83A1-F6EECF244321}">
                <p14:modId xmlns:p14="http://schemas.microsoft.com/office/powerpoint/2010/main" val="1675956299"/>
              </p:ext>
            </p:extLst>
          </p:nvPr>
        </p:nvGraphicFramePr>
        <p:xfrm>
          <a:off x="286629" y="919929"/>
          <a:ext cx="10224444" cy="5380828"/>
        </p:xfrm>
        <a:graphic>
          <a:graphicData uri="http://schemas.openxmlformats.org/drawingml/2006/table">
            <a:tbl>
              <a:tblPr firstRow="1" firstCol="1" bandRow="1">
                <a:tableStyleId>{16D9F66E-5EB9-4882-86FB-DCBF35E3C3E4}</a:tableStyleId>
              </a:tblPr>
              <a:tblGrid>
                <a:gridCol w="1807978">
                  <a:extLst>
                    <a:ext uri="{9D8B030D-6E8A-4147-A177-3AD203B41FA5}">
                      <a16:colId xmlns:a16="http://schemas.microsoft.com/office/drawing/2014/main" val="20000"/>
                    </a:ext>
                  </a:extLst>
                </a:gridCol>
                <a:gridCol w="8416466">
                  <a:extLst>
                    <a:ext uri="{9D8B030D-6E8A-4147-A177-3AD203B41FA5}">
                      <a16:colId xmlns:a16="http://schemas.microsoft.com/office/drawing/2014/main" val="20001"/>
                    </a:ext>
                  </a:extLst>
                </a:gridCol>
              </a:tblGrid>
              <a:tr h="1440160">
                <a:tc>
                  <a:txBody>
                    <a:bodyPr/>
                    <a:lstStyle/>
                    <a:p>
                      <a:pPr algn="ctr">
                        <a:lnSpc>
                          <a:spcPct val="100000"/>
                        </a:lnSpc>
                        <a:spcBef>
                          <a:spcPts val="600"/>
                        </a:spcBef>
                        <a:spcAft>
                          <a:spcPts val="0"/>
                        </a:spcAft>
                      </a:pPr>
                      <a:r>
                        <a:rPr lang="fr-FR" sz="2000" b="1" dirty="0">
                          <a:solidFill>
                            <a:schemeClr val="bg1"/>
                          </a:solidFill>
                          <a:effectLst/>
                          <a:latin typeface="Arial" panose="020B0604020202020204" pitchFamily="34" charset="0"/>
                          <a:cs typeface="Arial" panose="020B0604020202020204" pitchFamily="34" charset="0"/>
                        </a:rPr>
                        <a:t>Certification ISO 9001 </a:t>
                      </a:r>
                      <a:endParaRPr lang="fr-FR" sz="2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tx2">
                        <a:lumMod val="75000"/>
                      </a:schemeClr>
                    </a:solidFill>
                  </a:tcPr>
                </a:tc>
                <a:tc>
                  <a:txBody>
                    <a:bodyPr/>
                    <a:lstStyle/>
                    <a:p>
                      <a:pPr algn="just">
                        <a:lnSpc>
                          <a:spcPct val="100000"/>
                        </a:lnSpc>
                        <a:spcBef>
                          <a:spcPts val="300"/>
                        </a:spcBef>
                        <a:spcAft>
                          <a:spcPts val="0"/>
                        </a:spcAft>
                      </a:pPr>
                      <a:r>
                        <a:rPr lang="fr-FR" sz="1800" b="1" dirty="0">
                          <a:solidFill>
                            <a:schemeClr val="bg1"/>
                          </a:solidFill>
                          <a:effectLst/>
                          <a:latin typeface="Arial" panose="020B0604020202020204" pitchFamily="34" charset="0"/>
                          <a:cs typeface="Arial" panose="020B0604020202020204" pitchFamily="34" charset="0"/>
                        </a:rPr>
                        <a:t>Elle garantit que le système de management de la qualité est fondé sur </a:t>
                      </a:r>
                    </a:p>
                    <a:p>
                      <a:pPr algn="just">
                        <a:lnSpc>
                          <a:spcPct val="100000"/>
                        </a:lnSpc>
                        <a:spcBef>
                          <a:spcPts val="0"/>
                        </a:spcBef>
                        <a:spcAft>
                          <a:spcPts val="300"/>
                        </a:spcAft>
                      </a:pPr>
                      <a:r>
                        <a:rPr lang="fr-FR" sz="1800" b="1" dirty="0">
                          <a:solidFill>
                            <a:schemeClr val="bg1"/>
                          </a:solidFill>
                          <a:effectLst/>
                          <a:latin typeface="Arial" panose="020B0604020202020204" pitchFamily="34" charset="0"/>
                          <a:cs typeface="Arial" panose="020B0604020202020204" pitchFamily="34" charset="0"/>
                        </a:rPr>
                        <a:t>l’« approche processus » et l’« orientation client ». </a:t>
                      </a:r>
                    </a:p>
                    <a:p>
                      <a:pPr algn="just">
                        <a:lnSpc>
                          <a:spcPct val="100000"/>
                        </a:lnSpc>
                        <a:spcBef>
                          <a:spcPts val="300"/>
                        </a:spcBef>
                        <a:spcAft>
                          <a:spcPts val="300"/>
                        </a:spcAft>
                      </a:pPr>
                      <a:r>
                        <a:rPr lang="fr-FR" sz="1800" b="1" dirty="0">
                          <a:solidFill>
                            <a:schemeClr val="bg1"/>
                          </a:solidFill>
                          <a:effectLst/>
                          <a:latin typeface="Arial" panose="020B0604020202020204" pitchFamily="34" charset="0"/>
                          <a:cs typeface="Arial" panose="020B0604020202020204" pitchFamily="34" charset="0"/>
                        </a:rPr>
                        <a:t>Elle est délivrée sur la base de la conformité à la norme internationale ISO 9001. C’est avant tout un outil de confiance entre clients et fournisseurs.</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0"/>
                  </a:ext>
                </a:extLst>
              </a:tr>
              <a:tr h="1074638">
                <a:tc>
                  <a:txBody>
                    <a:bodyPr/>
                    <a:lstStyle/>
                    <a:p>
                      <a:pPr algn="ctr">
                        <a:lnSpc>
                          <a:spcPct val="100000"/>
                        </a:lnSpc>
                        <a:spcBef>
                          <a:spcPts val="600"/>
                        </a:spcBef>
                        <a:spcAft>
                          <a:spcPts val="0"/>
                        </a:spcAft>
                      </a:pPr>
                      <a:r>
                        <a:rPr lang="fr-FR" sz="2000" b="1" dirty="0">
                          <a:solidFill>
                            <a:schemeClr val="bg1"/>
                          </a:solidFill>
                          <a:effectLst/>
                          <a:latin typeface="Arial" panose="020B0604020202020204" pitchFamily="34" charset="0"/>
                          <a:cs typeface="Arial" panose="020B0604020202020204" pitchFamily="34" charset="0"/>
                        </a:rPr>
                        <a:t>Certification ISO 14001</a:t>
                      </a:r>
                      <a:endParaRPr lang="fr-FR" sz="2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tx2">
                        <a:lumMod val="75000"/>
                      </a:schemeClr>
                    </a:solidFill>
                  </a:tcPr>
                </a:tc>
                <a:tc>
                  <a:txBody>
                    <a:bodyPr/>
                    <a:lstStyle/>
                    <a:p>
                      <a:pPr algn="just">
                        <a:lnSpc>
                          <a:spcPct val="100000"/>
                        </a:lnSpc>
                        <a:spcBef>
                          <a:spcPts val="300"/>
                        </a:spcBef>
                        <a:spcAft>
                          <a:spcPts val="300"/>
                        </a:spcAft>
                      </a:pPr>
                      <a:r>
                        <a:rPr lang="fr-FR" sz="1800" b="1" dirty="0">
                          <a:solidFill>
                            <a:schemeClr val="bg1"/>
                          </a:solidFill>
                          <a:effectLst/>
                          <a:latin typeface="Arial" panose="020B0604020202020204" pitchFamily="34" charset="0"/>
                          <a:cs typeface="Arial" panose="020B0604020202020204" pitchFamily="34" charset="0"/>
                        </a:rPr>
                        <a:t>Elle atteste la conformité de la politique et de ses processus aux exigences relatives à l’élaboration, la mise en œuvre, la maintenance et l’évaluation d’un système de management environnemental.</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1"/>
                  </a:ext>
                </a:extLst>
              </a:tr>
              <a:tr h="709115">
                <a:tc>
                  <a:txBody>
                    <a:bodyPr/>
                    <a:lstStyle/>
                    <a:p>
                      <a:pPr algn="ctr">
                        <a:lnSpc>
                          <a:spcPct val="100000"/>
                        </a:lnSpc>
                        <a:spcBef>
                          <a:spcPts val="600"/>
                        </a:spcBef>
                        <a:spcAft>
                          <a:spcPts val="0"/>
                        </a:spcAft>
                      </a:pPr>
                      <a:r>
                        <a:rPr lang="fr-FR" sz="2000" b="1" dirty="0">
                          <a:solidFill>
                            <a:schemeClr val="bg1"/>
                          </a:solidFill>
                          <a:effectLst/>
                          <a:latin typeface="Arial" panose="020B0604020202020204" pitchFamily="34" charset="0"/>
                          <a:cs typeface="Arial" panose="020B0604020202020204" pitchFamily="34" charset="0"/>
                        </a:rPr>
                        <a:t>Certification de personnel </a:t>
                      </a:r>
                      <a:endParaRPr lang="fr-FR" sz="2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tx2">
                        <a:lumMod val="75000"/>
                      </a:schemeClr>
                    </a:solidFill>
                  </a:tcPr>
                </a:tc>
                <a:tc>
                  <a:txBody>
                    <a:bodyPr/>
                    <a:lstStyle/>
                    <a:p>
                      <a:pPr algn="just">
                        <a:lnSpc>
                          <a:spcPct val="100000"/>
                        </a:lnSpc>
                        <a:spcBef>
                          <a:spcPts val="300"/>
                        </a:spcBef>
                        <a:spcAft>
                          <a:spcPts val="300"/>
                        </a:spcAft>
                      </a:pPr>
                      <a:r>
                        <a:rPr lang="fr-FR" sz="1800" b="1" dirty="0">
                          <a:solidFill>
                            <a:schemeClr val="bg1"/>
                          </a:solidFill>
                          <a:effectLst/>
                          <a:latin typeface="Arial" panose="020B0604020202020204" pitchFamily="34" charset="0"/>
                          <a:cs typeface="Arial" panose="020B0604020202020204" pitchFamily="34" charset="0"/>
                        </a:rPr>
                        <a:t>Elle atteste la compétence de professionnels, de personnels qui doivent accomplir des tâches déterminées. </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2"/>
                  </a:ext>
                </a:extLst>
              </a:tr>
              <a:tr h="1440160">
                <a:tc>
                  <a:txBody>
                    <a:bodyPr/>
                    <a:lstStyle/>
                    <a:p>
                      <a:pPr algn="ctr">
                        <a:lnSpc>
                          <a:spcPct val="100000"/>
                        </a:lnSpc>
                        <a:spcBef>
                          <a:spcPts val="600"/>
                        </a:spcBef>
                        <a:spcAft>
                          <a:spcPts val="0"/>
                        </a:spcAft>
                      </a:pPr>
                      <a:r>
                        <a:rPr lang="fr-FR" sz="2000" b="1" dirty="0">
                          <a:solidFill>
                            <a:schemeClr val="bg1"/>
                          </a:solidFill>
                          <a:effectLst/>
                          <a:latin typeface="Arial" panose="020B0604020202020204" pitchFamily="34" charset="0"/>
                          <a:cs typeface="Arial" panose="020B0604020202020204" pitchFamily="34" charset="0"/>
                        </a:rPr>
                        <a:t>Keymark </a:t>
                      </a:r>
                      <a:endParaRPr lang="fr-FR" sz="2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tx2">
                        <a:lumMod val="75000"/>
                      </a:schemeClr>
                    </a:solidFill>
                  </a:tcPr>
                </a:tc>
                <a:tc>
                  <a:txBody>
                    <a:bodyPr/>
                    <a:lstStyle/>
                    <a:p>
                      <a:pPr algn="just">
                        <a:lnSpc>
                          <a:spcPct val="100000"/>
                        </a:lnSpc>
                        <a:spcBef>
                          <a:spcPts val="300"/>
                        </a:spcBef>
                        <a:spcAft>
                          <a:spcPts val="300"/>
                        </a:spcAft>
                      </a:pPr>
                      <a:r>
                        <a:rPr lang="fr-FR" sz="1800" b="1" dirty="0">
                          <a:solidFill>
                            <a:schemeClr val="bg1"/>
                          </a:solidFill>
                          <a:effectLst/>
                          <a:latin typeface="Arial" panose="020B0604020202020204" pitchFamily="34" charset="0"/>
                          <a:cs typeface="Arial" panose="020B0604020202020204" pitchFamily="34" charset="0"/>
                        </a:rPr>
                        <a:t>Certification européenne qui atteste de la conformité des produits à des normes européennes. </a:t>
                      </a:r>
                    </a:p>
                    <a:p>
                      <a:pPr algn="just">
                        <a:lnSpc>
                          <a:spcPct val="100000"/>
                        </a:lnSpc>
                        <a:spcBef>
                          <a:spcPts val="300"/>
                        </a:spcBef>
                        <a:spcAft>
                          <a:spcPts val="300"/>
                        </a:spcAft>
                      </a:pPr>
                      <a:r>
                        <a:rPr lang="fr-FR" sz="1800" b="1" dirty="0">
                          <a:solidFill>
                            <a:schemeClr val="bg1"/>
                          </a:solidFill>
                          <a:effectLst/>
                          <a:latin typeface="Arial" panose="020B0604020202020204" pitchFamily="34" charset="0"/>
                          <a:cs typeface="Arial" panose="020B0604020202020204" pitchFamily="34" charset="0"/>
                        </a:rPr>
                        <a:t>Elle doit être apposée à côté d’une marque de certification nationale délivrée par un organisme certificateur autorisé par le Comité Européen de Normalisation (CEN).</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3"/>
                  </a:ext>
                </a:extLst>
              </a:tr>
              <a:tr h="709115">
                <a:tc>
                  <a:txBody>
                    <a:bodyPr/>
                    <a:lstStyle/>
                    <a:p>
                      <a:pPr algn="ctr">
                        <a:lnSpc>
                          <a:spcPct val="100000"/>
                        </a:lnSpc>
                        <a:spcBef>
                          <a:spcPts val="600"/>
                        </a:spcBef>
                        <a:spcAft>
                          <a:spcPts val="0"/>
                        </a:spcAft>
                      </a:pPr>
                      <a:r>
                        <a:rPr lang="fr-FR" sz="2000" b="1" dirty="0">
                          <a:solidFill>
                            <a:schemeClr val="bg1"/>
                          </a:solidFill>
                          <a:effectLst/>
                          <a:latin typeface="Arial" panose="020B0604020202020204" pitchFamily="34" charset="0"/>
                          <a:cs typeface="Arial" panose="020B0604020202020204" pitchFamily="34" charset="0"/>
                        </a:rPr>
                        <a:t>Ecolabel européen </a:t>
                      </a:r>
                      <a:endParaRPr lang="fr-FR" sz="2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tx2">
                        <a:lumMod val="75000"/>
                      </a:schemeClr>
                    </a:solidFill>
                  </a:tcPr>
                </a:tc>
                <a:tc>
                  <a:txBody>
                    <a:bodyPr/>
                    <a:lstStyle/>
                    <a:p>
                      <a:pPr algn="just">
                        <a:lnSpc>
                          <a:spcPct val="100000"/>
                        </a:lnSpc>
                        <a:spcBef>
                          <a:spcPts val="300"/>
                        </a:spcBef>
                        <a:spcAft>
                          <a:spcPts val="300"/>
                        </a:spcAft>
                      </a:pPr>
                      <a:r>
                        <a:rPr lang="fr-FR" sz="1800" b="1" dirty="0">
                          <a:solidFill>
                            <a:schemeClr val="bg1"/>
                          </a:solidFill>
                          <a:effectLst/>
                          <a:latin typeface="Arial" panose="020B0604020202020204" pitchFamily="34" charset="0"/>
                          <a:cs typeface="Arial" panose="020B0604020202020204" pitchFamily="34" charset="0"/>
                        </a:rPr>
                        <a:t>Certification écologique officielle européenne. Il distingue les produits dont l’impact sur l’environnement est réduit.</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4"/>
                  </a:ext>
                </a:extLst>
              </a:tr>
            </a:tbl>
          </a:graphicData>
        </a:graphic>
      </p:graphicFrame>
      <p:pic>
        <p:nvPicPr>
          <p:cNvPr id="3" name="Image 2"/>
          <p:cNvPicPr>
            <a:picLocks noChangeAspect="1"/>
          </p:cNvPicPr>
          <p:nvPr/>
        </p:nvPicPr>
        <p:blipFill rotWithShape="1">
          <a:blip r:embed="rId2">
            <a:extLst>
              <a:ext uri="{28A0092B-C50C-407E-A947-70E740481C1C}">
                <a14:useLocalDpi xmlns:a14="http://schemas.microsoft.com/office/drawing/2010/main" val="0"/>
              </a:ext>
            </a:extLst>
          </a:blip>
          <a:srcRect l="30073" r="28623" b="2311"/>
          <a:stretch/>
        </p:blipFill>
        <p:spPr>
          <a:xfrm>
            <a:off x="10990907" y="4105853"/>
            <a:ext cx="769546" cy="1300034"/>
          </a:xfrm>
          <a:prstGeom prst="rect">
            <a:avLst/>
          </a:prstGeom>
        </p:spPr>
      </p:pic>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4949" y="1083146"/>
            <a:ext cx="1076985" cy="897488"/>
          </a:xfrm>
          <a:prstGeom prst="rect">
            <a:avLst/>
          </a:prstGeom>
        </p:spPr>
      </p:pic>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33333" y="5550278"/>
            <a:ext cx="908601" cy="750479"/>
          </a:xfrm>
          <a:prstGeom prst="rect">
            <a:avLst/>
          </a:prstGeom>
        </p:spPr>
      </p:pic>
      <p:pic>
        <p:nvPicPr>
          <p:cNvPr id="7" name="Imag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04004" y="2382647"/>
            <a:ext cx="1076985" cy="1155977"/>
          </a:xfrm>
          <a:prstGeom prst="rect">
            <a:avLst/>
          </a:prstGeom>
        </p:spPr>
      </p:pic>
    </p:spTree>
    <p:extLst>
      <p:ext uri="{BB962C8B-B14F-4D97-AF65-F5344CB8AC3E}">
        <p14:creationId xmlns:p14="http://schemas.microsoft.com/office/powerpoint/2010/main" val="5562646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205133" cy="646331"/>
          </a:xfrm>
          <a:prstGeom prst="rect">
            <a:avLst/>
          </a:prstGeom>
        </p:spPr>
        <p:txBody>
          <a:bodyPr wrap="square">
            <a:spAutoFit/>
          </a:bodyPr>
          <a:lstStyle/>
          <a:p>
            <a:pPr>
              <a:spcBef>
                <a:spcPts val="300"/>
              </a:spcBef>
              <a:spcAft>
                <a:spcPts val="300"/>
              </a:spcAft>
            </a:pPr>
            <a:r>
              <a:rPr lang="fr-FR" sz="3600" b="1" dirty="0">
                <a:solidFill>
                  <a:srgbClr val="FFFF00"/>
                </a:solidFill>
                <a:effectLst/>
                <a:latin typeface="Arial" panose="020B0604020202020204" pitchFamily="34" charset="0"/>
                <a:ea typeface="Times New Roman" panose="02020603050405020304" pitchFamily="18" charset="0"/>
              </a:rPr>
              <a:t>2. Obtenir une certification</a:t>
            </a:r>
          </a:p>
        </p:txBody>
      </p:sp>
      <p:sp>
        <p:nvSpPr>
          <p:cNvPr id="2" name="Rectangle 1"/>
          <p:cNvSpPr/>
          <p:nvPr/>
        </p:nvSpPr>
        <p:spPr>
          <a:xfrm>
            <a:off x="193366" y="1557875"/>
            <a:ext cx="11353800" cy="830997"/>
          </a:xfrm>
          <a:prstGeom prst="rect">
            <a:avLst/>
          </a:prstGeom>
        </p:spPr>
        <p:txBody>
          <a:bodyPr wrap="square">
            <a:spAutoFit/>
          </a:bodyPr>
          <a:lstStyle/>
          <a:p>
            <a:pPr algn="ctr">
              <a:spcBef>
                <a:spcPts val="1800"/>
              </a:spcBef>
              <a:spcAft>
                <a:spcPts val="0"/>
              </a:spcAft>
            </a:pPr>
            <a:r>
              <a:rPr lang="fr-FR" sz="2400" b="1" dirty="0">
                <a:latin typeface="Arial" panose="020B0604020202020204" pitchFamily="34" charset="0"/>
                <a:ea typeface="Calibri" panose="020F0502020204030204" pitchFamily="34" charset="0"/>
                <a:cs typeface="Times New Roman" panose="02020603050405020304" pitchFamily="18" charset="0"/>
              </a:rPr>
              <a:t>La certification est une </a:t>
            </a:r>
            <a:r>
              <a:rPr lang="fr-FR" sz="2400" b="1" dirty="0">
                <a:solidFill>
                  <a:srgbClr val="00B050"/>
                </a:solidFill>
                <a:latin typeface="Arial" panose="020B0604020202020204" pitchFamily="34" charset="0"/>
                <a:ea typeface="Calibri" panose="020F0502020204030204" pitchFamily="34" charset="0"/>
                <a:cs typeface="Times New Roman" panose="02020603050405020304" pitchFamily="18" charset="0"/>
              </a:rPr>
              <a:t>démarche volontaire </a:t>
            </a:r>
            <a:r>
              <a:rPr lang="fr-FR" sz="2400" b="1" dirty="0">
                <a:latin typeface="Arial" panose="020B0604020202020204" pitchFamily="34" charset="0"/>
                <a:ea typeface="Calibri" panose="020F0502020204030204" pitchFamily="34" charset="0"/>
                <a:cs typeface="Times New Roman" panose="02020603050405020304" pitchFamily="18" charset="0"/>
              </a:rPr>
              <a:t>réalisée à partir d’un </a:t>
            </a:r>
            <a:r>
              <a:rPr lang="fr-FR" sz="2400" b="1" dirty="0">
                <a:solidFill>
                  <a:srgbClr val="00B050"/>
                </a:solidFill>
                <a:latin typeface="Arial" panose="020B0604020202020204" pitchFamily="34" charset="0"/>
                <a:ea typeface="Calibri" panose="020F0502020204030204" pitchFamily="34" charset="0"/>
                <a:cs typeface="Times New Roman" panose="02020603050405020304" pitchFamily="18" charset="0"/>
              </a:rPr>
              <a:t>référentiel de certification</a:t>
            </a:r>
            <a:r>
              <a:rPr lang="fr-FR" sz="2400" b="1" dirty="0">
                <a:latin typeface="Arial" panose="020B0604020202020204" pitchFamily="34" charset="0"/>
                <a:ea typeface="Calibri" panose="020F0502020204030204" pitchFamily="34" charset="0"/>
                <a:cs typeface="Times New Roman" panose="02020603050405020304" pitchFamily="18" charset="0"/>
              </a:rPr>
              <a:t> qui peut être demandée par tout type d’entreprise.</a:t>
            </a:r>
          </a:p>
        </p:txBody>
      </p:sp>
      <p:sp>
        <p:nvSpPr>
          <p:cNvPr id="3" name="Rectangle 2"/>
          <p:cNvSpPr/>
          <p:nvPr/>
        </p:nvSpPr>
        <p:spPr>
          <a:xfrm>
            <a:off x="0" y="740905"/>
            <a:ext cx="8347082" cy="523220"/>
          </a:xfrm>
          <a:prstGeom prst="rect">
            <a:avLst/>
          </a:prstGeom>
        </p:spPr>
        <p:txBody>
          <a:bodyPr wrap="none">
            <a:spAutoFit/>
          </a:bodyPr>
          <a:lstStyle/>
          <a:p>
            <a:r>
              <a:rPr lang="fr-FR" sz="2800" b="1" kern="1800" dirty="0">
                <a:solidFill>
                  <a:srgbClr val="FFFF00"/>
                </a:solidFill>
                <a:latin typeface="Arial" panose="020B0604020202020204" pitchFamily="34" charset="0"/>
                <a:ea typeface="Times New Roman" panose="02020603050405020304" pitchFamily="18" charset="0"/>
              </a:rPr>
              <a:t>2.3. Les étapes de la démarche de certification</a:t>
            </a:r>
            <a:endParaRPr lang="fr-FR" sz="2800" dirty="0">
              <a:solidFill>
                <a:srgbClr val="FFFF00"/>
              </a:solidFill>
            </a:endParaRPr>
          </a:p>
        </p:txBody>
      </p:sp>
      <p:graphicFrame>
        <p:nvGraphicFramePr>
          <p:cNvPr id="5" name="Diagramme 4"/>
          <p:cNvGraphicFramePr/>
          <p:nvPr>
            <p:extLst>
              <p:ext uri="{D42A27DB-BD31-4B8C-83A1-F6EECF244321}">
                <p14:modId xmlns:p14="http://schemas.microsoft.com/office/powerpoint/2010/main" val="164380109"/>
              </p:ext>
            </p:extLst>
          </p:nvPr>
        </p:nvGraphicFramePr>
        <p:xfrm>
          <a:off x="344202" y="2682623"/>
          <a:ext cx="11429999" cy="32121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034163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205133" cy="646331"/>
          </a:xfrm>
          <a:prstGeom prst="rect">
            <a:avLst/>
          </a:prstGeom>
        </p:spPr>
        <p:txBody>
          <a:bodyPr wrap="square">
            <a:spAutoFit/>
          </a:bodyPr>
          <a:lstStyle/>
          <a:p>
            <a:pPr>
              <a:spcBef>
                <a:spcPts val="300"/>
              </a:spcBef>
              <a:spcAft>
                <a:spcPts val="300"/>
              </a:spcAft>
            </a:pPr>
            <a:r>
              <a:rPr lang="fr-FR" sz="3600" b="1" dirty="0">
                <a:solidFill>
                  <a:srgbClr val="FFFF00"/>
                </a:solidFill>
                <a:effectLst/>
                <a:latin typeface="Arial" panose="020B0604020202020204" pitchFamily="34" charset="0"/>
                <a:ea typeface="Times New Roman" panose="02020603050405020304" pitchFamily="18" charset="0"/>
              </a:rPr>
              <a:t>2. Obtenir une certification</a:t>
            </a:r>
          </a:p>
        </p:txBody>
      </p:sp>
      <p:graphicFrame>
        <p:nvGraphicFramePr>
          <p:cNvPr id="2" name="Tableau 1"/>
          <p:cNvGraphicFramePr>
            <a:graphicFrameLocks noGrp="1"/>
          </p:cNvGraphicFramePr>
          <p:nvPr>
            <p:extLst>
              <p:ext uri="{D42A27DB-BD31-4B8C-83A1-F6EECF244321}">
                <p14:modId xmlns:p14="http://schemas.microsoft.com/office/powerpoint/2010/main" val="2381855812"/>
              </p:ext>
            </p:extLst>
          </p:nvPr>
        </p:nvGraphicFramePr>
        <p:xfrm>
          <a:off x="422319" y="1485358"/>
          <a:ext cx="11373989" cy="4468502"/>
        </p:xfrm>
        <a:graphic>
          <a:graphicData uri="http://schemas.openxmlformats.org/drawingml/2006/table">
            <a:tbl>
              <a:tblPr firstRow="1" firstCol="1" bandRow="1">
                <a:tableStyleId>{5C22544A-7EE6-4342-B048-85BDC9FD1C3A}</a:tableStyleId>
              </a:tblPr>
              <a:tblGrid>
                <a:gridCol w="2293721">
                  <a:extLst>
                    <a:ext uri="{9D8B030D-6E8A-4147-A177-3AD203B41FA5}">
                      <a16:colId xmlns:a16="http://schemas.microsoft.com/office/drawing/2014/main" val="20000"/>
                    </a:ext>
                  </a:extLst>
                </a:gridCol>
                <a:gridCol w="9080268">
                  <a:extLst>
                    <a:ext uri="{9D8B030D-6E8A-4147-A177-3AD203B41FA5}">
                      <a16:colId xmlns:a16="http://schemas.microsoft.com/office/drawing/2014/main" val="20001"/>
                    </a:ext>
                  </a:extLst>
                </a:gridCol>
              </a:tblGrid>
              <a:tr h="429893">
                <a:tc>
                  <a:txBody>
                    <a:bodyPr/>
                    <a:lstStyle/>
                    <a:p>
                      <a:pPr algn="ctr">
                        <a:lnSpc>
                          <a:spcPct val="100000"/>
                        </a:lnSpc>
                        <a:spcBef>
                          <a:spcPts val="600"/>
                        </a:spcBef>
                        <a:spcAft>
                          <a:spcPts val="0"/>
                        </a:spcAft>
                      </a:pPr>
                      <a:r>
                        <a:rPr lang="fr-FR" sz="1800" b="1" dirty="0">
                          <a:solidFill>
                            <a:schemeClr val="bg1"/>
                          </a:solidFill>
                          <a:effectLst/>
                          <a:latin typeface="Arial" panose="020B0604020202020204" pitchFamily="34" charset="0"/>
                          <a:cs typeface="Arial" panose="020B0604020202020204" pitchFamily="34" charset="0"/>
                        </a:rPr>
                        <a:t>ÉTAPES</a:t>
                      </a:r>
                      <a:endParaRPr lang="fr-FR" sz="1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tc>
                  <a:txBody>
                    <a:bodyPr/>
                    <a:lstStyle/>
                    <a:p>
                      <a:pPr algn="ctr">
                        <a:lnSpc>
                          <a:spcPct val="100000"/>
                        </a:lnSpc>
                        <a:spcBef>
                          <a:spcPts val="600"/>
                        </a:spcBef>
                        <a:spcAft>
                          <a:spcPts val="0"/>
                        </a:spcAft>
                      </a:pPr>
                      <a:r>
                        <a:rPr lang="fr-FR" sz="1800" b="1" dirty="0">
                          <a:solidFill>
                            <a:schemeClr val="bg1"/>
                          </a:solidFill>
                          <a:effectLst/>
                          <a:latin typeface="Arial" panose="020B0604020202020204" pitchFamily="34" charset="0"/>
                          <a:cs typeface="Arial" panose="020B0604020202020204" pitchFamily="34" charset="0"/>
                        </a:rPr>
                        <a:t>TÂCHES</a:t>
                      </a:r>
                      <a:endParaRPr lang="fr-FR" sz="1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extLst>
                  <a:ext uri="{0D108BD9-81ED-4DB2-BD59-A6C34878D82A}">
                    <a16:rowId xmlns:a16="http://schemas.microsoft.com/office/drawing/2014/main" val="10000"/>
                  </a:ext>
                </a:extLst>
              </a:tr>
              <a:tr h="589035">
                <a:tc>
                  <a:txBody>
                    <a:bodyPr/>
                    <a:lstStyle/>
                    <a:p>
                      <a:pPr marL="271463" lvl="0" indent="-271463" algn="l">
                        <a:lnSpc>
                          <a:spcPct val="100000"/>
                        </a:lnSpc>
                        <a:spcBef>
                          <a:spcPts val="300"/>
                        </a:spcBef>
                        <a:spcAft>
                          <a:spcPts val="300"/>
                        </a:spcAft>
                        <a:buFont typeface="+mj-lt"/>
                        <a:buNone/>
                      </a:pPr>
                      <a:r>
                        <a:rPr lang="fr-FR" sz="2000" b="1" dirty="0">
                          <a:solidFill>
                            <a:schemeClr val="bg1"/>
                          </a:solidFill>
                          <a:effectLst/>
                          <a:latin typeface="Arial" panose="020B0604020202020204" pitchFamily="34" charset="0"/>
                          <a:cs typeface="Arial" panose="020B0604020202020204" pitchFamily="34" charset="0"/>
                        </a:rPr>
                        <a:t>1. Choix de la norme</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tc>
                  <a:txBody>
                    <a:bodyPr/>
                    <a:lstStyle/>
                    <a:p>
                      <a:pPr marL="285750" indent="-285750" algn="just">
                        <a:lnSpc>
                          <a:spcPct val="100000"/>
                        </a:lnSpc>
                        <a:spcBef>
                          <a:spcPts val="300"/>
                        </a:spcBef>
                        <a:spcAft>
                          <a:spcPts val="300"/>
                        </a:spcAft>
                        <a:buFont typeface="Wingdings" panose="05000000000000000000" pitchFamily="2" charset="2"/>
                        <a:buChar char="q"/>
                      </a:pPr>
                      <a:r>
                        <a:rPr lang="fr-FR" sz="2000" b="1" dirty="0">
                          <a:solidFill>
                            <a:schemeClr val="bg1"/>
                          </a:solidFill>
                          <a:effectLst/>
                          <a:latin typeface="Arial" panose="020B0604020202020204" pitchFamily="34" charset="0"/>
                          <a:cs typeface="Arial" panose="020B0604020202020204" pitchFamily="34" charset="0"/>
                        </a:rPr>
                        <a:t>Recherche des normes applicables et sélection de celle(s) à appliquer. </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extLst>
                  <a:ext uri="{0D108BD9-81ED-4DB2-BD59-A6C34878D82A}">
                    <a16:rowId xmlns:a16="http://schemas.microsoft.com/office/drawing/2014/main" val="10001"/>
                  </a:ext>
                </a:extLst>
              </a:tr>
              <a:tr h="1125415">
                <a:tc>
                  <a:txBody>
                    <a:bodyPr/>
                    <a:lstStyle/>
                    <a:p>
                      <a:pPr marL="271463" lvl="0" indent="-271463" algn="l">
                        <a:lnSpc>
                          <a:spcPct val="100000"/>
                        </a:lnSpc>
                        <a:spcBef>
                          <a:spcPts val="300"/>
                        </a:spcBef>
                        <a:spcAft>
                          <a:spcPts val="300"/>
                        </a:spcAft>
                        <a:buFont typeface="+mj-lt"/>
                        <a:buNone/>
                      </a:pPr>
                      <a:r>
                        <a:rPr lang="fr-FR" sz="2000" b="1" dirty="0">
                          <a:solidFill>
                            <a:schemeClr val="bg1"/>
                          </a:solidFill>
                          <a:effectLst/>
                          <a:latin typeface="Arial" panose="020B0604020202020204" pitchFamily="34" charset="0"/>
                          <a:cs typeface="Arial" panose="020B0604020202020204" pitchFamily="34" charset="0"/>
                        </a:rPr>
                        <a:t>2.</a:t>
                      </a:r>
                      <a:r>
                        <a:rPr lang="fr-FR" sz="2000" b="1" baseline="0" dirty="0">
                          <a:solidFill>
                            <a:schemeClr val="bg1"/>
                          </a:solidFill>
                          <a:effectLst/>
                          <a:latin typeface="Arial" panose="020B0604020202020204" pitchFamily="34" charset="0"/>
                          <a:cs typeface="Arial" panose="020B0604020202020204" pitchFamily="34" charset="0"/>
                        </a:rPr>
                        <a:t> </a:t>
                      </a:r>
                      <a:r>
                        <a:rPr lang="fr-FR" sz="2000" b="1" dirty="0">
                          <a:solidFill>
                            <a:schemeClr val="bg1"/>
                          </a:solidFill>
                          <a:effectLst/>
                          <a:latin typeface="Arial" panose="020B0604020202020204" pitchFamily="34" charset="0"/>
                          <a:cs typeface="Arial" panose="020B0604020202020204" pitchFamily="34" charset="0"/>
                        </a:rPr>
                        <a:t>Sélection de l’audit interne ou externe</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tc>
                  <a:txBody>
                    <a:bodyPr/>
                    <a:lstStyle/>
                    <a:p>
                      <a:pPr marL="285750" indent="-285750" algn="just">
                        <a:lnSpc>
                          <a:spcPct val="100000"/>
                        </a:lnSpc>
                        <a:spcBef>
                          <a:spcPts val="300"/>
                        </a:spcBef>
                        <a:spcAft>
                          <a:spcPts val="300"/>
                        </a:spcAft>
                        <a:buFont typeface="Wingdings" panose="05000000000000000000" pitchFamily="2" charset="2"/>
                        <a:buChar char="q"/>
                      </a:pPr>
                      <a:r>
                        <a:rPr lang="fr-FR" sz="2000" b="1" dirty="0">
                          <a:solidFill>
                            <a:schemeClr val="bg1"/>
                          </a:solidFill>
                          <a:effectLst/>
                          <a:latin typeface="Arial" panose="020B0604020202020204" pitchFamily="34" charset="0"/>
                          <a:cs typeface="Arial" panose="020B0604020202020204" pitchFamily="34" charset="0"/>
                        </a:rPr>
                        <a:t>Sélection de l’organisme certificateur </a:t>
                      </a:r>
                    </a:p>
                    <a:p>
                      <a:pPr marL="285750" indent="-285750" algn="just">
                        <a:lnSpc>
                          <a:spcPct val="100000"/>
                        </a:lnSpc>
                        <a:spcBef>
                          <a:spcPts val="300"/>
                        </a:spcBef>
                        <a:spcAft>
                          <a:spcPts val="300"/>
                        </a:spcAft>
                        <a:buFont typeface="Wingdings" panose="05000000000000000000" pitchFamily="2" charset="2"/>
                        <a:buChar char="q"/>
                      </a:pPr>
                      <a:r>
                        <a:rPr lang="fr-FR" sz="2000" b="1" dirty="0">
                          <a:solidFill>
                            <a:schemeClr val="bg1"/>
                          </a:solidFill>
                          <a:effectLst/>
                          <a:latin typeface="Arial" panose="020B0604020202020204" pitchFamily="34" charset="0"/>
                          <a:cs typeface="Arial" panose="020B0604020202020204" pitchFamily="34" charset="0"/>
                        </a:rPr>
                        <a:t>Constitution de l'équipe qui pilotera le projet</a:t>
                      </a:r>
                    </a:p>
                    <a:p>
                      <a:pPr marL="285750" indent="-285750" algn="just">
                        <a:lnSpc>
                          <a:spcPct val="100000"/>
                        </a:lnSpc>
                        <a:spcBef>
                          <a:spcPts val="300"/>
                        </a:spcBef>
                        <a:spcAft>
                          <a:spcPts val="300"/>
                        </a:spcAft>
                        <a:buFont typeface="Wingdings" panose="05000000000000000000" pitchFamily="2" charset="2"/>
                        <a:buChar char="q"/>
                      </a:pPr>
                      <a:r>
                        <a:rPr lang="fr-FR" sz="2000" b="1" dirty="0">
                          <a:solidFill>
                            <a:schemeClr val="bg1"/>
                          </a:solidFill>
                          <a:effectLst/>
                          <a:latin typeface="Arial" panose="020B0604020202020204" pitchFamily="34" charset="0"/>
                          <a:cs typeface="Arial" panose="020B0604020202020204" pitchFamily="34" charset="0"/>
                        </a:rPr>
                        <a:t>Réalisation en interne d’un premier diagnostic d'évaluation des besoins.</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extLst>
                  <a:ext uri="{0D108BD9-81ED-4DB2-BD59-A6C34878D82A}">
                    <a16:rowId xmlns:a16="http://schemas.microsoft.com/office/drawing/2014/main" val="10002"/>
                  </a:ext>
                </a:extLst>
              </a:tr>
              <a:tr h="1239725">
                <a:tc>
                  <a:txBody>
                    <a:bodyPr/>
                    <a:lstStyle/>
                    <a:p>
                      <a:pPr marL="271463" lvl="0" indent="-271463" algn="l">
                        <a:lnSpc>
                          <a:spcPct val="100000"/>
                        </a:lnSpc>
                        <a:spcBef>
                          <a:spcPts val="300"/>
                        </a:spcBef>
                        <a:spcAft>
                          <a:spcPts val="300"/>
                        </a:spcAft>
                        <a:buFont typeface="+mj-lt"/>
                        <a:buNone/>
                      </a:pPr>
                      <a:r>
                        <a:rPr lang="fr-FR" sz="2000" b="1" dirty="0">
                          <a:solidFill>
                            <a:schemeClr val="bg1"/>
                          </a:solidFill>
                          <a:effectLst/>
                          <a:latin typeface="Arial" panose="020B0604020202020204" pitchFamily="34" charset="0"/>
                          <a:cs typeface="Arial" panose="020B0604020202020204" pitchFamily="34" charset="0"/>
                        </a:rPr>
                        <a:t>3. Rencontre avec l'équipe d'audit externe</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tc>
                  <a:txBody>
                    <a:bodyPr/>
                    <a:lstStyle/>
                    <a:p>
                      <a:pPr marL="285750" indent="-285750" algn="just">
                        <a:lnSpc>
                          <a:spcPct val="100000"/>
                        </a:lnSpc>
                        <a:spcBef>
                          <a:spcPts val="300"/>
                        </a:spcBef>
                        <a:spcAft>
                          <a:spcPts val="300"/>
                        </a:spcAft>
                        <a:buFont typeface="Wingdings" panose="05000000000000000000" pitchFamily="2" charset="2"/>
                        <a:buChar char="q"/>
                      </a:pPr>
                      <a:r>
                        <a:rPr lang="fr-FR" sz="2000" b="1" dirty="0">
                          <a:solidFill>
                            <a:schemeClr val="bg1"/>
                          </a:solidFill>
                          <a:effectLst/>
                          <a:latin typeface="Arial" panose="020B0604020202020204" pitchFamily="34" charset="0"/>
                          <a:cs typeface="Arial" panose="020B0604020202020204" pitchFamily="34" charset="0"/>
                        </a:rPr>
                        <a:t>L'audit externe (cas le plus fréquent) est un expert du secteur d'activité qui accompagnera les pilotes dans les différentes étapes de l'audit et de la certification du système de gestion de la norme de qualité.</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extLst>
                  <a:ext uri="{0D108BD9-81ED-4DB2-BD59-A6C34878D82A}">
                    <a16:rowId xmlns:a16="http://schemas.microsoft.com/office/drawing/2014/main" val="10003"/>
                  </a:ext>
                </a:extLst>
              </a:tr>
              <a:tr h="1063869">
                <a:tc>
                  <a:txBody>
                    <a:bodyPr/>
                    <a:lstStyle/>
                    <a:p>
                      <a:pPr marL="271463" lvl="0" indent="-271463" algn="l">
                        <a:lnSpc>
                          <a:spcPct val="100000"/>
                        </a:lnSpc>
                        <a:spcBef>
                          <a:spcPts val="300"/>
                        </a:spcBef>
                        <a:spcAft>
                          <a:spcPts val="300"/>
                        </a:spcAft>
                        <a:buFont typeface="+mj-lt"/>
                        <a:buNone/>
                      </a:pPr>
                      <a:r>
                        <a:rPr lang="fr-FR" sz="2000" b="1" dirty="0">
                          <a:solidFill>
                            <a:schemeClr val="bg1"/>
                          </a:solidFill>
                          <a:effectLst/>
                          <a:latin typeface="Arial" panose="020B0604020202020204" pitchFamily="34" charset="0"/>
                          <a:cs typeface="Arial" panose="020B0604020202020204" pitchFamily="34" charset="0"/>
                        </a:rPr>
                        <a:t>4. Identification des besoins en formation</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tc>
                  <a:txBody>
                    <a:bodyPr/>
                    <a:lstStyle/>
                    <a:p>
                      <a:pPr marL="285750" indent="-285750" algn="just">
                        <a:lnSpc>
                          <a:spcPct val="100000"/>
                        </a:lnSpc>
                        <a:spcBef>
                          <a:spcPts val="300"/>
                        </a:spcBef>
                        <a:spcAft>
                          <a:spcPts val="300"/>
                        </a:spcAft>
                        <a:buFont typeface="Wingdings" panose="05000000000000000000" pitchFamily="2" charset="2"/>
                        <a:buChar char="q"/>
                      </a:pPr>
                      <a:r>
                        <a:rPr lang="fr-FR" sz="2000" b="1" dirty="0">
                          <a:solidFill>
                            <a:schemeClr val="bg1"/>
                          </a:solidFill>
                          <a:effectLst/>
                          <a:latin typeface="Arial" panose="020B0604020202020204" pitchFamily="34" charset="0"/>
                          <a:cs typeface="Arial" panose="020B0604020202020204" pitchFamily="34" charset="0"/>
                        </a:rPr>
                        <a:t>Plusieurs ateliers, séminaires et formations sont organisés pour mettre en place un système de gestion ou renforcer les connaissances générales sur la certification.</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extLst>
                  <a:ext uri="{0D108BD9-81ED-4DB2-BD59-A6C34878D82A}">
                    <a16:rowId xmlns:a16="http://schemas.microsoft.com/office/drawing/2014/main" val="10004"/>
                  </a:ext>
                </a:extLst>
              </a:tr>
            </a:tbl>
          </a:graphicData>
        </a:graphic>
      </p:graphicFrame>
      <p:sp>
        <p:nvSpPr>
          <p:cNvPr id="5" name="Rectangle 4"/>
          <p:cNvSpPr/>
          <p:nvPr/>
        </p:nvSpPr>
        <p:spPr>
          <a:xfrm>
            <a:off x="0" y="740905"/>
            <a:ext cx="8347082" cy="523220"/>
          </a:xfrm>
          <a:prstGeom prst="rect">
            <a:avLst/>
          </a:prstGeom>
        </p:spPr>
        <p:txBody>
          <a:bodyPr wrap="none">
            <a:spAutoFit/>
          </a:bodyPr>
          <a:lstStyle/>
          <a:p>
            <a:r>
              <a:rPr lang="fr-FR" sz="2800" b="1" kern="1800" dirty="0">
                <a:solidFill>
                  <a:srgbClr val="FFFF00"/>
                </a:solidFill>
                <a:latin typeface="Arial" panose="020B0604020202020204" pitchFamily="34" charset="0"/>
                <a:ea typeface="Times New Roman" panose="02020603050405020304" pitchFamily="18" charset="0"/>
              </a:rPr>
              <a:t>2.3. Les étapes de la démarche de certification</a:t>
            </a:r>
            <a:endParaRPr lang="fr-FR" sz="2800" dirty="0">
              <a:solidFill>
                <a:srgbClr val="FFFF00"/>
              </a:solidFill>
            </a:endParaRPr>
          </a:p>
        </p:txBody>
      </p:sp>
    </p:spTree>
    <p:extLst>
      <p:ext uri="{BB962C8B-B14F-4D97-AF65-F5344CB8AC3E}">
        <p14:creationId xmlns:p14="http://schemas.microsoft.com/office/powerpoint/2010/main" val="193214171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205133" cy="646331"/>
          </a:xfrm>
          <a:prstGeom prst="rect">
            <a:avLst/>
          </a:prstGeom>
        </p:spPr>
        <p:txBody>
          <a:bodyPr wrap="square">
            <a:spAutoFit/>
          </a:bodyPr>
          <a:lstStyle/>
          <a:p>
            <a:pPr>
              <a:spcBef>
                <a:spcPts val="300"/>
              </a:spcBef>
              <a:spcAft>
                <a:spcPts val="300"/>
              </a:spcAft>
            </a:pPr>
            <a:r>
              <a:rPr lang="fr-FR" sz="3600" b="1" dirty="0">
                <a:solidFill>
                  <a:srgbClr val="FFFF00"/>
                </a:solidFill>
                <a:effectLst/>
                <a:latin typeface="Arial" panose="020B0604020202020204" pitchFamily="34" charset="0"/>
                <a:ea typeface="Times New Roman" panose="02020603050405020304" pitchFamily="18" charset="0"/>
              </a:rPr>
              <a:t>2. Obtenir une certification</a:t>
            </a:r>
          </a:p>
        </p:txBody>
      </p:sp>
      <p:graphicFrame>
        <p:nvGraphicFramePr>
          <p:cNvPr id="2" name="Tableau 1"/>
          <p:cNvGraphicFramePr>
            <a:graphicFrameLocks noGrp="1"/>
          </p:cNvGraphicFramePr>
          <p:nvPr>
            <p:extLst>
              <p:ext uri="{D42A27DB-BD31-4B8C-83A1-F6EECF244321}">
                <p14:modId xmlns:p14="http://schemas.microsoft.com/office/powerpoint/2010/main" val="527697622"/>
              </p:ext>
            </p:extLst>
          </p:nvPr>
        </p:nvGraphicFramePr>
        <p:xfrm>
          <a:off x="170341" y="1358699"/>
          <a:ext cx="11608217" cy="4671366"/>
        </p:xfrm>
        <a:graphic>
          <a:graphicData uri="http://schemas.openxmlformats.org/drawingml/2006/table">
            <a:tbl>
              <a:tblPr firstRow="1" firstCol="1" bandRow="1">
                <a:tableStyleId>{5C22544A-7EE6-4342-B048-85BDC9FD1C3A}</a:tableStyleId>
              </a:tblPr>
              <a:tblGrid>
                <a:gridCol w="2274095">
                  <a:extLst>
                    <a:ext uri="{9D8B030D-6E8A-4147-A177-3AD203B41FA5}">
                      <a16:colId xmlns:a16="http://schemas.microsoft.com/office/drawing/2014/main" val="20000"/>
                    </a:ext>
                  </a:extLst>
                </a:gridCol>
                <a:gridCol w="9334122">
                  <a:extLst>
                    <a:ext uri="{9D8B030D-6E8A-4147-A177-3AD203B41FA5}">
                      <a16:colId xmlns:a16="http://schemas.microsoft.com/office/drawing/2014/main" val="20001"/>
                    </a:ext>
                  </a:extLst>
                </a:gridCol>
              </a:tblGrid>
              <a:tr h="331688">
                <a:tc>
                  <a:txBody>
                    <a:bodyPr/>
                    <a:lstStyle/>
                    <a:p>
                      <a:pPr algn="ctr">
                        <a:lnSpc>
                          <a:spcPct val="100000"/>
                        </a:lnSpc>
                        <a:spcBef>
                          <a:spcPts val="600"/>
                        </a:spcBef>
                        <a:spcAft>
                          <a:spcPts val="0"/>
                        </a:spcAft>
                      </a:pPr>
                      <a:r>
                        <a:rPr lang="fr-FR" sz="1800" b="1" dirty="0">
                          <a:solidFill>
                            <a:schemeClr val="bg1"/>
                          </a:solidFill>
                          <a:effectLst/>
                          <a:latin typeface="Arial" panose="020B0604020202020204" pitchFamily="34" charset="0"/>
                          <a:cs typeface="Arial" panose="020B0604020202020204" pitchFamily="34" charset="0"/>
                        </a:rPr>
                        <a:t>ÉTAPES</a:t>
                      </a:r>
                      <a:endParaRPr lang="fr-FR" sz="1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tc>
                  <a:txBody>
                    <a:bodyPr/>
                    <a:lstStyle/>
                    <a:p>
                      <a:pPr algn="ctr">
                        <a:lnSpc>
                          <a:spcPct val="100000"/>
                        </a:lnSpc>
                        <a:spcBef>
                          <a:spcPts val="600"/>
                        </a:spcBef>
                        <a:spcAft>
                          <a:spcPts val="0"/>
                        </a:spcAft>
                      </a:pPr>
                      <a:r>
                        <a:rPr lang="fr-FR" sz="1800" b="1" dirty="0">
                          <a:solidFill>
                            <a:schemeClr val="bg1"/>
                          </a:solidFill>
                          <a:effectLst/>
                          <a:latin typeface="Arial" panose="020B0604020202020204" pitchFamily="34" charset="0"/>
                          <a:cs typeface="Arial" panose="020B0604020202020204" pitchFamily="34" charset="0"/>
                        </a:rPr>
                        <a:t>TÂCHES</a:t>
                      </a:r>
                      <a:endParaRPr lang="fr-FR" sz="1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extLst>
                  <a:ext uri="{0D108BD9-81ED-4DB2-BD59-A6C34878D82A}">
                    <a16:rowId xmlns:a16="http://schemas.microsoft.com/office/drawing/2014/main" val="10000"/>
                  </a:ext>
                </a:extLst>
              </a:tr>
              <a:tr h="981016">
                <a:tc>
                  <a:txBody>
                    <a:bodyPr/>
                    <a:lstStyle/>
                    <a:p>
                      <a:pPr marL="0" lvl="0" indent="0" algn="l">
                        <a:lnSpc>
                          <a:spcPct val="100000"/>
                        </a:lnSpc>
                        <a:spcBef>
                          <a:spcPts val="300"/>
                        </a:spcBef>
                        <a:spcAft>
                          <a:spcPts val="300"/>
                        </a:spcAft>
                        <a:buFont typeface="+mj-lt"/>
                        <a:buNone/>
                      </a:pPr>
                      <a:r>
                        <a:rPr lang="fr-FR" sz="2000" b="1" dirty="0">
                          <a:solidFill>
                            <a:schemeClr val="bg1"/>
                          </a:solidFill>
                          <a:effectLst/>
                          <a:latin typeface="Arial" panose="020B0604020202020204" pitchFamily="34" charset="0"/>
                          <a:cs typeface="Arial" panose="020B0604020202020204" pitchFamily="34" charset="0"/>
                        </a:rPr>
                        <a:t>5. Pré-audit</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tc>
                  <a:txBody>
                    <a:bodyPr/>
                    <a:lstStyle/>
                    <a:p>
                      <a:pPr algn="just">
                        <a:lnSpc>
                          <a:spcPct val="100000"/>
                        </a:lnSpc>
                        <a:spcBef>
                          <a:spcPts val="300"/>
                        </a:spcBef>
                        <a:spcAft>
                          <a:spcPts val="300"/>
                        </a:spcAft>
                      </a:pPr>
                      <a:r>
                        <a:rPr lang="fr-FR" sz="2000" b="1" dirty="0">
                          <a:solidFill>
                            <a:schemeClr val="bg1"/>
                          </a:solidFill>
                          <a:effectLst/>
                          <a:latin typeface="Arial" panose="020B0604020202020204" pitchFamily="34" charset="0"/>
                          <a:cs typeface="Arial" panose="020B0604020202020204" pitchFamily="34" charset="0"/>
                        </a:rPr>
                        <a:t>Un pré-audit de la conformité du système de gestion à la norme, est assuré par le prestataire externe qui identifiera les points faibles à améliorer avant l’audit de certification.</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extLst>
                  <a:ext uri="{0D108BD9-81ED-4DB2-BD59-A6C34878D82A}">
                    <a16:rowId xmlns:a16="http://schemas.microsoft.com/office/drawing/2014/main" val="10001"/>
                  </a:ext>
                </a:extLst>
              </a:tr>
              <a:tr h="816393">
                <a:tc>
                  <a:txBody>
                    <a:bodyPr/>
                    <a:lstStyle/>
                    <a:p>
                      <a:pPr marL="271463" lvl="0" indent="-271463" algn="l">
                        <a:lnSpc>
                          <a:spcPct val="100000"/>
                        </a:lnSpc>
                        <a:spcBef>
                          <a:spcPts val="300"/>
                        </a:spcBef>
                        <a:spcAft>
                          <a:spcPts val="300"/>
                        </a:spcAft>
                        <a:buFont typeface="+mj-lt"/>
                        <a:buNone/>
                      </a:pPr>
                      <a:r>
                        <a:rPr lang="fr-FR" sz="2000" b="1" dirty="0">
                          <a:solidFill>
                            <a:schemeClr val="bg1"/>
                          </a:solidFill>
                          <a:effectLst/>
                          <a:latin typeface="Arial" panose="020B0604020202020204" pitchFamily="34" charset="0"/>
                          <a:cs typeface="Arial" panose="020B0604020202020204" pitchFamily="34" charset="0"/>
                        </a:rPr>
                        <a:t>6. Améliorations mises en œuvre</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tc>
                  <a:txBody>
                    <a:bodyPr/>
                    <a:lstStyle/>
                    <a:p>
                      <a:pPr algn="just">
                        <a:lnSpc>
                          <a:spcPct val="100000"/>
                        </a:lnSpc>
                        <a:spcBef>
                          <a:spcPts val="300"/>
                        </a:spcBef>
                        <a:spcAft>
                          <a:spcPts val="300"/>
                        </a:spcAft>
                      </a:pPr>
                      <a:r>
                        <a:rPr lang="fr-FR" sz="2000" b="1" dirty="0">
                          <a:solidFill>
                            <a:schemeClr val="bg1"/>
                          </a:solidFill>
                          <a:effectLst/>
                          <a:latin typeface="Arial" panose="020B0604020202020204" pitchFamily="34" charset="0"/>
                          <a:cs typeface="Arial" panose="020B0604020202020204" pitchFamily="34" charset="0"/>
                        </a:rPr>
                        <a:t>Les points faibles sont traités (équipements, procédures, personnel(s) à recruter...).</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extLst>
                  <a:ext uri="{0D108BD9-81ED-4DB2-BD59-A6C34878D82A}">
                    <a16:rowId xmlns:a16="http://schemas.microsoft.com/office/drawing/2014/main" val="10002"/>
                  </a:ext>
                </a:extLst>
              </a:tr>
              <a:tr h="805310">
                <a:tc>
                  <a:txBody>
                    <a:bodyPr/>
                    <a:lstStyle/>
                    <a:p>
                      <a:pPr marL="271463" lvl="0" indent="-271463" algn="l">
                        <a:lnSpc>
                          <a:spcPct val="100000"/>
                        </a:lnSpc>
                        <a:spcBef>
                          <a:spcPts val="300"/>
                        </a:spcBef>
                        <a:spcAft>
                          <a:spcPts val="300"/>
                        </a:spcAft>
                        <a:buFont typeface="+mj-lt"/>
                        <a:buNone/>
                      </a:pPr>
                      <a:r>
                        <a:rPr lang="fr-FR" sz="2000" b="1" dirty="0">
                          <a:solidFill>
                            <a:schemeClr val="bg1"/>
                          </a:solidFill>
                          <a:effectLst/>
                          <a:latin typeface="Arial" panose="020B0604020202020204" pitchFamily="34" charset="0"/>
                          <a:cs typeface="Arial" panose="020B0604020202020204" pitchFamily="34" charset="0"/>
                        </a:rPr>
                        <a:t>7. Audit de certification</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tc>
                  <a:txBody>
                    <a:bodyPr/>
                    <a:lstStyle/>
                    <a:p>
                      <a:pPr algn="just">
                        <a:lnSpc>
                          <a:spcPct val="100000"/>
                        </a:lnSpc>
                        <a:spcBef>
                          <a:spcPts val="300"/>
                        </a:spcBef>
                        <a:spcAft>
                          <a:spcPts val="300"/>
                        </a:spcAft>
                      </a:pPr>
                      <a:r>
                        <a:rPr lang="fr-FR" sz="2000" b="1" dirty="0">
                          <a:solidFill>
                            <a:schemeClr val="bg1"/>
                          </a:solidFill>
                          <a:effectLst/>
                          <a:latin typeface="Arial" panose="020B0604020202020204" pitchFamily="34" charset="0"/>
                          <a:cs typeface="Arial" panose="020B0604020202020204" pitchFamily="34" charset="0"/>
                        </a:rPr>
                        <a:t>Le premier audit de certification se compose toujours d'une série d'étapes spécifiques à la norme choisie.</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extLst>
                  <a:ext uri="{0D108BD9-81ED-4DB2-BD59-A6C34878D82A}">
                    <a16:rowId xmlns:a16="http://schemas.microsoft.com/office/drawing/2014/main" val="10003"/>
                  </a:ext>
                </a:extLst>
              </a:tr>
              <a:tr h="1736959">
                <a:tc>
                  <a:txBody>
                    <a:bodyPr/>
                    <a:lstStyle/>
                    <a:p>
                      <a:pPr marL="273050" lvl="0" indent="-273050" algn="l">
                        <a:lnSpc>
                          <a:spcPct val="100000"/>
                        </a:lnSpc>
                        <a:spcBef>
                          <a:spcPts val="300"/>
                        </a:spcBef>
                        <a:spcAft>
                          <a:spcPts val="300"/>
                        </a:spcAft>
                        <a:buFont typeface="+mj-lt"/>
                        <a:buNone/>
                        <a:tabLst>
                          <a:tab pos="273050" algn="l"/>
                        </a:tabLst>
                      </a:pPr>
                      <a:r>
                        <a:rPr lang="fr-FR" sz="2000" b="1" dirty="0">
                          <a:solidFill>
                            <a:schemeClr val="bg1"/>
                          </a:solidFill>
                          <a:effectLst/>
                          <a:latin typeface="Arial" panose="020B0604020202020204" pitchFamily="34" charset="0"/>
                          <a:cs typeface="Arial" panose="020B0604020202020204" pitchFamily="34" charset="0"/>
                        </a:rPr>
                        <a:t>8. Certification et suivi</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tc>
                  <a:txBody>
                    <a:bodyPr/>
                    <a:lstStyle/>
                    <a:p>
                      <a:pPr algn="just">
                        <a:lnSpc>
                          <a:spcPct val="100000"/>
                        </a:lnSpc>
                        <a:spcBef>
                          <a:spcPts val="300"/>
                        </a:spcBef>
                        <a:spcAft>
                          <a:spcPts val="300"/>
                        </a:spcAft>
                      </a:pPr>
                      <a:r>
                        <a:rPr lang="fr-FR" sz="2000" b="1" dirty="0">
                          <a:solidFill>
                            <a:schemeClr val="bg1"/>
                          </a:solidFill>
                          <a:effectLst/>
                          <a:latin typeface="Arial" panose="020B0604020202020204" pitchFamily="34" charset="0"/>
                          <a:cs typeface="Arial" panose="020B0604020202020204" pitchFamily="34" charset="0"/>
                        </a:rPr>
                        <a:t>L'audit de certification terminé, un certificat explicitant la portée de la certification sera délivré. </a:t>
                      </a:r>
                    </a:p>
                    <a:p>
                      <a:pPr algn="just">
                        <a:lnSpc>
                          <a:spcPct val="100000"/>
                        </a:lnSpc>
                        <a:spcBef>
                          <a:spcPts val="300"/>
                        </a:spcBef>
                        <a:spcAft>
                          <a:spcPts val="300"/>
                        </a:spcAft>
                      </a:pPr>
                      <a:r>
                        <a:rPr lang="fr-FR" sz="2000" b="1" dirty="0">
                          <a:solidFill>
                            <a:schemeClr val="bg1"/>
                          </a:solidFill>
                          <a:effectLst/>
                          <a:latin typeface="Arial" panose="020B0604020202020204" pitchFamily="34" charset="0"/>
                          <a:cs typeface="Arial" panose="020B0604020202020204" pitchFamily="34" charset="0"/>
                        </a:rPr>
                        <a:t>Sa durée de validité dépend de la norme (souvent 3 ans). </a:t>
                      </a:r>
                    </a:p>
                    <a:p>
                      <a:pPr algn="l">
                        <a:lnSpc>
                          <a:spcPct val="100000"/>
                        </a:lnSpc>
                        <a:spcBef>
                          <a:spcPts val="300"/>
                        </a:spcBef>
                        <a:spcAft>
                          <a:spcPts val="300"/>
                        </a:spcAft>
                      </a:pPr>
                      <a:r>
                        <a:rPr lang="fr-FR" sz="2000" b="1" dirty="0">
                          <a:solidFill>
                            <a:schemeClr val="bg1"/>
                          </a:solidFill>
                          <a:effectLst/>
                          <a:latin typeface="Arial" panose="020B0604020202020204" pitchFamily="34" charset="0"/>
                          <a:cs typeface="Arial" panose="020B0604020202020204" pitchFamily="34" charset="0"/>
                        </a:rPr>
                        <a:t>Des audits, contrôles et études de satisfaction seront réalisés régulièrement afin de s'assurer que l'entreprise demeure conforme à la norme.</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8575" marR="28575" marT="0" marB="0" anchor="ctr"/>
                </a:tc>
                <a:extLst>
                  <a:ext uri="{0D108BD9-81ED-4DB2-BD59-A6C34878D82A}">
                    <a16:rowId xmlns:a16="http://schemas.microsoft.com/office/drawing/2014/main" val="10004"/>
                  </a:ext>
                </a:extLst>
              </a:tr>
            </a:tbl>
          </a:graphicData>
        </a:graphic>
      </p:graphicFrame>
      <p:sp>
        <p:nvSpPr>
          <p:cNvPr id="5" name="Rectangle 4"/>
          <p:cNvSpPr/>
          <p:nvPr/>
        </p:nvSpPr>
        <p:spPr>
          <a:xfrm>
            <a:off x="0" y="646331"/>
            <a:ext cx="8347082" cy="523220"/>
          </a:xfrm>
          <a:prstGeom prst="rect">
            <a:avLst/>
          </a:prstGeom>
        </p:spPr>
        <p:txBody>
          <a:bodyPr wrap="none">
            <a:spAutoFit/>
          </a:bodyPr>
          <a:lstStyle/>
          <a:p>
            <a:r>
              <a:rPr lang="fr-FR" sz="2800" b="1" kern="1800" dirty="0">
                <a:solidFill>
                  <a:srgbClr val="FFFF00"/>
                </a:solidFill>
                <a:latin typeface="Arial" panose="020B0604020202020204" pitchFamily="34" charset="0"/>
                <a:ea typeface="Times New Roman" panose="02020603050405020304" pitchFamily="18" charset="0"/>
              </a:rPr>
              <a:t>2.3. Les étapes de la démarche de certification</a:t>
            </a:r>
            <a:endParaRPr lang="fr-FR" sz="2800" dirty="0">
              <a:solidFill>
                <a:srgbClr val="FFFF00"/>
              </a:solidFill>
            </a:endParaRPr>
          </a:p>
        </p:txBody>
      </p:sp>
    </p:spTree>
    <p:extLst>
      <p:ext uri="{BB962C8B-B14F-4D97-AF65-F5344CB8AC3E}">
        <p14:creationId xmlns:p14="http://schemas.microsoft.com/office/powerpoint/2010/main" val="1400292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205133" cy="646331"/>
          </a:xfrm>
          <a:prstGeom prst="rect">
            <a:avLst/>
          </a:prstGeom>
        </p:spPr>
        <p:txBody>
          <a:bodyPr wrap="square">
            <a:spAutoFit/>
          </a:bodyPr>
          <a:lstStyle/>
          <a:p>
            <a:pPr>
              <a:spcBef>
                <a:spcPts val="300"/>
              </a:spcBef>
              <a:spcAft>
                <a:spcPts val="300"/>
              </a:spcAft>
            </a:pPr>
            <a:r>
              <a:rPr lang="fr-FR" sz="3600" b="1" dirty="0">
                <a:solidFill>
                  <a:srgbClr val="FFFF00"/>
                </a:solidFill>
                <a:effectLst/>
                <a:latin typeface="Arial" panose="020B0604020202020204" pitchFamily="34" charset="0"/>
                <a:ea typeface="Times New Roman" panose="02020603050405020304" pitchFamily="18" charset="0"/>
              </a:rPr>
              <a:t>2. Obtenir une certification</a:t>
            </a:r>
          </a:p>
        </p:txBody>
      </p:sp>
      <p:sp>
        <p:nvSpPr>
          <p:cNvPr id="3" name="Rectangle 2"/>
          <p:cNvSpPr/>
          <p:nvPr/>
        </p:nvSpPr>
        <p:spPr>
          <a:xfrm>
            <a:off x="39280" y="619694"/>
            <a:ext cx="5979522" cy="523220"/>
          </a:xfrm>
          <a:prstGeom prst="rect">
            <a:avLst/>
          </a:prstGeom>
        </p:spPr>
        <p:txBody>
          <a:bodyPr wrap="none">
            <a:spAutoFit/>
          </a:bodyPr>
          <a:lstStyle/>
          <a:p>
            <a:pPr algn="just">
              <a:spcBef>
                <a:spcPts val="1200"/>
              </a:spcBef>
              <a:spcAft>
                <a:spcPts val="0"/>
              </a:spcAft>
            </a:pPr>
            <a:r>
              <a:rPr lang="fr-FR" sz="2800" b="1" kern="1800" dirty="0">
                <a:solidFill>
                  <a:srgbClr val="FFFF00"/>
                </a:solidFill>
                <a:latin typeface="Arial" panose="020B0604020202020204" pitchFamily="34" charset="0"/>
                <a:ea typeface="Times New Roman" panose="02020603050405020304" pitchFamily="18" charset="0"/>
              </a:rPr>
              <a:t>2.4. Les apports de la certification</a:t>
            </a:r>
          </a:p>
        </p:txBody>
      </p:sp>
      <p:graphicFrame>
        <p:nvGraphicFramePr>
          <p:cNvPr id="5" name="Diagramme 4"/>
          <p:cNvGraphicFramePr/>
          <p:nvPr>
            <p:extLst>
              <p:ext uri="{D42A27DB-BD31-4B8C-83A1-F6EECF244321}">
                <p14:modId xmlns:p14="http://schemas.microsoft.com/office/powerpoint/2010/main" val="1367917206"/>
              </p:ext>
            </p:extLst>
          </p:nvPr>
        </p:nvGraphicFramePr>
        <p:xfrm>
          <a:off x="132665" y="1116276"/>
          <a:ext cx="11641552" cy="52302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984079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TC104033921[[fn=Damas]]</Template>
  <TotalTime>186</TotalTime>
  <Words>1274</Words>
  <Application>Microsoft Office PowerPoint</Application>
  <PresentationFormat>Grand écran</PresentationFormat>
  <Paragraphs>107</Paragraphs>
  <Slides>11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Bookman Old Style</vt:lpstr>
      <vt:lpstr>Rockwell</vt:lpstr>
      <vt:lpstr>Symbol</vt:lpstr>
      <vt:lpstr>Wingdings</vt:lpstr>
      <vt:lpstr>Damask</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Terrier</dc:creator>
  <cp:lastModifiedBy>Claude Terrier</cp:lastModifiedBy>
  <cp:revision>20</cp:revision>
  <dcterms:created xsi:type="dcterms:W3CDTF">2014-06-17T06:47:14Z</dcterms:created>
  <dcterms:modified xsi:type="dcterms:W3CDTF">2023-12-25T22:45:23Z</dcterms:modified>
</cp:coreProperties>
</file>