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62" r:id="rId4"/>
    <p:sldId id="258" r:id="rId5"/>
    <p:sldId id="268" r:id="rId6"/>
    <p:sldId id="267" r:id="rId7"/>
    <p:sldId id="265" r:id="rId8"/>
    <p:sldId id="266" r:id="rId9"/>
    <p:sldId id="259" r:id="rId10"/>
    <p:sldId id="263" r:id="rId11"/>
    <p:sldId id="260" r:id="rId12"/>
    <p:sldId id="261" r:id="rId13"/>
    <p:sldId id="264"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FC7A2-C13C-4F06-92A5-93C086265B71}"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8CCF60F3-063E-4A8A-881D-1D1EC8BC361F}">
      <dgm:prSet phldrT="[Texte]" custT="1"/>
      <dgm:spPr/>
      <dgm:t>
        <a:bodyPr/>
        <a:lstStyle/>
        <a:p>
          <a:r>
            <a:rPr lang="fr-FR" sz="2400" b="1" dirty="0">
              <a:solidFill>
                <a:schemeClr val="bg1"/>
              </a:solidFill>
              <a:latin typeface="Arial" panose="020B0604020202020204" pitchFamily="34" charset="0"/>
              <a:ea typeface="Calibri" panose="020F0502020204030204" pitchFamily="34" charset="0"/>
              <a:cs typeface="Calibri" panose="020F0502020204030204" pitchFamily="34" charset="0"/>
            </a:rPr>
            <a:t>Améliorer la qualité </a:t>
          </a:r>
          <a:endParaRPr lang="fr-FR" sz="2400" b="1" dirty="0">
            <a:solidFill>
              <a:schemeClr val="bg1"/>
            </a:solidFill>
          </a:endParaRPr>
        </a:p>
      </dgm:t>
    </dgm:pt>
    <dgm:pt modelId="{171D8A8C-749C-42F7-ADBD-2EE5EDCEAB6B}" type="parTrans" cxnId="{A800AC86-5E36-4D54-970C-8622754D9EE7}">
      <dgm:prSet/>
      <dgm:spPr/>
      <dgm:t>
        <a:bodyPr/>
        <a:lstStyle/>
        <a:p>
          <a:endParaRPr lang="fr-FR">
            <a:solidFill>
              <a:schemeClr val="bg1"/>
            </a:solidFill>
          </a:endParaRPr>
        </a:p>
      </dgm:t>
    </dgm:pt>
    <dgm:pt modelId="{15C919AF-6A89-4EC6-A614-91BEB1A574CD}" type="sibTrans" cxnId="{A800AC86-5E36-4D54-970C-8622754D9EE7}">
      <dgm:prSet/>
      <dgm:spPr/>
      <dgm:t>
        <a:bodyPr/>
        <a:lstStyle/>
        <a:p>
          <a:endParaRPr lang="fr-FR">
            <a:solidFill>
              <a:schemeClr val="bg1"/>
            </a:solidFill>
          </a:endParaRPr>
        </a:p>
      </dgm:t>
    </dgm:pt>
    <dgm:pt modelId="{F6ED32FC-8F37-4A2F-AF74-4BB08BE71B94}">
      <dgm:prSet custT="1"/>
      <dgm:spPr/>
      <dgm:t>
        <a:bodyPr/>
        <a:lstStyle/>
        <a:p>
          <a:r>
            <a:rPr lang="fr-FR"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du produit ou du service </a:t>
          </a:r>
          <a:r>
            <a:rPr lang="fr-FR" sz="2000" b="1" dirty="0">
              <a:solidFill>
                <a:schemeClr val="bg1"/>
              </a:solidFill>
              <a:latin typeface="Arial" panose="020B0604020202020204" pitchFamily="34" charset="0"/>
              <a:ea typeface="Calibri" panose="020F0502020204030204" pitchFamily="34" charset="0"/>
              <a:cs typeface="Calibri" panose="020F0502020204030204" pitchFamily="34" charset="0"/>
            </a:rPr>
            <a:t>en améliorant ses qualités intrinsèques</a:t>
          </a:r>
        </a:p>
        <a:p>
          <a:r>
            <a:rPr lang="fr-FR" sz="2000" dirty="0">
              <a:solidFill>
                <a:schemeClr val="bg1"/>
              </a:solidFill>
              <a:latin typeface="Arial" panose="020B0604020202020204" pitchFamily="34" charset="0"/>
              <a:ea typeface="Calibri" panose="020F0502020204030204" pitchFamily="34" charset="0"/>
              <a:cs typeface="Calibri" panose="020F0502020204030204" pitchFamily="34" charset="0"/>
            </a:rPr>
            <a:t>=&gt; </a:t>
          </a:r>
          <a:r>
            <a:rPr lang="fr-FR"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un produit plus efficace, plus résistant, plus sécurisé, plus écologique, etc.</a:t>
          </a:r>
        </a:p>
      </dgm:t>
    </dgm:pt>
    <dgm:pt modelId="{A13E76D4-3143-4249-9974-976E4DFFB7EA}" type="parTrans" cxnId="{D121E3DC-25E1-46B9-BA29-373235493E84}">
      <dgm:prSet/>
      <dgm:spPr/>
      <dgm:t>
        <a:bodyPr/>
        <a:lstStyle/>
        <a:p>
          <a:endParaRPr lang="fr-FR">
            <a:solidFill>
              <a:schemeClr val="bg1"/>
            </a:solidFill>
          </a:endParaRPr>
        </a:p>
      </dgm:t>
    </dgm:pt>
    <dgm:pt modelId="{85D07F95-4B94-493E-9D6C-AE3AFA4DD1A0}" type="sibTrans" cxnId="{D121E3DC-25E1-46B9-BA29-373235493E84}">
      <dgm:prSet/>
      <dgm:spPr/>
      <dgm:t>
        <a:bodyPr/>
        <a:lstStyle/>
        <a:p>
          <a:endParaRPr lang="fr-FR">
            <a:solidFill>
              <a:schemeClr val="bg1"/>
            </a:solidFill>
          </a:endParaRPr>
        </a:p>
      </dgm:t>
    </dgm:pt>
    <dgm:pt modelId="{4AB51B9D-DC9B-430A-8A36-4C7EA4FBD072}">
      <dgm:prSet custT="1"/>
      <dgm:spPr/>
      <dgm:t>
        <a:bodyPr/>
        <a:lstStyle/>
        <a:p>
          <a:pPr algn="ctr"/>
          <a:r>
            <a:rPr lang="fr-FR" sz="2000" b="1" dirty="0">
              <a:solidFill>
                <a:schemeClr val="bg1"/>
              </a:solidFill>
              <a:latin typeface="Arial" panose="020B0604020202020204" pitchFamily="34" charset="0"/>
              <a:ea typeface="Calibri" panose="020F0502020204030204" pitchFamily="34" charset="0"/>
              <a:cs typeface="Calibri" panose="020F0502020204030204" pitchFamily="34" charset="0"/>
            </a:rPr>
            <a:t>des processus de fabrication</a:t>
          </a:r>
          <a:r>
            <a:rPr lang="fr-FR" sz="2000" dirty="0">
              <a:solidFill>
                <a:schemeClr val="bg1"/>
              </a:solidFill>
              <a:latin typeface="Arial" panose="020B0604020202020204" pitchFamily="34" charset="0"/>
              <a:ea typeface="Calibri" panose="020F0502020204030204" pitchFamily="34" charset="0"/>
              <a:cs typeface="Calibri" panose="020F0502020204030204" pitchFamily="34" charset="0"/>
            </a:rPr>
            <a:t> afin d’en réduire les rebuts ou défauts. </a:t>
          </a:r>
          <a:endParaRPr lang="fr-FR" sz="2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dgm:t>
    </dgm:pt>
    <dgm:pt modelId="{BF455DAD-24DC-4234-81AD-048E49BE8B77}" type="parTrans" cxnId="{CE773D29-451A-4311-9FFD-679A55471763}">
      <dgm:prSet/>
      <dgm:spPr/>
      <dgm:t>
        <a:bodyPr/>
        <a:lstStyle/>
        <a:p>
          <a:endParaRPr lang="fr-FR">
            <a:solidFill>
              <a:schemeClr val="bg1"/>
            </a:solidFill>
          </a:endParaRPr>
        </a:p>
      </dgm:t>
    </dgm:pt>
    <dgm:pt modelId="{E9DB5396-01DF-4B3A-A8C7-A32D5C2F1BA1}" type="sibTrans" cxnId="{CE773D29-451A-4311-9FFD-679A55471763}">
      <dgm:prSet/>
      <dgm:spPr/>
      <dgm:t>
        <a:bodyPr/>
        <a:lstStyle/>
        <a:p>
          <a:endParaRPr lang="fr-FR">
            <a:solidFill>
              <a:schemeClr val="bg1"/>
            </a:solidFill>
          </a:endParaRPr>
        </a:p>
      </dgm:t>
    </dgm:pt>
    <dgm:pt modelId="{9F982FB5-9573-43A0-9BD3-473FAB3D6BF0}">
      <dgm:prSet custT="1"/>
      <dgm:spPr/>
      <dgm:t>
        <a:bodyPr/>
        <a:lstStyle/>
        <a:p>
          <a:r>
            <a:rPr lang="fr-FR" sz="2000" b="1" dirty="0">
              <a:solidFill>
                <a:schemeClr val="bg1"/>
              </a:solidFill>
              <a:latin typeface="Arial" panose="020B0604020202020204" pitchFamily="34" charset="0"/>
              <a:ea typeface="Calibri" panose="020F0502020204030204" pitchFamily="34" charset="0"/>
              <a:cs typeface="Calibri" panose="020F0502020204030204" pitchFamily="34" charset="0"/>
            </a:rPr>
            <a:t>du </a:t>
          </a:r>
          <a:r>
            <a:rPr lang="fr-FR"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management, de la politique, de son image, de ses valeurs</a:t>
          </a:r>
          <a:r>
            <a:rPr lang="fr-FR"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p>
        <a:p>
          <a:r>
            <a:rPr lang="fr-FR"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=&gt; Prise en compte des nouvelles exigences écologiques, environnementales, éthiques, humaines, etc.</a:t>
          </a:r>
        </a:p>
      </dgm:t>
    </dgm:pt>
    <dgm:pt modelId="{A36C9125-419E-4F97-A912-E28EA8830CEA}" type="parTrans" cxnId="{E29D07B7-B0AA-43A3-9741-62A65AFD005A}">
      <dgm:prSet/>
      <dgm:spPr/>
      <dgm:t>
        <a:bodyPr/>
        <a:lstStyle/>
        <a:p>
          <a:endParaRPr lang="fr-FR">
            <a:solidFill>
              <a:schemeClr val="bg1"/>
            </a:solidFill>
          </a:endParaRPr>
        </a:p>
      </dgm:t>
    </dgm:pt>
    <dgm:pt modelId="{78CCE47E-078B-4BE9-9F36-B4C37B4BAEE9}" type="sibTrans" cxnId="{E29D07B7-B0AA-43A3-9741-62A65AFD005A}">
      <dgm:prSet/>
      <dgm:spPr/>
      <dgm:t>
        <a:bodyPr/>
        <a:lstStyle/>
        <a:p>
          <a:endParaRPr lang="fr-FR">
            <a:solidFill>
              <a:schemeClr val="bg1"/>
            </a:solidFill>
          </a:endParaRPr>
        </a:p>
      </dgm:t>
    </dgm:pt>
    <dgm:pt modelId="{1EA7ABE0-BE85-4B74-9820-C5FE0F525CC9}" type="pres">
      <dgm:prSet presAssocID="{3A5FC7A2-C13C-4F06-92A5-93C086265B71}" presName="diagram" presStyleCnt="0">
        <dgm:presLayoutVars>
          <dgm:chPref val="1"/>
          <dgm:dir/>
          <dgm:animOne val="branch"/>
          <dgm:animLvl val="lvl"/>
          <dgm:resizeHandles val="exact"/>
        </dgm:presLayoutVars>
      </dgm:prSet>
      <dgm:spPr/>
    </dgm:pt>
    <dgm:pt modelId="{7895D9D3-01D2-407D-B1D9-D1981FBA6FC1}" type="pres">
      <dgm:prSet presAssocID="{8CCF60F3-063E-4A8A-881D-1D1EC8BC361F}" presName="root1" presStyleCnt="0"/>
      <dgm:spPr/>
    </dgm:pt>
    <dgm:pt modelId="{B799B44E-9278-47EC-9872-59058B99D724}" type="pres">
      <dgm:prSet presAssocID="{8CCF60F3-063E-4A8A-881D-1D1EC8BC361F}" presName="LevelOneTextNode" presStyleLbl="node0" presStyleIdx="0" presStyleCnt="1" custScaleX="111525">
        <dgm:presLayoutVars>
          <dgm:chPref val="3"/>
        </dgm:presLayoutVars>
      </dgm:prSet>
      <dgm:spPr/>
    </dgm:pt>
    <dgm:pt modelId="{79C31DA0-9CBF-44FE-9BE8-6704F6943797}" type="pres">
      <dgm:prSet presAssocID="{8CCF60F3-063E-4A8A-881D-1D1EC8BC361F}" presName="level2hierChild" presStyleCnt="0"/>
      <dgm:spPr/>
    </dgm:pt>
    <dgm:pt modelId="{2BF99D2E-5B77-410B-9A48-62B931A3BC8F}" type="pres">
      <dgm:prSet presAssocID="{A13E76D4-3143-4249-9974-976E4DFFB7EA}" presName="conn2-1" presStyleLbl="parChTrans1D2" presStyleIdx="0" presStyleCnt="3"/>
      <dgm:spPr/>
    </dgm:pt>
    <dgm:pt modelId="{F680C43D-C98B-41DF-AAC8-D5B5AA482150}" type="pres">
      <dgm:prSet presAssocID="{A13E76D4-3143-4249-9974-976E4DFFB7EA}" presName="connTx" presStyleLbl="parChTrans1D2" presStyleIdx="0" presStyleCnt="3"/>
      <dgm:spPr/>
    </dgm:pt>
    <dgm:pt modelId="{838D1848-904B-45C3-A7FD-6B5014A7BE0D}" type="pres">
      <dgm:prSet presAssocID="{F6ED32FC-8F37-4A2F-AF74-4BB08BE71B94}" presName="root2" presStyleCnt="0"/>
      <dgm:spPr/>
    </dgm:pt>
    <dgm:pt modelId="{3F1E1C31-F37D-4A21-83B1-84F6370BC12F}" type="pres">
      <dgm:prSet presAssocID="{F6ED32FC-8F37-4A2F-AF74-4BB08BE71B94}" presName="LevelTwoTextNode" presStyleLbl="node2" presStyleIdx="0" presStyleCnt="3" custScaleX="538878" custScaleY="130040">
        <dgm:presLayoutVars>
          <dgm:chPref val="3"/>
        </dgm:presLayoutVars>
      </dgm:prSet>
      <dgm:spPr/>
    </dgm:pt>
    <dgm:pt modelId="{93531BD9-03B5-42FA-B788-EB0CE10AF42E}" type="pres">
      <dgm:prSet presAssocID="{F6ED32FC-8F37-4A2F-AF74-4BB08BE71B94}" presName="level3hierChild" presStyleCnt="0"/>
      <dgm:spPr/>
    </dgm:pt>
    <dgm:pt modelId="{A7687F81-D983-4F80-8843-14C989F51D51}" type="pres">
      <dgm:prSet presAssocID="{BF455DAD-24DC-4234-81AD-048E49BE8B77}" presName="conn2-1" presStyleLbl="parChTrans1D2" presStyleIdx="1" presStyleCnt="3"/>
      <dgm:spPr/>
    </dgm:pt>
    <dgm:pt modelId="{1DFC359B-23AC-4F62-BC00-71E4DCB31E5A}" type="pres">
      <dgm:prSet presAssocID="{BF455DAD-24DC-4234-81AD-048E49BE8B77}" presName="connTx" presStyleLbl="parChTrans1D2" presStyleIdx="1" presStyleCnt="3"/>
      <dgm:spPr/>
    </dgm:pt>
    <dgm:pt modelId="{D56D21E3-11BE-46E3-8D71-884D2AF1F20D}" type="pres">
      <dgm:prSet presAssocID="{4AB51B9D-DC9B-430A-8A36-4C7EA4FBD072}" presName="root2" presStyleCnt="0"/>
      <dgm:spPr/>
    </dgm:pt>
    <dgm:pt modelId="{E2B7E5F1-FD9D-41DC-ADF0-1A6DEE6426F6}" type="pres">
      <dgm:prSet presAssocID="{4AB51B9D-DC9B-430A-8A36-4C7EA4FBD072}" presName="LevelTwoTextNode" presStyleLbl="node2" presStyleIdx="1" presStyleCnt="3" custScaleX="538878" custScaleY="79509">
        <dgm:presLayoutVars>
          <dgm:chPref val="3"/>
        </dgm:presLayoutVars>
      </dgm:prSet>
      <dgm:spPr/>
    </dgm:pt>
    <dgm:pt modelId="{315102C8-5410-427D-9F39-7830CDEDD9F3}" type="pres">
      <dgm:prSet presAssocID="{4AB51B9D-DC9B-430A-8A36-4C7EA4FBD072}" presName="level3hierChild" presStyleCnt="0"/>
      <dgm:spPr/>
    </dgm:pt>
    <dgm:pt modelId="{437FA83C-F0A2-41AD-B7B6-391974B9013A}" type="pres">
      <dgm:prSet presAssocID="{A36C9125-419E-4F97-A912-E28EA8830CEA}" presName="conn2-1" presStyleLbl="parChTrans1D2" presStyleIdx="2" presStyleCnt="3"/>
      <dgm:spPr/>
    </dgm:pt>
    <dgm:pt modelId="{FC32E032-EE43-4168-8EB5-76E99BA46660}" type="pres">
      <dgm:prSet presAssocID="{A36C9125-419E-4F97-A912-E28EA8830CEA}" presName="connTx" presStyleLbl="parChTrans1D2" presStyleIdx="2" presStyleCnt="3"/>
      <dgm:spPr/>
    </dgm:pt>
    <dgm:pt modelId="{A1FB5F0F-C0C6-4A43-98CB-CD5475C07747}" type="pres">
      <dgm:prSet presAssocID="{9F982FB5-9573-43A0-9BD3-473FAB3D6BF0}" presName="root2" presStyleCnt="0"/>
      <dgm:spPr/>
    </dgm:pt>
    <dgm:pt modelId="{D75F0A2E-9F17-4305-A150-39412DBB2255}" type="pres">
      <dgm:prSet presAssocID="{9F982FB5-9573-43A0-9BD3-473FAB3D6BF0}" presName="LevelTwoTextNode" presStyleLbl="node2" presStyleIdx="2" presStyleCnt="3" custScaleX="538878" custScaleY="130040">
        <dgm:presLayoutVars>
          <dgm:chPref val="3"/>
        </dgm:presLayoutVars>
      </dgm:prSet>
      <dgm:spPr/>
    </dgm:pt>
    <dgm:pt modelId="{1009A600-6BEF-4706-800D-8CFC7F8F851B}" type="pres">
      <dgm:prSet presAssocID="{9F982FB5-9573-43A0-9BD3-473FAB3D6BF0}" presName="level3hierChild" presStyleCnt="0"/>
      <dgm:spPr/>
    </dgm:pt>
  </dgm:ptLst>
  <dgm:cxnLst>
    <dgm:cxn modelId="{21FB490E-B070-456A-B952-4E772EF70522}" type="presOf" srcId="{BF455DAD-24DC-4234-81AD-048E49BE8B77}" destId="{1DFC359B-23AC-4F62-BC00-71E4DCB31E5A}" srcOrd="1" destOrd="0" presId="urn:microsoft.com/office/officeart/2005/8/layout/hierarchy2"/>
    <dgm:cxn modelId="{788AFE16-6C4C-47EB-9E5D-76EAAA2A8B94}" type="presOf" srcId="{A13E76D4-3143-4249-9974-976E4DFFB7EA}" destId="{2BF99D2E-5B77-410B-9A48-62B931A3BC8F}" srcOrd="0" destOrd="0" presId="urn:microsoft.com/office/officeart/2005/8/layout/hierarchy2"/>
    <dgm:cxn modelId="{CE773D29-451A-4311-9FFD-679A55471763}" srcId="{8CCF60F3-063E-4A8A-881D-1D1EC8BC361F}" destId="{4AB51B9D-DC9B-430A-8A36-4C7EA4FBD072}" srcOrd="1" destOrd="0" parTransId="{BF455DAD-24DC-4234-81AD-048E49BE8B77}" sibTransId="{E9DB5396-01DF-4B3A-A8C7-A32D5C2F1BA1}"/>
    <dgm:cxn modelId="{1CE97C73-F3A4-4A43-8E77-F00572FF654A}" type="presOf" srcId="{9F982FB5-9573-43A0-9BD3-473FAB3D6BF0}" destId="{D75F0A2E-9F17-4305-A150-39412DBB2255}" srcOrd="0" destOrd="0" presId="urn:microsoft.com/office/officeart/2005/8/layout/hierarchy2"/>
    <dgm:cxn modelId="{A800AC86-5E36-4D54-970C-8622754D9EE7}" srcId="{3A5FC7A2-C13C-4F06-92A5-93C086265B71}" destId="{8CCF60F3-063E-4A8A-881D-1D1EC8BC361F}" srcOrd="0" destOrd="0" parTransId="{171D8A8C-749C-42F7-ADBD-2EE5EDCEAB6B}" sibTransId="{15C919AF-6A89-4EC6-A614-91BEB1A574CD}"/>
    <dgm:cxn modelId="{A0E82EA8-AA89-4613-991B-B0FC217A07A1}" type="presOf" srcId="{A36C9125-419E-4F97-A912-E28EA8830CEA}" destId="{FC32E032-EE43-4168-8EB5-76E99BA46660}" srcOrd="1" destOrd="0" presId="urn:microsoft.com/office/officeart/2005/8/layout/hierarchy2"/>
    <dgm:cxn modelId="{DB1FCEAE-FAF4-439C-A539-C242EE5252C9}" type="presOf" srcId="{A13E76D4-3143-4249-9974-976E4DFFB7EA}" destId="{F680C43D-C98B-41DF-AAC8-D5B5AA482150}" srcOrd="1" destOrd="0" presId="urn:microsoft.com/office/officeart/2005/8/layout/hierarchy2"/>
    <dgm:cxn modelId="{E29D07B7-B0AA-43A3-9741-62A65AFD005A}" srcId="{8CCF60F3-063E-4A8A-881D-1D1EC8BC361F}" destId="{9F982FB5-9573-43A0-9BD3-473FAB3D6BF0}" srcOrd="2" destOrd="0" parTransId="{A36C9125-419E-4F97-A912-E28EA8830CEA}" sibTransId="{78CCE47E-078B-4BE9-9F36-B4C37B4BAEE9}"/>
    <dgm:cxn modelId="{7F0E6FDA-753E-404E-B927-A72C8BF652D1}" type="presOf" srcId="{8CCF60F3-063E-4A8A-881D-1D1EC8BC361F}" destId="{B799B44E-9278-47EC-9872-59058B99D724}" srcOrd="0" destOrd="0" presId="urn:microsoft.com/office/officeart/2005/8/layout/hierarchy2"/>
    <dgm:cxn modelId="{D121E3DC-25E1-46B9-BA29-373235493E84}" srcId="{8CCF60F3-063E-4A8A-881D-1D1EC8BC361F}" destId="{F6ED32FC-8F37-4A2F-AF74-4BB08BE71B94}" srcOrd="0" destOrd="0" parTransId="{A13E76D4-3143-4249-9974-976E4DFFB7EA}" sibTransId="{85D07F95-4B94-493E-9D6C-AE3AFA4DD1A0}"/>
    <dgm:cxn modelId="{DEE537E2-17FF-4BC4-A971-758144F9E934}" type="presOf" srcId="{4AB51B9D-DC9B-430A-8A36-4C7EA4FBD072}" destId="{E2B7E5F1-FD9D-41DC-ADF0-1A6DEE6426F6}" srcOrd="0" destOrd="0" presId="urn:microsoft.com/office/officeart/2005/8/layout/hierarchy2"/>
    <dgm:cxn modelId="{B5A3FCE5-FE40-46AA-BF12-BFED24BCC0E9}" type="presOf" srcId="{BF455DAD-24DC-4234-81AD-048E49BE8B77}" destId="{A7687F81-D983-4F80-8843-14C989F51D51}" srcOrd="0" destOrd="0" presId="urn:microsoft.com/office/officeart/2005/8/layout/hierarchy2"/>
    <dgm:cxn modelId="{8224FEEC-2540-46AC-A00E-BE2C17C69595}" type="presOf" srcId="{A36C9125-419E-4F97-A912-E28EA8830CEA}" destId="{437FA83C-F0A2-41AD-B7B6-391974B9013A}" srcOrd="0" destOrd="0" presId="urn:microsoft.com/office/officeart/2005/8/layout/hierarchy2"/>
    <dgm:cxn modelId="{C6D9C3F5-34FF-4331-8485-787E6A5902B1}" type="presOf" srcId="{3A5FC7A2-C13C-4F06-92A5-93C086265B71}" destId="{1EA7ABE0-BE85-4B74-9820-C5FE0F525CC9}" srcOrd="0" destOrd="0" presId="urn:microsoft.com/office/officeart/2005/8/layout/hierarchy2"/>
    <dgm:cxn modelId="{D23C20F8-0621-4D35-9DAF-B7C13BA1AEC6}" type="presOf" srcId="{F6ED32FC-8F37-4A2F-AF74-4BB08BE71B94}" destId="{3F1E1C31-F37D-4A21-83B1-84F6370BC12F}" srcOrd="0" destOrd="0" presId="urn:microsoft.com/office/officeart/2005/8/layout/hierarchy2"/>
    <dgm:cxn modelId="{16DBC971-3AC9-43F2-BCA4-84919C66E3A3}" type="presParOf" srcId="{1EA7ABE0-BE85-4B74-9820-C5FE0F525CC9}" destId="{7895D9D3-01D2-407D-B1D9-D1981FBA6FC1}" srcOrd="0" destOrd="0" presId="urn:microsoft.com/office/officeart/2005/8/layout/hierarchy2"/>
    <dgm:cxn modelId="{7ADFB34D-3C04-4EF2-9D6A-AA95D030DF20}" type="presParOf" srcId="{7895D9D3-01D2-407D-B1D9-D1981FBA6FC1}" destId="{B799B44E-9278-47EC-9872-59058B99D724}" srcOrd="0" destOrd="0" presId="urn:microsoft.com/office/officeart/2005/8/layout/hierarchy2"/>
    <dgm:cxn modelId="{3EECDCF3-C06E-45ED-90C6-D701EE5B9212}" type="presParOf" srcId="{7895D9D3-01D2-407D-B1D9-D1981FBA6FC1}" destId="{79C31DA0-9CBF-44FE-9BE8-6704F6943797}" srcOrd="1" destOrd="0" presId="urn:microsoft.com/office/officeart/2005/8/layout/hierarchy2"/>
    <dgm:cxn modelId="{66AFB029-168B-4DB6-88BE-A7E2B1BC8883}" type="presParOf" srcId="{79C31DA0-9CBF-44FE-9BE8-6704F6943797}" destId="{2BF99D2E-5B77-410B-9A48-62B931A3BC8F}" srcOrd="0" destOrd="0" presId="urn:microsoft.com/office/officeart/2005/8/layout/hierarchy2"/>
    <dgm:cxn modelId="{399700D9-17B0-409C-871A-7DE366EA0F64}" type="presParOf" srcId="{2BF99D2E-5B77-410B-9A48-62B931A3BC8F}" destId="{F680C43D-C98B-41DF-AAC8-D5B5AA482150}" srcOrd="0" destOrd="0" presId="urn:microsoft.com/office/officeart/2005/8/layout/hierarchy2"/>
    <dgm:cxn modelId="{7AA92BE9-5E94-4A66-B2FB-9E0BC3F300A9}" type="presParOf" srcId="{79C31DA0-9CBF-44FE-9BE8-6704F6943797}" destId="{838D1848-904B-45C3-A7FD-6B5014A7BE0D}" srcOrd="1" destOrd="0" presId="urn:microsoft.com/office/officeart/2005/8/layout/hierarchy2"/>
    <dgm:cxn modelId="{5CB5C156-FCF5-4196-938C-897E16083B07}" type="presParOf" srcId="{838D1848-904B-45C3-A7FD-6B5014A7BE0D}" destId="{3F1E1C31-F37D-4A21-83B1-84F6370BC12F}" srcOrd="0" destOrd="0" presId="urn:microsoft.com/office/officeart/2005/8/layout/hierarchy2"/>
    <dgm:cxn modelId="{F44D3399-809E-4C92-8F32-063AA73441D2}" type="presParOf" srcId="{838D1848-904B-45C3-A7FD-6B5014A7BE0D}" destId="{93531BD9-03B5-42FA-B788-EB0CE10AF42E}" srcOrd="1" destOrd="0" presId="urn:microsoft.com/office/officeart/2005/8/layout/hierarchy2"/>
    <dgm:cxn modelId="{6C4F8E10-87A3-4566-8B04-C4D1746BB0CE}" type="presParOf" srcId="{79C31DA0-9CBF-44FE-9BE8-6704F6943797}" destId="{A7687F81-D983-4F80-8843-14C989F51D51}" srcOrd="2" destOrd="0" presId="urn:microsoft.com/office/officeart/2005/8/layout/hierarchy2"/>
    <dgm:cxn modelId="{464EC49F-D7CB-47E4-ACA2-F2E86AC84670}" type="presParOf" srcId="{A7687F81-D983-4F80-8843-14C989F51D51}" destId="{1DFC359B-23AC-4F62-BC00-71E4DCB31E5A}" srcOrd="0" destOrd="0" presId="urn:microsoft.com/office/officeart/2005/8/layout/hierarchy2"/>
    <dgm:cxn modelId="{19D88642-08A2-4A6C-8B2C-93CE3C75C66B}" type="presParOf" srcId="{79C31DA0-9CBF-44FE-9BE8-6704F6943797}" destId="{D56D21E3-11BE-46E3-8D71-884D2AF1F20D}" srcOrd="3" destOrd="0" presId="urn:microsoft.com/office/officeart/2005/8/layout/hierarchy2"/>
    <dgm:cxn modelId="{836D338F-8B40-4972-A6D6-0C12E04E48AC}" type="presParOf" srcId="{D56D21E3-11BE-46E3-8D71-884D2AF1F20D}" destId="{E2B7E5F1-FD9D-41DC-ADF0-1A6DEE6426F6}" srcOrd="0" destOrd="0" presId="urn:microsoft.com/office/officeart/2005/8/layout/hierarchy2"/>
    <dgm:cxn modelId="{CC76FA38-DD11-48E8-B35E-8C91ACF6E1AA}" type="presParOf" srcId="{D56D21E3-11BE-46E3-8D71-884D2AF1F20D}" destId="{315102C8-5410-427D-9F39-7830CDEDD9F3}" srcOrd="1" destOrd="0" presId="urn:microsoft.com/office/officeart/2005/8/layout/hierarchy2"/>
    <dgm:cxn modelId="{B07C5989-1A14-47CA-ACF1-43514B81BC21}" type="presParOf" srcId="{79C31DA0-9CBF-44FE-9BE8-6704F6943797}" destId="{437FA83C-F0A2-41AD-B7B6-391974B9013A}" srcOrd="4" destOrd="0" presId="urn:microsoft.com/office/officeart/2005/8/layout/hierarchy2"/>
    <dgm:cxn modelId="{100392FA-9D90-47E1-911A-B70F8B993CC4}" type="presParOf" srcId="{437FA83C-F0A2-41AD-B7B6-391974B9013A}" destId="{FC32E032-EE43-4168-8EB5-76E99BA46660}" srcOrd="0" destOrd="0" presId="urn:microsoft.com/office/officeart/2005/8/layout/hierarchy2"/>
    <dgm:cxn modelId="{9575302B-300D-4513-B5B6-D9FBDDF562B1}" type="presParOf" srcId="{79C31DA0-9CBF-44FE-9BE8-6704F6943797}" destId="{A1FB5F0F-C0C6-4A43-98CB-CD5475C07747}" srcOrd="5" destOrd="0" presId="urn:microsoft.com/office/officeart/2005/8/layout/hierarchy2"/>
    <dgm:cxn modelId="{CBDB99B1-58FE-4E21-9831-FC6C4F59B63B}" type="presParOf" srcId="{A1FB5F0F-C0C6-4A43-98CB-CD5475C07747}" destId="{D75F0A2E-9F17-4305-A150-39412DBB2255}" srcOrd="0" destOrd="0" presId="urn:microsoft.com/office/officeart/2005/8/layout/hierarchy2"/>
    <dgm:cxn modelId="{568DA3C4-1D2F-4466-84D1-0864083ADCD9}" type="presParOf" srcId="{A1FB5F0F-C0C6-4A43-98CB-CD5475C07747}" destId="{1009A600-6BEF-4706-800D-8CFC7F8F851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BFA6FA-994A-4168-9FAA-FBA39C555CED}"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fr-FR"/>
        </a:p>
      </dgm:t>
    </dgm:pt>
    <dgm:pt modelId="{E050276D-DC6A-43B5-9532-A539394E3BAE}">
      <dgm:prSet phldrT="[Texte]" custT="1"/>
      <dgm:spPr/>
      <dgm:t>
        <a:bodyPr/>
        <a:lstStyle/>
        <a:p>
          <a:pPr algn="ctr"/>
          <a:r>
            <a:rPr lang="fr-FR" sz="2800" b="1" dirty="0">
              <a:solidFill>
                <a:srgbClr val="FF0000"/>
              </a:solidFill>
              <a:latin typeface="Arial" panose="020B0604020202020204" pitchFamily="34" charset="0"/>
              <a:ea typeface="Calibri" panose="020F0502020204030204" pitchFamily="34" charset="0"/>
              <a:cs typeface="Arial" panose="020B0604020202020204" pitchFamily="34" charset="0"/>
            </a:rPr>
            <a:t>Démarche qualité</a:t>
          </a:r>
          <a:endParaRPr lang="fr-FR" sz="2800" b="1" dirty="0">
            <a:solidFill>
              <a:srgbClr val="FF0000"/>
            </a:solidFill>
            <a:latin typeface="Arial" panose="020B0604020202020204" pitchFamily="34" charset="0"/>
            <a:cs typeface="Arial" panose="020B0604020202020204" pitchFamily="34" charset="0"/>
          </a:endParaRPr>
        </a:p>
      </dgm:t>
    </dgm:pt>
    <dgm:pt modelId="{E3B0C94C-B940-41BC-86C5-B9758FC73FE6}" type="parTrans" cxnId="{3D5619F0-77EA-434A-B008-94C3BA98D774}">
      <dgm:prSet/>
      <dgm:spPr/>
      <dgm:t>
        <a:bodyPr/>
        <a:lstStyle/>
        <a:p>
          <a:pPr algn="l"/>
          <a:endParaRPr lang="fr-FR" sz="4400" b="0">
            <a:solidFill>
              <a:schemeClr val="bg1"/>
            </a:solidFill>
            <a:latin typeface="Arial" panose="020B0604020202020204" pitchFamily="34" charset="0"/>
            <a:cs typeface="Arial" panose="020B0604020202020204" pitchFamily="34" charset="0"/>
          </a:endParaRPr>
        </a:p>
      </dgm:t>
    </dgm:pt>
    <dgm:pt modelId="{95D06CF6-1C50-4AE8-91AC-35FE714817DA}" type="sibTrans" cxnId="{3D5619F0-77EA-434A-B008-94C3BA98D774}">
      <dgm:prSet/>
      <dgm:spPr/>
      <dgm:t>
        <a:bodyPr/>
        <a:lstStyle/>
        <a:p>
          <a:pPr algn="l"/>
          <a:endParaRPr lang="fr-FR" sz="4400" b="0">
            <a:solidFill>
              <a:schemeClr val="bg1"/>
            </a:solidFill>
            <a:latin typeface="Arial" panose="020B0604020202020204" pitchFamily="34" charset="0"/>
            <a:cs typeface="Arial" panose="020B0604020202020204" pitchFamily="34" charset="0"/>
          </a:endParaRPr>
        </a:p>
      </dgm:t>
    </dgm:pt>
    <dgm:pt modelId="{01E69422-3A8F-44D4-8C4A-93606608E5A6}">
      <dgm:prSet custT="1"/>
      <dgm:spPr/>
      <dgm:t>
        <a:bodyPr/>
        <a:lstStyle/>
        <a:p>
          <a:pPr algn="ctr"/>
          <a:r>
            <a:rPr lang="fr-FR" sz="2600" b="0" dirty="0">
              <a:latin typeface="Arial" panose="020B0604020202020204" pitchFamily="34" charset="0"/>
              <a:ea typeface="Calibri" panose="020F0502020204030204" pitchFamily="34" charset="0"/>
              <a:cs typeface="Arial" panose="020B0604020202020204" pitchFamily="34" charset="0"/>
            </a:rPr>
            <a:t>droits de l’hygiène et sécurité</a:t>
          </a:r>
        </a:p>
      </dgm:t>
    </dgm:pt>
    <dgm:pt modelId="{23870B70-2393-4C00-83E1-06EC2D7C7BED}" type="parTrans" cxnId="{97707DA0-DF00-4096-B692-4D426901BFAC}">
      <dgm:prSet custT="1"/>
      <dgm:spPr/>
      <dgm:t>
        <a:bodyPr/>
        <a:lstStyle/>
        <a:p>
          <a:pPr algn="l"/>
          <a:endParaRPr lang="fr-FR" sz="1200" b="0">
            <a:solidFill>
              <a:schemeClr val="bg1"/>
            </a:solidFill>
            <a:latin typeface="Arial" panose="020B0604020202020204" pitchFamily="34" charset="0"/>
            <a:cs typeface="Arial" panose="020B0604020202020204" pitchFamily="34" charset="0"/>
          </a:endParaRPr>
        </a:p>
      </dgm:t>
    </dgm:pt>
    <dgm:pt modelId="{0A526562-2F76-4666-B0F0-893F1DC57636}" type="sibTrans" cxnId="{97707DA0-DF00-4096-B692-4D426901BFAC}">
      <dgm:prSet/>
      <dgm:spPr/>
      <dgm:t>
        <a:bodyPr/>
        <a:lstStyle/>
        <a:p>
          <a:pPr algn="l"/>
          <a:endParaRPr lang="fr-FR" sz="4400" b="0">
            <a:solidFill>
              <a:schemeClr val="bg1"/>
            </a:solidFill>
            <a:latin typeface="Arial" panose="020B0604020202020204" pitchFamily="34" charset="0"/>
            <a:cs typeface="Arial" panose="020B0604020202020204" pitchFamily="34" charset="0"/>
          </a:endParaRPr>
        </a:p>
      </dgm:t>
    </dgm:pt>
    <dgm:pt modelId="{3D9BC66C-9D17-4D9E-904C-88FE4161486E}">
      <dgm:prSet custT="1"/>
      <dgm:spPr/>
      <dgm:t>
        <a:bodyPr/>
        <a:lstStyle/>
        <a:p>
          <a:pPr algn="ctr"/>
          <a:r>
            <a:rPr lang="fr-FR" sz="2600" b="0" dirty="0">
              <a:latin typeface="Arial" panose="020B0604020202020204" pitchFamily="34" charset="0"/>
              <a:ea typeface="Calibri" panose="020F0502020204030204" pitchFamily="34" charset="0"/>
              <a:cs typeface="Arial" panose="020B0604020202020204" pitchFamily="34" charset="0"/>
            </a:rPr>
            <a:t>droits de la concurrence</a:t>
          </a:r>
        </a:p>
      </dgm:t>
    </dgm:pt>
    <dgm:pt modelId="{492131C7-7D76-43A5-B9AE-06B461E3F4F5}" type="parTrans" cxnId="{58215F75-20F0-4771-B6C4-4453A8368C5D}">
      <dgm:prSet custT="1"/>
      <dgm:spPr/>
      <dgm:t>
        <a:bodyPr/>
        <a:lstStyle/>
        <a:p>
          <a:pPr algn="l"/>
          <a:endParaRPr lang="fr-FR" sz="1100" b="0">
            <a:solidFill>
              <a:schemeClr val="bg1"/>
            </a:solidFill>
            <a:latin typeface="Arial" panose="020B0604020202020204" pitchFamily="34" charset="0"/>
            <a:cs typeface="Arial" panose="020B0604020202020204" pitchFamily="34" charset="0"/>
          </a:endParaRPr>
        </a:p>
      </dgm:t>
    </dgm:pt>
    <dgm:pt modelId="{56DF9898-BC77-4F16-8628-02379170C51F}" type="sibTrans" cxnId="{58215F75-20F0-4771-B6C4-4453A8368C5D}">
      <dgm:prSet/>
      <dgm:spPr/>
      <dgm:t>
        <a:bodyPr/>
        <a:lstStyle/>
        <a:p>
          <a:pPr algn="l"/>
          <a:endParaRPr lang="fr-FR" sz="4400" b="0">
            <a:solidFill>
              <a:schemeClr val="bg1"/>
            </a:solidFill>
            <a:latin typeface="Arial" panose="020B0604020202020204" pitchFamily="34" charset="0"/>
            <a:cs typeface="Arial" panose="020B0604020202020204" pitchFamily="34" charset="0"/>
          </a:endParaRPr>
        </a:p>
      </dgm:t>
    </dgm:pt>
    <dgm:pt modelId="{9B491651-3C3E-44A9-BEF1-E8F7394BE4E6}">
      <dgm:prSet custT="1"/>
      <dgm:spPr/>
      <dgm:t>
        <a:bodyPr/>
        <a:lstStyle/>
        <a:p>
          <a:pPr algn="ctr"/>
          <a:r>
            <a:rPr lang="fr-FR" sz="2600" b="0" dirty="0">
              <a:latin typeface="Arial" panose="020B0604020202020204" pitchFamily="34" charset="0"/>
              <a:ea typeface="Calibri" panose="020F0502020204030204" pitchFamily="34" charset="0"/>
              <a:cs typeface="Arial" panose="020B0604020202020204" pitchFamily="34" charset="0"/>
            </a:rPr>
            <a:t>droits des consommateurs</a:t>
          </a:r>
        </a:p>
      </dgm:t>
    </dgm:pt>
    <dgm:pt modelId="{B337851B-8A1D-4E4B-87BC-3B68C7FEDECE}" type="parTrans" cxnId="{7B77DD10-D161-4BD1-94E3-386481670602}">
      <dgm:prSet custT="1"/>
      <dgm:spPr/>
      <dgm:t>
        <a:bodyPr/>
        <a:lstStyle/>
        <a:p>
          <a:pPr algn="l"/>
          <a:endParaRPr lang="fr-FR" sz="1100" b="0">
            <a:solidFill>
              <a:schemeClr val="bg1"/>
            </a:solidFill>
            <a:latin typeface="Arial" panose="020B0604020202020204" pitchFamily="34" charset="0"/>
            <a:cs typeface="Arial" panose="020B0604020202020204" pitchFamily="34" charset="0"/>
          </a:endParaRPr>
        </a:p>
      </dgm:t>
    </dgm:pt>
    <dgm:pt modelId="{5FDD0354-6951-4F7E-925B-B411C6D72561}" type="sibTrans" cxnId="{7B77DD10-D161-4BD1-94E3-386481670602}">
      <dgm:prSet/>
      <dgm:spPr/>
      <dgm:t>
        <a:bodyPr/>
        <a:lstStyle/>
        <a:p>
          <a:pPr algn="l"/>
          <a:endParaRPr lang="fr-FR" sz="4400" b="0">
            <a:solidFill>
              <a:schemeClr val="bg1"/>
            </a:solidFill>
            <a:latin typeface="Arial" panose="020B0604020202020204" pitchFamily="34" charset="0"/>
            <a:cs typeface="Arial" panose="020B0604020202020204" pitchFamily="34" charset="0"/>
          </a:endParaRPr>
        </a:p>
      </dgm:t>
    </dgm:pt>
    <dgm:pt modelId="{63FDFDF0-765D-4133-990F-6A8EBC347B67}">
      <dgm:prSet custT="1"/>
      <dgm:spPr/>
      <dgm:t>
        <a:bodyPr/>
        <a:lstStyle/>
        <a:p>
          <a:pPr algn="ctr"/>
          <a:r>
            <a:rPr lang="fr-FR" sz="2600" b="0" dirty="0">
              <a:latin typeface="Arial" panose="020B0604020202020204" pitchFamily="34" charset="0"/>
              <a:ea typeface="Calibri" panose="020F0502020204030204" pitchFamily="34" charset="0"/>
              <a:cs typeface="Arial" panose="020B0604020202020204" pitchFamily="34" charset="0"/>
            </a:rPr>
            <a:t>droits des créateurs</a:t>
          </a:r>
        </a:p>
      </dgm:t>
    </dgm:pt>
    <dgm:pt modelId="{01A72894-2B57-4DF6-AB59-40B972092EB4}" type="parTrans" cxnId="{AACC312E-FEE1-4009-A6E1-3BF5FFD46305}">
      <dgm:prSet custT="1"/>
      <dgm:spPr/>
      <dgm:t>
        <a:bodyPr/>
        <a:lstStyle/>
        <a:p>
          <a:pPr algn="l"/>
          <a:endParaRPr lang="fr-FR" sz="1100" b="0">
            <a:solidFill>
              <a:schemeClr val="bg1"/>
            </a:solidFill>
            <a:latin typeface="Arial" panose="020B0604020202020204" pitchFamily="34" charset="0"/>
            <a:cs typeface="Arial" panose="020B0604020202020204" pitchFamily="34" charset="0"/>
          </a:endParaRPr>
        </a:p>
      </dgm:t>
    </dgm:pt>
    <dgm:pt modelId="{53FD17BE-14DE-4D52-8B25-85BB6CE7E97B}" type="sibTrans" cxnId="{AACC312E-FEE1-4009-A6E1-3BF5FFD46305}">
      <dgm:prSet/>
      <dgm:spPr/>
      <dgm:t>
        <a:bodyPr/>
        <a:lstStyle/>
        <a:p>
          <a:pPr algn="l"/>
          <a:endParaRPr lang="fr-FR" sz="4400" b="0">
            <a:solidFill>
              <a:schemeClr val="bg1"/>
            </a:solidFill>
            <a:latin typeface="Arial" panose="020B0604020202020204" pitchFamily="34" charset="0"/>
            <a:cs typeface="Arial" panose="020B0604020202020204" pitchFamily="34" charset="0"/>
          </a:endParaRPr>
        </a:p>
      </dgm:t>
    </dgm:pt>
    <dgm:pt modelId="{6706DFC1-16DE-401F-888B-F7071DB6168E}">
      <dgm:prSet custT="1"/>
      <dgm:spPr/>
      <dgm:t>
        <a:bodyPr/>
        <a:lstStyle/>
        <a:p>
          <a:pPr algn="ctr"/>
          <a:r>
            <a:rPr lang="fr-FR" sz="2600" b="0" dirty="0">
              <a:latin typeface="Arial" panose="020B0604020202020204" pitchFamily="34" charset="0"/>
              <a:ea typeface="Calibri" panose="020F0502020204030204" pitchFamily="34" charset="0"/>
              <a:cs typeface="Arial" panose="020B0604020202020204" pitchFamily="34" charset="0"/>
            </a:rPr>
            <a:t>droits de la propriété industrielle (brevet, licence, etc.)</a:t>
          </a:r>
        </a:p>
      </dgm:t>
    </dgm:pt>
    <dgm:pt modelId="{DDFCC886-F6B1-45C7-871A-D26A77D73A32}" type="parTrans" cxnId="{418E90C0-1A61-4BB3-AA7A-7D3CE4D403CD}">
      <dgm:prSet custT="1"/>
      <dgm:spPr/>
      <dgm:t>
        <a:bodyPr/>
        <a:lstStyle/>
        <a:p>
          <a:pPr algn="l"/>
          <a:endParaRPr lang="fr-FR" sz="1100" b="0">
            <a:solidFill>
              <a:schemeClr val="bg1"/>
            </a:solidFill>
            <a:latin typeface="Arial" panose="020B0604020202020204" pitchFamily="34" charset="0"/>
            <a:cs typeface="Arial" panose="020B0604020202020204" pitchFamily="34" charset="0"/>
          </a:endParaRPr>
        </a:p>
      </dgm:t>
    </dgm:pt>
    <dgm:pt modelId="{3880C698-EC22-4477-9D46-663F4FECC106}" type="sibTrans" cxnId="{418E90C0-1A61-4BB3-AA7A-7D3CE4D403CD}">
      <dgm:prSet/>
      <dgm:spPr/>
      <dgm:t>
        <a:bodyPr/>
        <a:lstStyle/>
        <a:p>
          <a:pPr algn="l"/>
          <a:endParaRPr lang="fr-FR" sz="4400" b="0">
            <a:solidFill>
              <a:schemeClr val="bg1"/>
            </a:solidFill>
            <a:latin typeface="Arial" panose="020B0604020202020204" pitchFamily="34" charset="0"/>
            <a:cs typeface="Arial" panose="020B0604020202020204" pitchFamily="34" charset="0"/>
          </a:endParaRPr>
        </a:p>
      </dgm:t>
    </dgm:pt>
    <dgm:pt modelId="{54DF48F3-0C56-4447-8956-58FC800E9019}">
      <dgm:prSet custT="1"/>
      <dgm:spPr/>
      <dgm:t>
        <a:bodyPr/>
        <a:lstStyle/>
        <a:p>
          <a:pPr algn="ctr"/>
          <a:r>
            <a:rPr lang="fr-FR" sz="2600" b="0" dirty="0">
              <a:latin typeface="Arial" panose="020B0604020202020204" pitchFamily="34" charset="0"/>
              <a:ea typeface="Calibri" panose="020F0502020204030204" pitchFamily="34" charset="0"/>
              <a:cs typeface="Arial" panose="020B0604020202020204" pitchFamily="34" charset="0"/>
            </a:rPr>
            <a:t>droits environnementaux</a:t>
          </a:r>
        </a:p>
      </dgm:t>
    </dgm:pt>
    <dgm:pt modelId="{87057E9D-7207-46BF-8A51-15408F13EE45}" type="parTrans" cxnId="{5CEBC68C-530E-4E9F-A50E-EABF7C62F70C}">
      <dgm:prSet custT="1"/>
      <dgm:spPr/>
      <dgm:t>
        <a:bodyPr/>
        <a:lstStyle/>
        <a:p>
          <a:pPr algn="l"/>
          <a:endParaRPr lang="fr-FR" sz="1100" b="0">
            <a:solidFill>
              <a:schemeClr val="bg1"/>
            </a:solidFill>
            <a:latin typeface="Arial" panose="020B0604020202020204" pitchFamily="34" charset="0"/>
            <a:cs typeface="Arial" panose="020B0604020202020204" pitchFamily="34" charset="0"/>
          </a:endParaRPr>
        </a:p>
      </dgm:t>
    </dgm:pt>
    <dgm:pt modelId="{C3950457-A123-4064-BE07-C3013BC1E294}" type="sibTrans" cxnId="{5CEBC68C-530E-4E9F-A50E-EABF7C62F70C}">
      <dgm:prSet/>
      <dgm:spPr/>
      <dgm:t>
        <a:bodyPr/>
        <a:lstStyle/>
        <a:p>
          <a:pPr algn="l"/>
          <a:endParaRPr lang="fr-FR" sz="4400" b="0">
            <a:solidFill>
              <a:schemeClr val="bg1"/>
            </a:solidFill>
            <a:latin typeface="Arial" panose="020B0604020202020204" pitchFamily="34" charset="0"/>
            <a:cs typeface="Arial" panose="020B0604020202020204" pitchFamily="34" charset="0"/>
          </a:endParaRPr>
        </a:p>
      </dgm:t>
    </dgm:pt>
    <dgm:pt modelId="{647B0C6B-9569-41C4-A377-DC4EC4073FE5}">
      <dgm:prSet custT="1"/>
      <dgm:spPr/>
      <dgm:t>
        <a:bodyPr/>
        <a:lstStyle/>
        <a:p>
          <a:pPr algn="ctr"/>
          <a:r>
            <a:rPr lang="fr-FR" sz="2600" b="0">
              <a:latin typeface="Arial" panose="020B0604020202020204" pitchFamily="34" charset="0"/>
              <a:ea typeface="Calibri" panose="020F0502020204030204" pitchFamily="34" charset="0"/>
              <a:cs typeface="Arial" panose="020B0604020202020204" pitchFamily="34" charset="0"/>
            </a:rPr>
            <a:t>valeurs morales, éthiques, etc.</a:t>
          </a:r>
          <a:endParaRPr lang="fr-FR" sz="2600" b="0" dirty="0">
            <a:latin typeface="Arial" panose="020B0604020202020204" pitchFamily="34" charset="0"/>
            <a:ea typeface="Calibri" panose="020F0502020204030204" pitchFamily="34" charset="0"/>
            <a:cs typeface="Arial" panose="020B0604020202020204" pitchFamily="34" charset="0"/>
          </a:endParaRPr>
        </a:p>
      </dgm:t>
    </dgm:pt>
    <dgm:pt modelId="{17DD8E93-1C16-4095-ABF4-2ABAD82A4188}" type="parTrans" cxnId="{19B2043E-A7A5-4B78-8E5A-58B32F9B00FE}">
      <dgm:prSet custT="1"/>
      <dgm:spPr/>
      <dgm:t>
        <a:bodyPr/>
        <a:lstStyle/>
        <a:p>
          <a:pPr algn="l"/>
          <a:endParaRPr lang="fr-FR" sz="1200" b="0">
            <a:solidFill>
              <a:schemeClr val="bg1"/>
            </a:solidFill>
            <a:latin typeface="Arial" panose="020B0604020202020204" pitchFamily="34" charset="0"/>
            <a:cs typeface="Arial" panose="020B0604020202020204" pitchFamily="34" charset="0"/>
          </a:endParaRPr>
        </a:p>
      </dgm:t>
    </dgm:pt>
    <dgm:pt modelId="{6BC01621-6576-4127-ABB9-0136AE019894}" type="sibTrans" cxnId="{19B2043E-A7A5-4B78-8E5A-58B32F9B00FE}">
      <dgm:prSet/>
      <dgm:spPr/>
      <dgm:t>
        <a:bodyPr/>
        <a:lstStyle/>
        <a:p>
          <a:pPr algn="l"/>
          <a:endParaRPr lang="fr-FR" sz="4400" b="0">
            <a:solidFill>
              <a:schemeClr val="bg1"/>
            </a:solidFill>
            <a:latin typeface="Arial" panose="020B0604020202020204" pitchFamily="34" charset="0"/>
            <a:cs typeface="Arial" panose="020B0604020202020204" pitchFamily="34" charset="0"/>
          </a:endParaRPr>
        </a:p>
      </dgm:t>
    </dgm:pt>
    <dgm:pt modelId="{2673B7C2-8CA4-4A8D-98D3-A184A324AA17}" type="pres">
      <dgm:prSet presAssocID="{25BFA6FA-994A-4168-9FAA-FBA39C555CED}" presName="Name0" presStyleCnt="0">
        <dgm:presLayoutVars>
          <dgm:chPref val="1"/>
          <dgm:dir/>
          <dgm:animOne val="branch"/>
          <dgm:animLvl val="lvl"/>
          <dgm:resizeHandles val="exact"/>
        </dgm:presLayoutVars>
      </dgm:prSet>
      <dgm:spPr/>
    </dgm:pt>
    <dgm:pt modelId="{006E3D3A-E085-4802-B033-7430FBD10E74}" type="pres">
      <dgm:prSet presAssocID="{E050276D-DC6A-43B5-9532-A539394E3BAE}" presName="root1" presStyleCnt="0"/>
      <dgm:spPr/>
    </dgm:pt>
    <dgm:pt modelId="{797A74CD-C996-49A2-AC85-D4A3A9A4DA1B}" type="pres">
      <dgm:prSet presAssocID="{E050276D-DC6A-43B5-9532-A539394E3BAE}" presName="LevelOneTextNode" presStyleLbl="node0" presStyleIdx="0" presStyleCnt="1" custScaleX="117183" custScaleY="153439">
        <dgm:presLayoutVars>
          <dgm:chPref val="3"/>
        </dgm:presLayoutVars>
      </dgm:prSet>
      <dgm:spPr/>
    </dgm:pt>
    <dgm:pt modelId="{2B0DF07C-D34B-4549-9139-CE9CCFD3F24F}" type="pres">
      <dgm:prSet presAssocID="{E050276D-DC6A-43B5-9532-A539394E3BAE}" presName="level2hierChild" presStyleCnt="0"/>
      <dgm:spPr/>
    </dgm:pt>
    <dgm:pt modelId="{7968A3C9-FBD6-45BB-ADDA-F10A24FDE069}" type="pres">
      <dgm:prSet presAssocID="{23870B70-2393-4C00-83E1-06EC2D7C7BED}" presName="conn2-1" presStyleLbl="parChTrans1D2" presStyleIdx="0" presStyleCnt="7"/>
      <dgm:spPr/>
    </dgm:pt>
    <dgm:pt modelId="{41B36BC7-716E-44DB-8A90-8AA21BB27F61}" type="pres">
      <dgm:prSet presAssocID="{23870B70-2393-4C00-83E1-06EC2D7C7BED}" presName="connTx" presStyleLbl="parChTrans1D2" presStyleIdx="0" presStyleCnt="7"/>
      <dgm:spPr/>
    </dgm:pt>
    <dgm:pt modelId="{DB85EFAE-8D02-4425-9833-9E51FAAC1393}" type="pres">
      <dgm:prSet presAssocID="{01E69422-3A8F-44D4-8C4A-93606608E5A6}" presName="root2" presStyleCnt="0"/>
      <dgm:spPr/>
    </dgm:pt>
    <dgm:pt modelId="{0553B314-CB64-4CB5-98C0-E68988E68C00}" type="pres">
      <dgm:prSet presAssocID="{01E69422-3A8F-44D4-8C4A-93606608E5A6}" presName="LevelTwoTextNode" presStyleLbl="node2" presStyleIdx="0" presStyleCnt="7" custScaleX="645616">
        <dgm:presLayoutVars>
          <dgm:chPref val="3"/>
        </dgm:presLayoutVars>
      </dgm:prSet>
      <dgm:spPr/>
    </dgm:pt>
    <dgm:pt modelId="{A3915CB6-EDDD-4709-9AA5-4FE80A22CBFE}" type="pres">
      <dgm:prSet presAssocID="{01E69422-3A8F-44D4-8C4A-93606608E5A6}" presName="level3hierChild" presStyleCnt="0"/>
      <dgm:spPr/>
    </dgm:pt>
    <dgm:pt modelId="{B3339989-B18F-4BE2-A522-61C012D0117C}" type="pres">
      <dgm:prSet presAssocID="{492131C7-7D76-43A5-B9AE-06B461E3F4F5}" presName="conn2-1" presStyleLbl="parChTrans1D2" presStyleIdx="1" presStyleCnt="7"/>
      <dgm:spPr/>
    </dgm:pt>
    <dgm:pt modelId="{36993D76-276B-499C-8A48-70B4B4BF6DB9}" type="pres">
      <dgm:prSet presAssocID="{492131C7-7D76-43A5-B9AE-06B461E3F4F5}" presName="connTx" presStyleLbl="parChTrans1D2" presStyleIdx="1" presStyleCnt="7"/>
      <dgm:spPr/>
    </dgm:pt>
    <dgm:pt modelId="{C9F8C0CF-48EA-4626-97C0-8D81837B8B61}" type="pres">
      <dgm:prSet presAssocID="{3D9BC66C-9D17-4D9E-904C-88FE4161486E}" presName="root2" presStyleCnt="0"/>
      <dgm:spPr/>
    </dgm:pt>
    <dgm:pt modelId="{D8843F96-78CE-43D9-B53E-3BB6B7997457}" type="pres">
      <dgm:prSet presAssocID="{3D9BC66C-9D17-4D9E-904C-88FE4161486E}" presName="LevelTwoTextNode" presStyleLbl="node2" presStyleIdx="1" presStyleCnt="7" custScaleX="645616">
        <dgm:presLayoutVars>
          <dgm:chPref val="3"/>
        </dgm:presLayoutVars>
      </dgm:prSet>
      <dgm:spPr/>
    </dgm:pt>
    <dgm:pt modelId="{688CC803-09F3-4836-AA79-DC41FA5D6540}" type="pres">
      <dgm:prSet presAssocID="{3D9BC66C-9D17-4D9E-904C-88FE4161486E}" presName="level3hierChild" presStyleCnt="0"/>
      <dgm:spPr/>
    </dgm:pt>
    <dgm:pt modelId="{C1FF705C-D75A-4F98-B9DE-CA6625EA2C7C}" type="pres">
      <dgm:prSet presAssocID="{B337851B-8A1D-4E4B-87BC-3B68C7FEDECE}" presName="conn2-1" presStyleLbl="parChTrans1D2" presStyleIdx="2" presStyleCnt="7"/>
      <dgm:spPr/>
    </dgm:pt>
    <dgm:pt modelId="{02AA9E19-97D4-45DE-8FD5-CEEF69FE9D63}" type="pres">
      <dgm:prSet presAssocID="{B337851B-8A1D-4E4B-87BC-3B68C7FEDECE}" presName="connTx" presStyleLbl="parChTrans1D2" presStyleIdx="2" presStyleCnt="7"/>
      <dgm:spPr/>
    </dgm:pt>
    <dgm:pt modelId="{2635EBCD-0914-42BF-98A8-00D37C2EE153}" type="pres">
      <dgm:prSet presAssocID="{9B491651-3C3E-44A9-BEF1-E8F7394BE4E6}" presName="root2" presStyleCnt="0"/>
      <dgm:spPr/>
    </dgm:pt>
    <dgm:pt modelId="{97F2D0D2-CAEA-4205-A8F0-F0415AFA728B}" type="pres">
      <dgm:prSet presAssocID="{9B491651-3C3E-44A9-BEF1-E8F7394BE4E6}" presName="LevelTwoTextNode" presStyleLbl="node2" presStyleIdx="2" presStyleCnt="7" custScaleX="645616">
        <dgm:presLayoutVars>
          <dgm:chPref val="3"/>
        </dgm:presLayoutVars>
      </dgm:prSet>
      <dgm:spPr/>
    </dgm:pt>
    <dgm:pt modelId="{D1E28849-33F9-4E5A-B630-48A8E35D507E}" type="pres">
      <dgm:prSet presAssocID="{9B491651-3C3E-44A9-BEF1-E8F7394BE4E6}" presName="level3hierChild" presStyleCnt="0"/>
      <dgm:spPr/>
    </dgm:pt>
    <dgm:pt modelId="{F9E7FE04-964F-40B8-80E9-F84E254B37EF}" type="pres">
      <dgm:prSet presAssocID="{01A72894-2B57-4DF6-AB59-40B972092EB4}" presName="conn2-1" presStyleLbl="parChTrans1D2" presStyleIdx="3" presStyleCnt="7"/>
      <dgm:spPr/>
    </dgm:pt>
    <dgm:pt modelId="{57D83799-3724-4EA3-9CDF-658922F24C4D}" type="pres">
      <dgm:prSet presAssocID="{01A72894-2B57-4DF6-AB59-40B972092EB4}" presName="connTx" presStyleLbl="parChTrans1D2" presStyleIdx="3" presStyleCnt="7"/>
      <dgm:spPr/>
    </dgm:pt>
    <dgm:pt modelId="{304FB193-C828-4F25-BDA7-7DE3BF50DA01}" type="pres">
      <dgm:prSet presAssocID="{63FDFDF0-765D-4133-990F-6A8EBC347B67}" presName="root2" presStyleCnt="0"/>
      <dgm:spPr/>
    </dgm:pt>
    <dgm:pt modelId="{3A756281-5013-4D6E-B1D3-2DB12EE118E6}" type="pres">
      <dgm:prSet presAssocID="{63FDFDF0-765D-4133-990F-6A8EBC347B67}" presName="LevelTwoTextNode" presStyleLbl="node2" presStyleIdx="3" presStyleCnt="7" custScaleX="645616">
        <dgm:presLayoutVars>
          <dgm:chPref val="3"/>
        </dgm:presLayoutVars>
      </dgm:prSet>
      <dgm:spPr/>
    </dgm:pt>
    <dgm:pt modelId="{3D294F3A-29A9-4B18-B43D-11B7BDCCFD96}" type="pres">
      <dgm:prSet presAssocID="{63FDFDF0-765D-4133-990F-6A8EBC347B67}" presName="level3hierChild" presStyleCnt="0"/>
      <dgm:spPr/>
    </dgm:pt>
    <dgm:pt modelId="{F87308D1-209A-49A3-BC80-27D8D32AE322}" type="pres">
      <dgm:prSet presAssocID="{DDFCC886-F6B1-45C7-871A-D26A77D73A32}" presName="conn2-1" presStyleLbl="parChTrans1D2" presStyleIdx="4" presStyleCnt="7"/>
      <dgm:spPr/>
    </dgm:pt>
    <dgm:pt modelId="{6C66E66E-1CDD-4818-BB85-6BD613817DA5}" type="pres">
      <dgm:prSet presAssocID="{DDFCC886-F6B1-45C7-871A-D26A77D73A32}" presName="connTx" presStyleLbl="parChTrans1D2" presStyleIdx="4" presStyleCnt="7"/>
      <dgm:spPr/>
    </dgm:pt>
    <dgm:pt modelId="{0ACF55A0-FB81-43F9-8A05-3D00034F8FEC}" type="pres">
      <dgm:prSet presAssocID="{6706DFC1-16DE-401F-888B-F7071DB6168E}" presName="root2" presStyleCnt="0"/>
      <dgm:spPr/>
    </dgm:pt>
    <dgm:pt modelId="{35EE80E1-4672-4E33-B569-7247A904F715}" type="pres">
      <dgm:prSet presAssocID="{6706DFC1-16DE-401F-888B-F7071DB6168E}" presName="LevelTwoTextNode" presStyleLbl="node2" presStyleIdx="4" presStyleCnt="7" custScaleX="645616">
        <dgm:presLayoutVars>
          <dgm:chPref val="3"/>
        </dgm:presLayoutVars>
      </dgm:prSet>
      <dgm:spPr/>
    </dgm:pt>
    <dgm:pt modelId="{EF82082E-E665-4492-9037-65A4CE0D2E1E}" type="pres">
      <dgm:prSet presAssocID="{6706DFC1-16DE-401F-888B-F7071DB6168E}" presName="level3hierChild" presStyleCnt="0"/>
      <dgm:spPr/>
    </dgm:pt>
    <dgm:pt modelId="{44F24715-F929-4B09-8170-E13F3FC48E65}" type="pres">
      <dgm:prSet presAssocID="{87057E9D-7207-46BF-8A51-15408F13EE45}" presName="conn2-1" presStyleLbl="parChTrans1D2" presStyleIdx="5" presStyleCnt="7"/>
      <dgm:spPr/>
    </dgm:pt>
    <dgm:pt modelId="{A84311FD-7B33-4205-9D4D-481BC9232B4C}" type="pres">
      <dgm:prSet presAssocID="{87057E9D-7207-46BF-8A51-15408F13EE45}" presName="connTx" presStyleLbl="parChTrans1D2" presStyleIdx="5" presStyleCnt="7"/>
      <dgm:spPr/>
    </dgm:pt>
    <dgm:pt modelId="{DB4AEDB8-85E2-43A5-ADBF-976C550C18EA}" type="pres">
      <dgm:prSet presAssocID="{54DF48F3-0C56-4447-8956-58FC800E9019}" presName="root2" presStyleCnt="0"/>
      <dgm:spPr/>
    </dgm:pt>
    <dgm:pt modelId="{A9EF7A77-840E-4BE4-A1DE-B2BCB4A93A4E}" type="pres">
      <dgm:prSet presAssocID="{54DF48F3-0C56-4447-8956-58FC800E9019}" presName="LevelTwoTextNode" presStyleLbl="node2" presStyleIdx="5" presStyleCnt="7" custScaleX="645616">
        <dgm:presLayoutVars>
          <dgm:chPref val="3"/>
        </dgm:presLayoutVars>
      </dgm:prSet>
      <dgm:spPr/>
    </dgm:pt>
    <dgm:pt modelId="{B67FAE0A-7990-4139-A00D-756DD222477A}" type="pres">
      <dgm:prSet presAssocID="{54DF48F3-0C56-4447-8956-58FC800E9019}" presName="level3hierChild" presStyleCnt="0"/>
      <dgm:spPr/>
    </dgm:pt>
    <dgm:pt modelId="{18920718-07D3-42FE-BDE2-CDBE4128C24F}" type="pres">
      <dgm:prSet presAssocID="{17DD8E93-1C16-4095-ABF4-2ABAD82A4188}" presName="conn2-1" presStyleLbl="parChTrans1D2" presStyleIdx="6" presStyleCnt="7"/>
      <dgm:spPr/>
    </dgm:pt>
    <dgm:pt modelId="{61701F17-9B17-435A-B55A-6C17A5EAE0A3}" type="pres">
      <dgm:prSet presAssocID="{17DD8E93-1C16-4095-ABF4-2ABAD82A4188}" presName="connTx" presStyleLbl="parChTrans1D2" presStyleIdx="6" presStyleCnt="7"/>
      <dgm:spPr/>
    </dgm:pt>
    <dgm:pt modelId="{C15A8D0E-E037-4688-9D3B-4C154F9D6EB9}" type="pres">
      <dgm:prSet presAssocID="{647B0C6B-9569-41C4-A377-DC4EC4073FE5}" presName="root2" presStyleCnt="0"/>
      <dgm:spPr/>
    </dgm:pt>
    <dgm:pt modelId="{6A3F44B2-8DE9-4B7F-A04B-EC9ADECB82FD}" type="pres">
      <dgm:prSet presAssocID="{647B0C6B-9569-41C4-A377-DC4EC4073FE5}" presName="LevelTwoTextNode" presStyleLbl="node2" presStyleIdx="6" presStyleCnt="7" custScaleX="645616">
        <dgm:presLayoutVars>
          <dgm:chPref val="3"/>
        </dgm:presLayoutVars>
      </dgm:prSet>
      <dgm:spPr/>
    </dgm:pt>
    <dgm:pt modelId="{6DF8558B-A777-4367-9B99-7623F2E4BF40}" type="pres">
      <dgm:prSet presAssocID="{647B0C6B-9569-41C4-A377-DC4EC4073FE5}" presName="level3hierChild" presStyleCnt="0"/>
      <dgm:spPr/>
    </dgm:pt>
  </dgm:ptLst>
  <dgm:cxnLst>
    <dgm:cxn modelId="{06CFC500-3809-40D3-9444-439628AD6265}" type="presOf" srcId="{E050276D-DC6A-43B5-9532-A539394E3BAE}" destId="{797A74CD-C996-49A2-AC85-D4A3A9A4DA1B}" srcOrd="0" destOrd="0" presId="urn:microsoft.com/office/officeart/2008/layout/HorizontalMultiLevelHierarchy"/>
    <dgm:cxn modelId="{7B77DD10-D161-4BD1-94E3-386481670602}" srcId="{E050276D-DC6A-43B5-9532-A539394E3BAE}" destId="{9B491651-3C3E-44A9-BEF1-E8F7394BE4E6}" srcOrd="2" destOrd="0" parTransId="{B337851B-8A1D-4E4B-87BC-3B68C7FEDECE}" sibTransId="{5FDD0354-6951-4F7E-925B-B411C6D72561}"/>
    <dgm:cxn modelId="{B5F5C811-FF2A-4AC7-A49C-1592D992D7AA}" type="presOf" srcId="{B337851B-8A1D-4E4B-87BC-3B68C7FEDECE}" destId="{C1FF705C-D75A-4F98-B9DE-CA6625EA2C7C}" srcOrd="0" destOrd="0" presId="urn:microsoft.com/office/officeart/2008/layout/HorizontalMultiLevelHierarchy"/>
    <dgm:cxn modelId="{C0AD6C1F-0E7C-4AE9-99CE-F46E972C52C3}" type="presOf" srcId="{87057E9D-7207-46BF-8A51-15408F13EE45}" destId="{44F24715-F929-4B09-8170-E13F3FC48E65}" srcOrd="0" destOrd="0" presId="urn:microsoft.com/office/officeart/2008/layout/HorizontalMultiLevelHierarchy"/>
    <dgm:cxn modelId="{AACC312E-FEE1-4009-A6E1-3BF5FFD46305}" srcId="{E050276D-DC6A-43B5-9532-A539394E3BAE}" destId="{63FDFDF0-765D-4133-990F-6A8EBC347B67}" srcOrd="3" destOrd="0" parTransId="{01A72894-2B57-4DF6-AB59-40B972092EB4}" sibTransId="{53FD17BE-14DE-4D52-8B25-85BB6CE7E97B}"/>
    <dgm:cxn modelId="{09014E38-747F-4C3D-882B-C8F514FB840A}" type="presOf" srcId="{23870B70-2393-4C00-83E1-06EC2D7C7BED}" destId="{7968A3C9-FBD6-45BB-ADDA-F10A24FDE069}" srcOrd="0" destOrd="0" presId="urn:microsoft.com/office/officeart/2008/layout/HorizontalMultiLevelHierarchy"/>
    <dgm:cxn modelId="{101C693D-9170-41E9-A26E-038DA1013F73}" type="presOf" srcId="{01E69422-3A8F-44D4-8C4A-93606608E5A6}" destId="{0553B314-CB64-4CB5-98C0-E68988E68C00}" srcOrd="0" destOrd="0" presId="urn:microsoft.com/office/officeart/2008/layout/HorizontalMultiLevelHierarchy"/>
    <dgm:cxn modelId="{521F033E-A8C8-4E4B-948E-CBFDAC28B4CE}" type="presOf" srcId="{63FDFDF0-765D-4133-990F-6A8EBC347B67}" destId="{3A756281-5013-4D6E-B1D3-2DB12EE118E6}" srcOrd="0" destOrd="0" presId="urn:microsoft.com/office/officeart/2008/layout/HorizontalMultiLevelHierarchy"/>
    <dgm:cxn modelId="{19B2043E-A7A5-4B78-8E5A-58B32F9B00FE}" srcId="{E050276D-DC6A-43B5-9532-A539394E3BAE}" destId="{647B0C6B-9569-41C4-A377-DC4EC4073FE5}" srcOrd="6" destOrd="0" parTransId="{17DD8E93-1C16-4095-ABF4-2ABAD82A4188}" sibTransId="{6BC01621-6576-4127-ABB9-0136AE019894}"/>
    <dgm:cxn modelId="{A3CF3A61-5128-477F-A595-7506067C64A6}" type="presOf" srcId="{9B491651-3C3E-44A9-BEF1-E8F7394BE4E6}" destId="{97F2D0D2-CAEA-4205-A8F0-F0415AFA728B}" srcOrd="0" destOrd="0" presId="urn:microsoft.com/office/officeart/2008/layout/HorizontalMultiLevelHierarchy"/>
    <dgm:cxn modelId="{564B9941-C525-46DE-8F64-FF3CB06341C9}" type="presOf" srcId="{B337851B-8A1D-4E4B-87BC-3B68C7FEDECE}" destId="{02AA9E19-97D4-45DE-8FD5-CEEF69FE9D63}" srcOrd="1" destOrd="0" presId="urn:microsoft.com/office/officeart/2008/layout/HorizontalMultiLevelHierarchy"/>
    <dgm:cxn modelId="{9AC26862-B4BA-4424-B00F-50E20C162ED4}" type="presOf" srcId="{25BFA6FA-994A-4168-9FAA-FBA39C555CED}" destId="{2673B7C2-8CA4-4A8D-98D3-A184A324AA17}" srcOrd="0" destOrd="0" presId="urn:microsoft.com/office/officeart/2008/layout/HorizontalMultiLevelHierarchy"/>
    <dgm:cxn modelId="{3E95A644-010D-435B-A994-3C8F208792B8}" type="presOf" srcId="{17DD8E93-1C16-4095-ABF4-2ABAD82A4188}" destId="{61701F17-9B17-435A-B55A-6C17A5EAE0A3}" srcOrd="1" destOrd="0" presId="urn:microsoft.com/office/officeart/2008/layout/HorizontalMultiLevelHierarchy"/>
    <dgm:cxn modelId="{4A711566-95E5-4901-BB85-DC0D9C197DF5}" type="presOf" srcId="{54DF48F3-0C56-4447-8956-58FC800E9019}" destId="{A9EF7A77-840E-4BE4-A1DE-B2BCB4A93A4E}" srcOrd="0" destOrd="0" presId="urn:microsoft.com/office/officeart/2008/layout/HorizontalMultiLevelHierarchy"/>
    <dgm:cxn modelId="{34A19067-60F4-44CA-A61D-0A4B76CE81A4}" type="presOf" srcId="{17DD8E93-1C16-4095-ABF4-2ABAD82A4188}" destId="{18920718-07D3-42FE-BDE2-CDBE4128C24F}" srcOrd="0" destOrd="0" presId="urn:microsoft.com/office/officeart/2008/layout/HorizontalMultiLevelHierarchy"/>
    <dgm:cxn modelId="{8B06A64A-E9A9-47D4-8B45-6A398A66F027}" type="presOf" srcId="{6706DFC1-16DE-401F-888B-F7071DB6168E}" destId="{35EE80E1-4672-4E33-B569-7247A904F715}" srcOrd="0" destOrd="0" presId="urn:microsoft.com/office/officeart/2008/layout/HorizontalMultiLevelHierarchy"/>
    <dgm:cxn modelId="{55A43C4B-0108-452C-9073-69D2D8413968}" type="presOf" srcId="{DDFCC886-F6B1-45C7-871A-D26A77D73A32}" destId="{F87308D1-209A-49A3-BC80-27D8D32AE322}" srcOrd="0" destOrd="0" presId="urn:microsoft.com/office/officeart/2008/layout/HorizontalMultiLevelHierarchy"/>
    <dgm:cxn modelId="{FF4A424C-FE3B-4BF1-9893-85D6FF269B17}" type="presOf" srcId="{492131C7-7D76-43A5-B9AE-06B461E3F4F5}" destId="{B3339989-B18F-4BE2-A522-61C012D0117C}" srcOrd="0" destOrd="0" presId="urn:microsoft.com/office/officeart/2008/layout/HorizontalMultiLevelHierarchy"/>
    <dgm:cxn modelId="{0063986C-435A-4003-9BB7-A8269072B1FE}" type="presOf" srcId="{23870B70-2393-4C00-83E1-06EC2D7C7BED}" destId="{41B36BC7-716E-44DB-8A90-8AA21BB27F61}" srcOrd="1" destOrd="0" presId="urn:microsoft.com/office/officeart/2008/layout/HorizontalMultiLevelHierarchy"/>
    <dgm:cxn modelId="{CC0D5A50-F19C-4005-98BD-AF05D93160C4}" type="presOf" srcId="{492131C7-7D76-43A5-B9AE-06B461E3F4F5}" destId="{36993D76-276B-499C-8A48-70B4B4BF6DB9}" srcOrd="1" destOrd="0" presId="urn:microsoft.com/office/officeart/2008/layout/HorizontalMultiLevelHierarchy"/>
    <dgm:cxn modelId="{58215F75-20F0-4771-B6C4-4453A8368C5D}" srcId="{E050276D-DC6A-43B5-9532-A539394E3BAE}" destId="{3D9BC66C-9D17-4D9E-904C-88FE4161486E}" srcOrd="1" destOrd="0" parTransId="{492131C7-7D76-43A5-B9AE-06B461E3F4F5}" sibTransId="{56DF9898-BC77-4F16-8628-02379170C51F}"/>
    <dgm:cxn modelId="{0F489875-BFE3-4958-88F7-ECE6EAEE0165}" type="presOf" srcId="{DDFCC886-F6B1-45C7-871A-D26A77D73A32}" destId="{6C66E66E-1CDD-4818-BB85-6BD613817DA5}" srcOrd="1" destOrd="0" presId="urn:microsoft.com/office/officeart/2008/layout/HorizontalMultiLevelHierarchy"/>
    <dgm:cxn modelId="{2199B084-7209-4922-A55A-2527E5C1A6FE}" type="presOf" srcId="{01A72894-2B57-4DF6-AB59-40B972092EB4}" destId="{F9E7FE04-964F-40B8-80E9-F84E254B37EF}" srcOrd="0" destOrd="0" presId="urn:microsoft.com/office/officeart/2008/layout/HorizontalMultiLevelHierarchy"/>
    <dgm:cxn modelId="{5CEBC68C-530E-4E9F-A50E-EABF7C62F70C}" srcId="{E050276D-DC6A-43B5-9532-A539394E3BAE}" destId="{54DF48F3-0C56-4447-8956-58FC800E9019}" srcOrd="5" destOrd="0" parTransId="{87057E9D-7207-46BF-8A51-15408F13EE45}" sibTransId="{C3950457-A123-4064-BE07-C3013BC1E294}"/>
    <dgm:cxn modelId="{D716908F-AB00-441B-9113-DD4C8003C270}" type="presOf" srcId="{01A72894-2B57-4DF6-AB59-40B972092EB4}" destId="{57D83799-3724-4EA3-9CDF-658922F24C4D}" srcOrd="1" destOrd="0" presId="urn:microsoft.com/office/officeart/2008/layout/HorizontalMultiLevelHierarchy"/>
    <dgm:cxn modelId="{E5E89D93-DD1E-4867-8086-61736A436C2A}" type="presOf" srcId="{647B0C6B-9569-41C4-A377-DC4EC4073FE5}" destId="{6A3F44B2-8DE9-4B7F-A04B-EC9ADECB82FD}" srcOrd="0" destOrd="0" presId="urn:microsoft.com/office/officeart/2008/layout/HorizontalMultiLevelHierarchy"/>
    <dgm:cxn modelId="{97707DA0-DF00-4096-B692-4D426901BFAC}" srcId="{E050276D-DC6A-43B5-9532-A539394E3BAE}" destId="{01E69422-3A8F-44D4-8C4A-93606608E5A6}" srcOrd="0" destOrd="0" parTransId="{23870B70-2393-4C00-83E1-06EC2D7C7BED}" sibTransId="{0A526562-2F76-4666-B0F0-893F1DC57636}"/>
    <dgm:cxn modelId="{D3D68BA0-7151-4854-9898-FF8A337B8766}" type="presOf" srcId="{87057E9D-7207-46BF-8A51-15408F13EE45}" destId="{A84311FD-7B33-4205-9D4D-481BC9232B4C}" srcOrd="1" destOrd="0" presId="urn:microsoft.com/office/officeart/2008/layout/HorizontalMultiLevelHierarchy"/>
    <dgm:cxn modelId="{418E90C0-1A61-4BB3-AA7A-7D3CE4D403CD}" srcId="{E050276D-DC6A-43B5-9532-A539394E3BAE}" destId="{6706DFC1-16DE-401F-888B-F7071DB6168E}" srcOrd="4" destOrd="0" parTransId="{DDFCC886-F6B1-45C7-871A-D26A77D73A32}" sibTransId="{3880C698-EC22-4477-9D46-663F4FECC106}"/>
    <dgm:cxn modelId="{C0E4EEE2-7AAF-4AB5-9744-AB73ADDB3214}" type="presOf" srcId="{3D9BC66C-9D17-4D9E-904C-88FE4161486E}" destId="{D8843F96-78CE-43D9-B53E-3BB6B7997457}" srcOrd="0" destOrd="0" presId="urn:microsoft.com/office/officeart/2008/layout/HorizontalMultiLevelHierarchy"/>
    <dgm:cxn modelId="{3D5619F0-77EA-434A-B008-94C3BA98D774}" srcId="{25BFA6FA-994A-4168-9FAA-FBA39C555CED}" destId="{E050276D-DC6A-43B5-9532-A539394E3BAE}" srcOrd="0" destOrd="0" parTransId="{E3B0C94C-B940-41BC-86C5-B9758FC73FE6}" sibTransId="{95D06CF6-1C50-4AE8-91AC-35FE714817DA}"/>
    <dgm:cxn modelId="{668885A6-6F2F-429C-9E12-470A0821350E}" type="presParOf" srcId="{2673B7C2-8CA4-4A8D-98D3-A184A324AA17}" destId="{006E3D3A-E085-4802-B033-7430FBD10E74}" srcOrd="0" destOrd="0" presId="urn:microsoft.com/office/officeart/2008/layout/HorizontalMultiLevelHierarchy"/>
    <dgm:cxn modelId="{AB5D13BC-8450-40AE-97EB-AEFFC0044B33}" type="presParOf" srcId="{006E3D3A-E085-4802-B033-7430FBD10E74}" destId="{797A74CD-C996-49A2-AC85-D4A3A9A4DA1B}" srcOrd="0" destOrd="0" presId="urn:microsoft.com/office/officeart/2008/layout/HorizontalMultiLevelHierarchy"/>
    <dgm:cxn modelId="{7AA94D38-9E18-414C-8C2E-CEB36486610D}" type="presParOf" srcId="{006E3D3A-E085-4802-B033-7430FBD10E74}" destId="{2B0DF07C-D34B-4549-9139-CE9CCFD3F24F}" srcOrd="1" destOrd="0" presId="urn:microsoft.com/office/officeart/2008/layout/HorizontalMultiLevelHierarchy"/>
    <dgm:cxn modelId="{45EC4A35-E1E6-4313-8A75-C58532CC274E}" type="presParOf" srcId="{2B0DF07C-D34B-4549-9139-CE9CCFD3F24F}" destId="{7968A3C9-FBD6-45BB-ADDA-F10A24FDE069}" srcOrd="0" destOrd="0" presId="urn:microsoft.com/office/officeart/2008/layout/HorizontalMultiLevelHierarchy"/>
    <dgm:cxn modelId="{7169C4B8-35DE-4FF9-B058-541E4D334BF2}" type="presParOf" srcId="{7968A3C9-FBD6-45BB-ADDA-F10A24FDE069}" destId="{41B36BC7-716E-44DB-8A90-8AA21BB27F61}" srcOrd="0" destOrd="0" presId="urn:microsoft.com/office/officeart/2008/layout/HorizontalMultiLevelHierarchy"/>
    <dgm:cxn modelId="{5873C823-125F-4A71-98A3-2B6FA677E3D6}" type="presParOf" srcId="{2B0DF07C-D34B-4549-9139-CE9CCFD3F24F}" destId="{DB85EFAE-8D02-4425-9833-9E51FAAC1393}" srcOrd="1" destOrd="0" presId="urn:microsoft.com/office/officeart/2008/layout/HorizontalMultiLevelHierarchy"/>
    <dgm:cxn modelId="{D6699E26-8064-4BAC-BC6A-B401D26CB452}" type="presParOf" srcId="{DB85EFAE-8D02-4425-9833-9E51FAAC1393}" destId="{0553B314-CB64-4CB5-98C0-E68988E68C00}" srcOrd="0" destOrd="0" presId="urn:microsoft.com/office/officeart/2008/layout/HorizontalMultiLevelHierarchy"/>
    <dgm:cxn modelId="{9F29EDB3-F0E3-4EA6-ADBE-140827CFD42A}" type="presParOf" srcId="{DB85EFAE-8D02-4425-9833-9E51FAAC1393}" destId="{A3915CB6-EDDD-4709-9AA5-4FE80A22CBFE}" srcOrd="1" destOrd="0" presId="urn:microsoft.com/office/officeart/2008/layout/HorizontalMultiLevelHierarchy"/>
    <dgm:cxn modelId="{D60FFF13-9978-4B10-A1C4-9C6ABFA744FE}" type="presParOf" srcId="{2B0DF07C-D34B-4549-9139-CE9CCFD3F24F}" destId="{B3339989-B18F-4BE2-A522-61C012D0117C}" srcOrd="2" destOrd="0" presId="urn:microsoft.com/office/officeart/2008/layout/HorizontalMultiLevelHierarchy"/>
    <dgm:cxn modelId="{3FC685B6-1B89-4682-B028-288535FE9C62}" type="presParOf" srcId="{B3339989-B18F-4BE2-A522-61C012D0117C}" destId="{36993D76-276B-499C-8A48-70B4B4BF6DB9}" srcOrd="0" destOrd="0" presId="urn:microsoft.com/office/officeart/2008/layout/HorizontalMultiLevelHierarchy"/>
    <dgm:cxn modelId="{C1A29851-B1E2-42B2-8B60-EF327B65D822}" type="presParOf" srcId="{2B0DF07C-D34B-4549-9139-CE9CCFD3F24F}" destId="{C9F8C0CF-48EA-4626-97C0-8D81837B8B61}" srcOrd="3" destOrd="0" presId="urn:microsoft.com/office/officeart/2008/layout/HorizontalMultiLevelHierarchy"/>
    <dgm:cxn modelId="{C84184C0-89AA-4AC4-8252-4CEFB35DDA17}" type="presParOf" srcId="{C9F8C0CF-48EA-4626-97C0-8D81837B8B61}" destId="{D8843F96-78CE-43D9-B53E-3BB6B7997457}" srcOrd="0" destOrd="0" presId="urn:microsoft.com/office/officeart/2008/layout/HorizontalMultiLevelHierarchy"/>
    <dgm:cxn modelId="{ACDE4343-1522-4567-BD20-A672C5238F7C}" type="presParOf" srcId="{C9F8C0CF-48EA-4626-97C0-8D81837B8B61}" destId="{688CC803-09F3-4836-AA79-DC41FA5D6540}" srcOrd="1" destOrd="0" presId="urn:microsoft.com/office/officeart/2008/layout/HorizontalMultiLevelHierarchy"/>
    <dgm:cxn modelId="{F7E10341-DF1B-445A-941C-D9B61DD5ADAA}" type="presParOf" srcId="{2B0DF07C-D34B-4549-9139-CE9CCFD3F24F}" destId="{C1FF705C-D75A-4F98-B9DE-CA6625EA2C7C}" srcOrd="4" destOrd="0" presId="urn:microsoft.com/office/officeart/2008/layout/HorizontalMultiLevelHierarchy"/>
    <dgm:cxn modelId="{2428AC34-CECF-414D-B10D-76E3EAEDD707}" type="presParOf" srcId="{C1FF705C-D75A-4F98-B9DE-CA6625EA2C7C}" destId="{02AA9E19-97D4-45DE-8FD5-CEEF69FE9D63}" srcOrd="0" destOrd="0" presId="urn:microsoft.com/office/officeart/2008/layout/HorizontalMultiLevelHierarchy"/>
    <dgm:cxn modelId="{07AB030F-9E14-42E6-90B0-CABD38A83149}" type="presParOf" srcId="{2B0DF07C-D34B-4549-9139-CE9CCFD3F24F}" destId="{2635EBCD-0914-42BF-98A8-00D37C2EE153}" srcOrd="5" destOrd="0" presId="urn:microsoft.com/office/officeart/2008/layout/HorizontalMultiLevelHierarchy"/>
    <dgm:cxn modelId="{1419E6E6-C8ED-4BA8-A19D-C867E6ACDCF7}" type="presParOf" srcId="{2635EBCD-0914-42BF-98A8-00D37C2EE153}" destId="{97F2D0D2-CAEA-4205-A8F0-F0415AFA728B}" srcOrd="0" destOrd="0" presId="urn:microsoft.com/office/officeart/2008/layout/HorizontalMultiLevelHierarchy"/>
    <dgm:cxn modelId="{927D5934-617F-49E4-A2D2-1CFFAA91D043}" type="presParOf" srcId="{2635EBCD-0914-42BF-98A8-00D37C2EE153}" destId="{D1E28849-33F9-4E5A-B630-48A8E35D507E}" srcOrd="1" destOrd="0" presId="urn:microsoft.com/office/officeart/2008/layout/HorizontalMultiLevelHierarchy"/>
    <dgm:cxn modelId="{04115C1F-83FB-48FC-ABE3-21DF87D94414}" type="presParOf" srcId="{2B0DF07C-D34B-4549-9139-CE9CCFD3F24F}" destId="{F9E7FE04-964F-40B8-80E9-F84E254B37EF}" srcOrd="6" destOrd="0" presId="urn:microsoft.com/office/officeart/2008/layout/HorizontalMultiLevelHierarchy"/>
    <dgm:cxn modelId="{D960C5FC-3991-40EF-A979-6C803BD67998}" type="presParOf" srcId="{F9E7FE04-964F-40B8-80E9-F84E254B37EF}" destId="{57D83799-3724-4EA3-9CDF-658922F24C4D}" srcOrd="0" destOrd="0" presId="urn:microsoft.com/office/officeart/2008/layout/HorizontalMultiLevelHierarchy"/>
    <dgm:cxn modelId="{D640226F-6D76-4839-9548-453E82EC9C18}" type="presParOf" srcId="{2B0DF07C-D34B-4549-9139-CE9CCFD3F24F}" destId="{304FB193-C828-4F25-BDA7-7DE3BF50DA01}" srcOrd="7" destOrd="0" presId="urn:microsoft.com/office/officeart/2008/layout/HorizontalMultiLevelHierarchy"/>
    <dgm:cxn modelId="{31705C08-35F1-473B-82CF-491F4745CF35}" type="presParOf" srcId="{304FB193-C828-4F25-BDA7-7DE3BF50DA01}" destId="{3A756281-5013-4D6E-B1D3-2DB12EE118E6}" srcOrd="0" destOrd="0" presId="urn:microsoft.com/office/officeart/2008/layout/HorizontalMultiLevelHierarchy"/>
    <dgm:cxn modelId="{B84EBA1E-61ED-4FAA-AE0E-A2DE8B073A67}" type="presParOf" srcId="{304FB193-C828-4F25-BDA7-7DE3BF50DA01}" destId="{3D294F3A-29A9-4B18-B43D-11B7BDCCFD96}" srcOrd="1" destOrd="0" presId="urn:microsoft.com/office/officeart/2008/layout/HorizontalMultiLevelHierarchy"/>
    <dgm:cxn modelId="{375BB98C-83D6-45F2-857A-DB42ACB8F763}" type="presParOf" srcId="{2B0DF07C-D34B-4549-9139-CE9CCFD3F24F}" destId="{F87308D1-209A-49A3-BC80-27D8D32AE322}" srcOrd="8" destOrd="0" presId="urn:microsoft.com/office/officeart/2008/layout/HorizontalMultiLevelHierarchy"/>
    <dgm:cxn modelId="{EA50B7A3-8476-4454-82B3-80786558DEAD}" type="presParOf" srcId="{F87308D1-209A-49A3-BC80-27D8D32AE322}" destId="{6C66E66E-1CDD-4818-BB85-6BD613817DA5}" srcOrd="0" destOrd="0" presId="urn:microsoft.com/office/officeart/2008/layout/HorizontalMultiLevelHierarchy"/>
    <dgm:cxn modelId="{87BC027C-0D1D-407F-B2B4-B3758447597E}" type="presParOf" srcId="{2B0DF07C-D34B-4549-9139-CE9CCFD3F24F}" destId="{0ACF55A0-FB81-43F9-8A05-3D00034F8FEC}" srcOrd="9" destOrd="0" presId="urn:microsoft.com/office/officeart/2008/layout/HorizontalMultiLevelHierarchy"/>
    <dgm:cxn modelId="{DD202082-C820-48B9-8989-B0D0D0D23735}" type="presParOf" srcId="{0ACF55A0-FB81-43F9-8A05-3D00034F8FEC}" destId="{35EE80E1-4672-4E33-B569-7247A904F715}" srcOrd="0" destOrd="0" presId="urn:microsoft.com/office/officeart/2008/layout/HorizontalMultiLevelHierarchy"/>
    <dgm:cxn modelId="{39F8984A-7C87-4D5B-BA10-6372E1675766}" type="presParOf" srcId="{0ACF55A0-FB81-43F9-8A05-3D00034F8FEC}" destId="{EF82082E-E665-4492-9037-65A4CE0D2E1E}" srcOrd="1" destOrd="0" presId="urn:microsoft.com/office/officeart/2008/layout/HorizontalMultiLevelHierarchy"/>
    <dgm:cxn modelId="{81B05C6C-5983-44B1-A6E0-3A80A695C4E1}" type="presParOf" srcId="{2B0DF07C-D34B-4549-9139-CE9CCFD3F24F}" destId="{44F24715-F929-4B09-8170-E13F3FC48E65}" srcOrd="10" destOrd="0" presId="urn:microsoft.com/office/officeart/2008/layout/HorizontalMultiLevelHierarchy"/>
    <dgm:cxn modelId="{61A9575B-719B-467B-A671-81F0F8B513CB}" type="presParOf" srcId="{44F24715-F929-4B09-8170-E13F3FC48E65}" destId="{A84311FD-7B33-4205-9D4D-481BC9232B4C}" srcOrd="0" destOrd="0" presId="urn:microsoft.com/office/officeart/2008/layout/HorizontalMultiLevelHierarchy"/>
    <dgm:cxn modelId="{C4A45AA1-2F35-4031-819C-262DC38656BA}" type="presParOf" srcId="{2B0DF07C-D34B-4549-9139-CE9CCFD3F24F}" destId="{DB4AEDB8-85E2-43A5-ADBF-976C550C18EA}" srcOrd="11" destOrd="0" presId="urn:microsoft.com/office/officeart/2008/layout/HorizontalMultiLevelHierarchy"/>
    <dgm:cxn modelId="{90A06C6C-E597-42BD-BC40-9E87F9D728CB}" type="presParOf" srcId="{DB4AEDB8-85E2-43A5-ADBF-976C550C18EA}" destId="{A9EF7A77-840E-4BE4-A1DE-B2BCB4A93A4E}" srcOrd="0" destOrd="0" presId="urn:microsoft.com/office/officeart/2008/layout/HorizontalMultiLevelHierarchy"/>
    <dgm:cxn modelId="{0300AF84-58E4-452C-8587-3057CDE520D2}" type="presParOf" srcId="{DB4AEDB8-85E2-43A5-ADBF-976C550C18EA}" destId="{B67FAE0A-7990-4139-A00D-756DD222477A}" srcOrd="1" destOrd="0" presId="urn:microsoft.com/office/officeart/2008/layout/HorizontalMultiLevelHierarchy"/>
    <dgm:cxn modelId="{9B912489-8179-4064-8E6C-543157A495C7}" type="presParOf" srcId="{2B0DF07C-D34B-4549-9139-CE9CCFD3F24F}" destId="{18920718-07D3-42FE-BDE2-CDBE4128C24F}" srcOrd="12" destOrd="0" presId="urn:microsoft.com/office/officeart/2008/layout/HorizontalMultiLevelHierarchy"/>
    <dgm:cxn modelId="{756E4633-E767-4981-A02D-FE6AC58740EB}" type="presParOf" srcId="{18920718-07D3-42FE-BDE2-CDBE4128C24F}" destId="{61701F17-9B17-435A-B55A-6C17A5EAE0A3}" srcOrd="0" destOrd="0" presId="urn:microsoft.com/office/officeart/2008/layout/HorizontalMultiLevelHierarchy"/>
    <dgm:cxn modelId="{2E892B92-2710-40BB-9DD4-1429C26C0762}" type="presParOf" srcId="{2B0DF07C-D34B-4549-9139-CE9CCFD3F24F}" destId="{C15A8D0E-E037-4688-9D3B-4C154F9D6EB9}" srcOrd="13" destOrd="0" presId="urn:microsoft.com/office/officeart/2008/layout/HorizontalMultiLevelHierarchy"/>
    <dgm:cxn modelId="{C1A72874-26F1-4A12-820A-278B5CCE7372}" type="presParOf" srcId="{C15A8D0E-E037-4688-9D3B-4C154F9D6EB9}" destId="{6A3F44B2-8DE9-4B7F-A04B-EC9ADECB82FD}" srcOrd="0" destOrd="0" presId="urn:microsoft.com/office/officeart/2008/layout/HorizontalMultiLevelHierarchy"/>
    <dgm:cxn modelId="{93B5C72B-56CB-4F3E-B29B-73AC133E68D6}" type="presParOf" srcId="{C15A8D0E-E037-4688-9D3B-4C154F9D6EB9}" destId="{6DF8558B-A777-4367-9B99-7623F2E4BF4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00ADD4-5A50-46D2-86AE-9949CA1139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A0A37ACB-0EDF-4360-9570-F9B3D0C8AA1D}">
      <dgm:prSet phldrT="[Texte]"/>
      <dgm:spPr/>
      <dgm:t>
        <a:bodyPr/>
        <a:lstStyle/>
        <a:p>
          <a:r>
            <a:rPr lang="fr-FR" dirty="0">
              <a:effectLst/>
              <a:latin typeface="Arial" panose="020B0604020202020204" pitchFamily="34" charset="0"/>
              <a:ea typeface="Times New Roman" panose="02020603050405020304" pitchFamily="18" charset="0"/>
              <a:cs typeface="Arial" panose="020B0604020202020204" pitchFamily="34" charset="0"/>
            </a:rPr>
            <a:t>L'implication de tous les acteurs de l'entreprise</a:t>
          </a:r>
          <a:endParaRPr lang="fr-FR" dirty="0"/>
        </a:p>
      </dgm:t>
    </dgm:pt>
    <dgm:pt modelId="{BF6BCEA8-034B-4E08-9C85-A73780E3537E}" type="parTrans" cxnId="{2E1A7031-44F7-4B68-9F7D-63A7D0A6A383}">
      <dgm:prSet/>
      <dgm:spPr/>
      <dgm:t>
        <a:bodyPr/>
        <a:lstStyle/>
        <a:p>
          <a:endParaRPr lang="fr-FR"/>
        </a:p>
      </dgm:t>
    </dgm:pt>
    <dgm:pt modelId="{BE03F8A0-33CB-47C1-9066-8A7C99DF9532}" type="sibTrans" cxnId="{2E1A7031-44F7-4B68-9F7D-63A7D0A6A383}">
      <dgm:prSet/>
      <dgm:spPr/>
      <dgm:t>
        <a:bodyPr/>
        <a:lstStyle/>
        <a:p>
          <a:endParaRPr lang="fr-FR"/>
        </a:p>
      </dgm:t>
    </dgm:pt>
    <dgm:pt modelId="{7CE03EFF-8427-4051-8EF5-064D3BC3D08D}">
      <dgm:prSet/>
      <dgm:spPr/>
      <dgm:t>
        <a:bodyPr/>
        <a:lstStyle/>
        <a:p>
          <a:r>
            <a:rPr lang="fr-FR" dirty="0">
              <a:effectLst/>
              <a:latin typeface="Arial" panose="020B0604020202020204" pitchFamily="34" charset="0"/>
              <a:ea typeface="Times New Roman" panose="02020603050405020304" pitchFamily="18" charset="0"/>
              <a:cs typeface="Arial" panose="020B0604020202020204" pitchFamily="34" charset="0"/>
            </a:rPr>
            <a:t>La recherche de solutions simples et efficaces</a:t>
          </a:r>
          <a:endParaRPr lang="fr-FR" dirty="0">
            <a:effectLst/>
            <a:latin typeface="Arial" panose="020B0604020202020204" pitchFamily="34" charset="0"/>
            <a:ea typeface="Calibri" panose="020F0502020204030204" pitchFamily="34" charset="0"/>
            <a:cs typeface="Times New Roman" panose="02020603050405020304" pitchFamily="18" charset="0"/>
          </a:endParaRPr>
        </a:p>
      </dgm:t>
    </dgm:pt>
    <dgm:pt modelId="{C526ECBB-BA70-40C6-A4AE-B723583F1877}" type="parTrans" cxnId="{42C495F0-82D7-4CA5-A9DD-7B5971F3C16E}">
      <dgm:prSet/>
      <dgm:spPr/>
      <dgm:t>
        <a:bodyPr/>
        <a:lstStyle/>
        <a:p>
          <a:endParaRPr lang="fr-FR"/>
        </a:p>
      </dgm:t>
    </dgm:pt>
    <dgm:pt modelId="{635E3067-A24F-4C55-8FD9-CA7F71E41FB8}" type="sibTrans" cxnId="{42C495F0-82D7-4CA5-A9DD-7B5971F3C16E}">
      <dgm:prSet/>
      <dgm:spPr/>
      <dgm:t>
        <a:bodyPr/>
        <a:lstStyle/>
        <a:p>
          <a:endParaRPr lang="fr-FR"/>
        </a:p>
      </dgm:t>
    </dgm:pt>
    <dgm:pt modelId="{DA1CE906-FE1C-4830-A8B9-DA96A6AD3F19}">
      <dgm:prSet/>
      <dgm:spPr/>
      <dgm:t>
        <a:bodyPr/>
        <a:lstStyle/>
        <a:p>
          <a:r>
            <a:rPr lang="fr-FR" dirty="0">
              <a:effectLst/>
              <a:latin typeface="Arial" panose="020B0604020202020204" pitchFamily="34" charset="0"/>
              <a:ea typeface="Times New Roman" panose="02020603050405020304" pitchFamily="18" charset="0"/>
              <a:cs typeface="Arial" panose="020B0604020202020204" pitchFamily="34" charset="0"/>
            </a:rPr>
            <a:t>La mise en œuvre progressive des changements</a:t>
          </a:r>
          <a:endParaRPr lang="fr-FR" dirty="0">
            <a:effectLst/>
            <a:latin typeface="Arial" panose="020B0604020202020204" pitchFamily="34" charset="0"/>
            <a:ea typeface="Calibri" panose="020F0502020204030204" pitchFamily="34" charset="0"/>
            <a:cs typeface="Times New Roman" panose="02020603050405020304" pitchFamily="18" charset="0"/>
          </a:endParaRPr>
        </a:p>
      </dgm:t>
    </dgm:pt>
    <dgm:pt modelId="{7E0973F2-7FC0-44A7-8634-459813E54F00}" type="parTrans" cxnId="{69E24963-FF3F-40EA-BB48-E95E1984CAA7}">
      <dgm:prSet/>
      <dgm:spPr/>
      <dgm:t>
        <a:bodyPr/>
        <a:lstStyle/>
        <a:p>
          <a:endParaRPr lang="fr-FR"/>
        </a:p>
      </dgm:t>
    </dgm:pt>
    <dgm:pt modelId="{72C475F8-0575-4915-B38A-D6A3E4A31158}" type="sibTrans" cxnId="{69E24963-FF3F-40EA-BB48-E95E1984CAA7}">
      <dgm:prSet/>
      <dgm:spPr/>
      <dgm:t>
        <a:bodyPr/>
        <a:lstStyle/>
        <a:p>
          <a:endParaRPr lang="fr-FR"/>
        </a:p>
      </dgm:t>
    </dgm:pt>
    <dgm:pt modelId="{8BA9BD78-B926-4AF7-B1CE-DED3A79D4FA1}">
      <dgm:prSet/>
      <dgm:spPr/>
      <dgm:t>
        <a:bodyPr/>
        <a:lstStyle/>
        <a:p>
          <a:r>
            <a:rPr lang="fr-FR" dirty="0">
              <a:effectLst/>
              <a:latin typeface="Arial" panose="020B0604020202020204" pitchFamily="34" charset="0"/>
              <a:ea typeface="Times New Roman" panose="02020603050405020304" pitchFamily="18" charset="0"/>
              <a:cs typeface="Arial" panose="020B0604020202020204" pitchFamily="34" charset="0"/>
            </a:rPr>
            <a:t>La mesure des résultats</a:t>
          </a:r>
          <a:endParaRPr lang="fr-FR" dirty="0">
            <a:effectLst/>
            <a:latin typeface="Arial" panose="020B0604020202020204" pitchFamily="34" charset="0"/>
            <a:ea typeface="Calibri" panose="020F0502020204030204" pitchFamily="34" charset="0"/>
            <a:cs typeface="Times New Roman" panose="02020603050405020304" pitchFamily="18" charset="0"/>
          </a:endParaRPr>
        </a:p>
      </dgm:t>
    </dgm:pt>
    <dgm:pt modelId="{8DFA3D0B-AAC0-4D61-B56D-E89EC9091812}" type="parTrans" cxnId="{65D534AF-AA21-44B2-AF53-FCDCE62A89BD}">
      <dgm:prSet/>
      <dgm:spPr/>
      <dgm:t>
        <a:bodyPr/>
        <a:lstStyle/>
        <a:p>
          <a:endParaRPr lang="fr-FR"/>
        </a:p>
      </dgm:t>
    </dgm:pt>
    <dgm:pt modelId="{24777B41-CAF1-4E50-9AA8-E7F42A2B59E8}" type="sibTrans" cxnId="{65D534AF-AA21-44B2-AF53-FCDCE62A89BD}">
      <dgm:prSet/>
      <dgm:spPr/>
      <dgm:t>
        <a:bodyPr/>
        <a:lstStyle/>
        <a:p>
          <a:endParaRPr lang="fr-FR"/>
        </a:p>
      </dgm:t>
    </dgm:pt>
    <dgm:pt modelId="{FCEE8924-0E9D-4313-9D17-987C40EA4574}" type="pres">
      <dgm:prSet presAssocID="{0000ADD4-5A50-46D2-86AE-9949CA11396E}" presName="diagram" presStyleCnt="0">
        <dgm:presLayoutVars>
          <dgm:dir/>
          <dgm:resizeHandles val="exact"/>
        </dgm:presLayoutVars>
      </dgm:prSet>
      <dgm:spPr/>
    </dgm:pt>
    <dgm:pt modelId="{9B8D34D5-93B7-42B4-9506-7201BF68FFCA}" type="pres">
      <dgm:prSet presAssocID="{A0A37ACB-0EDF-4360-9570-F9B3D0C8AA1D}" presName="node" presStyleLbl="node1" presStyleIdx="0" presStyleCnt="4">
        <dgm:presLayoutVars>
          <dgm:bulletEnabled val="1"/>
        </dgm:presLayoutVars>
      </dgm:prSet>
      <dgm:spPr/>
    </dgm:pt>
    <dgm:pt modelId="{BF963CA0-3B5B-4C68-AFBA-51E2FE3C6A44}" type="pres">
      <dgm:prSet presAssocID="{BE03F8A0-33CB-47C1-9066-8A7C99DF9532}" presName="sibTrans" presStyleCnt="0"/>
      <dgm:spPr/>
    </dgm:pt>
    <dgm:pt modelId="{BBBE9F92-EA53-4201-AA32-98C05C4A0711}" type="pres">
      <dgm:prSet presAssocID="{7CE03EFF-8427-4051-8EF5-064D3BC3D08D}" presName="node" presStyleLbl="node1" presStyleIdx="1" presStyleCnt="4">
        <dgm:presLayoutVars>
          <dgm:bulletEnabled val="1"/>
        </dgm:presLayoutVars>
      </dgm:prSet>
      <dgm:spPr/>
    </dgm:pt>
    <dgm:pt modelId="{477CFB95-9660-4564-A839-196D58EFD8A1}" type="pres">
      <dgm:prSet presAssocID="{635E3067-A24F-4C55-8FD9-CA7F71E41FB8}" presName="sibTrans" presStyleCnt="0"/>
      <dgm:spPr/>
    </dgm:pt>
    <dgm:pt modelId="{9E886BCA-1B92-46F3-A880-9AE7B799B091}" type="pres">
      <dgm:prSet presAssocID="{DA1CE906-FE1C-4830-A8B9-DA96A6AD3F19}" presName="node" presStyleLbl="node1" presStyleIdx="2" presStyleCnt="4">
        <dgm:presLayoutVars>
          <dgm:bulletEnabled val="1"/>
        </dgm:presLayoutVars>
      </dgm:prSet>
      <dgm:spPr/>
    </dgm:pt>
    <dgm:pt modelId="{BB3305F8-A92B-4602-B5E5-E6F88B74E2B8}" type="pres">
      <dgm:prSet presAssocID="{72C475F8-0575-4915-B38A-D6A3E4A31158}" presName="sibTrans" presStyleCnt="0"/>
      <dgm:spPr/>
    </dgm:pt>
    <dgm:pt modelId="{5BA42A7D-DD82-47FE-8B07-E875A30347F6}" type="pres">
      <dgm:prSet presAssocID="{8BA9BD78-B926-4AF7-B1CE-DED3A79D4FA1}" presName="node" presStyleLbl="node1" presStyleIdx="3" presStyleCnt="4">
        <dgm:presLayoutVars>
          <dgm:bulletEnabled val="1"/>
        </dgm:presLayoutVars>
      </dgm:prSet>
      <dgm:spPr/>
    </dgm:pt>
  </dgm:ptLst>
  <dgm:cxnLst>
    <dgm:cxn modelId="{2E1A7031-44F7-4B68-9F7D-63A7D0A6A383}" srcId="{0000ADD4-5A50-46D2-86AE-9949CA11396E}" destId="{A0A37ACB-0EDF-4360-9570-F9B3D0C8AA1D}" srcOrd="0" destOrd="0" parTransId="{BF6BCEA8-034B-4E08-9C85-A73780E3537E}" sibTransId="{BE03F8A0-33CB-47C1-9066-8A7C99DF9532}"/>
    <dgm:cxn modelId="{446FDD34-4015-4ADE-9498-6FC3B1CDCF3C}" type="presOf" srcId="{7CE03EFF-8427-4051-8EF5-064D3BC3D08D}" destId="{BBBE9F92-EA53-4201-AA32-98C05C4A0711}" srcOrd="0" destOrd="0" presId="urn:microsoft.com/office/officeart/2005/8/layout/default"/>
    <dgm:cxn modelId="{C3A86560-6E19-4F5C-89C0-748BCCB77ED1}" type="presOf" srcId="{8BA9BD78-B926-4AF7-B1CE-DED3A79D4FA1}" destId="{5BA42A7D-DD82-47FE-8B07-E875A30347F6}" srcOrd="0" destOrd="0" presId="urn:microsoft.com/office/officeart/2005/8/layout/default"/>
    <dgm:cxn modelId="{69E24963-FF3F-40EA-BB48-E95E1984CAA7}" srcId="{0000ADD4-5A50-46D2-86AE-9949CA11396E}" destId="{DA1CE906-FE1C-4830-A8B9-DA96A6AD3F19}" srcOrd="2" destOrd="0" parTransId="{7E0973F2-7FC0-44A7-8634-459813E54F00}" sibTransId="{72C475F8-0575-4915-B38A-D6A3E4A31158}"/>
    <dgm:cxn modelId="{7504D84E-33C8-45B8-A255-23E4C0CA8093}" type="presOf" srcId="{0000ADD4-5A50-46D2-86AE-9949CA11396E}" destId="{FCEE8924-0E9D-4313-9D17-987C40EA4574}" srcOrd="0" destOrd="0" presId="urn:microsoft.com/office/officeart/2005/8/layout/default"/>
    <dgm:cxn modelId="{25DD4486-CC90-4E6E-9A77-1784CBDF3076}" type="presOf" srcId="{A0A37ACB-0EDF-4360-9570-F9B3D0C8AA1D}" destId="{9B8D34D5-93B7-42B4-9506-7201BF68FFCA}" srcOrd="0" destOrd="0" presId="urn:microsoft.com/office/officeart/2005/8/layout/default"/>
    <dgm:cxn modelId="{65D534AF-AA21-44B2-AF53-FCDCE62A89BD}" srcId="{0000ADD4-5A50-46D2-86AE-9949CA11396E}" destId="{8BA9BD78-B926-4AF7-B1CE-DED3A79D4FA1}" srcOrd="3" destOrd="0" parTransId="{8DFA3D0B-AAC0-4D61-B56D-E89EC9091812}" sibTransId="{24777B41-CAF1-4E50-9AA8-E7F42A2B59E8}"/>
    <dgm:cxn modelId="{0BE174E1-F66E-49E4-88F3-8475DC52A3F6}" type="presOf" srcId="{DA1CE906-FE1C-4830-A8B9-DA96A6AD3F19}" destId="{9E886BCA-1B92-46F3-A880-9AE7B799B091}" srcOrd="0" destOrd="0" presId="urn:microsoft.com/office/officeart/2005/8/layout/default"/>
    <dgm:cxn modelId="{42C495F0-82D7-4CA5-A9DD-7B5971F3C16E}" srcId="{0000ADD4-5A50-46D2-86AE-9949CA11396E}" destId="{7CE03EFF-8427-4051-8EF5-064D3BC3D08D}" srcOrd="1" destOrd="0" parTransId="{C526ECBB-BA70-40C6-A4AE-B723583F1877}" sibTransId="{635E3067-A24F-4C55-8FD9-CA7F71E41FB8}"/>
    <dgm:cxn modelId="{9DD599E8-839A-4911-BF76-93CAE9A41A4E}" type="presParOf" srcId="{FCEE8924-0E9D-4313-9D17-987C40EA4574}" destId="{9B8D34D5-93B7-42B4-9506-7201BF68FFCA}" srcOrd="0" destOrd="0" presId="urn:microsoft.com/office/officeart/2005/8/layout/default"/>
    <dgm:cxn modelId="{CB42B345-0951-46A1-8542-06D916E45961}" type="presParOf" srcId="{FCEE8924-0E9D-4313-9D17-987C40EA4574}" destId="{BF963CA0-3B5B-4C68-AFBA-51E2FE3C6A44}" srcOrd="1" destOrd="0" presId="urn:microsoft.com/office/officeart/2005/8/layout/default"/>
    <dgm:cxn modelId="{DB8A3D4B-82F4-4399-985B-DFF9F2F4CC54}" type="presParOf" srcId="{FCEE8924-0E9D-4313-9D17-987C40EA4574}" destId="{BBBE9F92-EA53-4201-AA32-98C05C4A0711}" srcOrd="2" destOrd="0" presId="urn:microsoft.com/office/officeart/2005/8/layout/default"/>
    <dgm:cxn modelId="{4C0C83C8-D065-4D26-B33B-5D98434B4CC5}" type="presParOf" srcId="{FCEE8924-0E9D-4313-9D17-987C40EA4574}" destId="{477CFB95-9660-4564-A839-196D58EFD8A1}" srcOrd="3" destOrd="0" presId="urn:microsoft.com/office/officeart/2005/8/layout/default"/>
    <dgm:cxn modelId="{A66D31F1-3C47-4771-8507-4132C7964EBB}" type="presParOf" srcId="{FCEE8924-0E9D-4313-9D17-987C40EA4574}" destId="{9E886BCA-1B92-46F3-A880-9AE7B799B091}" srcOrd="4" destOrd="0" presId="urn:microsoft.com/office/officeart/2005/8/layout/default"/>
    <dgm:cxn modelId="{D38E555C-B3A9-4563-BA8E-4577183C9F00}" type="presParOf" srcId="{FCEE8924-0E9D-4313-9D17-987C40EA4574}" destId="{BB3305F8-A92B-4602-B5E5-E6F88B74E2B8}" srcOrd="5" destOrd="0" presId="urn:microsoft.com/office/officeart/2005/8/layout/default"/>
    <dgm:cxn modelId="{97853786-8A97-4094-91BE-A0A8B8315D91}" type="presParOf" srcId="{FCEE8924-0E9D-4313-9D17-987C40EA4574}" destId="{5BA42A7D-DD82-47FE-8B07-E875A30347F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9B44E-9278-47EC-9872-59058B99D724}">
      <dsp:nvSpPr>
        <dsp:cNvPr id="0" name=""/>
        <dsp:cNvSpPr/>
      </dsp:nvSpPr>
      <dsp:spPr>
        <a:xfrm>
          <a:off x="7050" y="1147416"/>
          <a:ext cx="1664295" cy="746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Arial" panose="020B0604020202020204" pitchFamily="34" charset="0"/>
              <a:ea typeface="Calibri" panose="020F0502020204030204" pitchFamily="34" charset="0"/>
              <a:cs typeface="Calibri" panose="020F0502020204030204" pitchFamily="34" charset="0"/>
            </a:rPr>
            <a:t>Améliorer la qualité </a:t>
          </a:r>
          <a:endParaRPr lang="fr-FR" sz="2400" b="1" kern="1200" dirty="0">
            <a:solidFill>
              <a:schemeClr val="bg1"/>
            </a:solidFill>
          </a:endParaRPr>
        </a:p>
      </dsp:txBody>
      <dsp:txXfrm>
        <a:off x="28904" y="1169270"/>
        <a:ext cx="1620587" cy="702445"/>
      </dsp:txXfrm>
    </dsp:sp>
    <dsp:sp modelId="{2BF99D2E-5B77-410B-9A48-62B931A3BC8F}">
      <dsp:nvSpPr>
        <dsp:cNvPr id="0" name=""/>
        <dsp:cNvSpPr/>
      </dsp:nvSpPr>
      <dsp:spPr>
        <a:xfrm rot="18224390">
          <a:off x="1432448" y="1051559"/>
          <a:ext cx="1074718" cy="44165"/>
        </a:xfrm>
        <a:custGeom>
          <a:avLst/>
          <a:gdLst/>
          <a:ahLst/>
          <a:cxnLst/>
          <a:rect l="0" t="0" r="0" b="0"/>
          <a:pathLst>
            <a:path>
              <a:moveTo>
                <a:pt x="0" y="22082"/>
              </a:moveTo>
              <a:lnTo>
                <a:pt x="1074718" y="2208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solidFill>
              <a:schemeClr val="bg1"/>
            </a:solidFill>
          </a:endParaRPr>
        </a:p>
      </dsp:txBody>
      <dsp:txXfrm>
        <a:off x="1942939" y="1046774"/>
        <a:ext cx="53735" cy="53735"/>
      </dsp:txXfrm>
    </dsp:sp>
    <dsp:sp modelId="{3F1E1C31-F37D-4A21-83B1-84F6370BC12F}">
      <dsp:nvSpPr>
        <dsp:cNvPr id="0" name=""/>
        <dsp:cNvSpPr/>
      </dsp:nvSpPr>
      <dsp:spPr>
        <a:xfrm>
          <a:off x="2268268" y="141642"/>
          <a:ext cx="8041713" cy="9702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du produit ou du service </a:t>
          </a:r>
          <a:r>
            <a:rPr lang="fr-FR" sz="2000" b="1" kern="1200" dirty="0">
              <a:solidFill>
                <a:schemeClr val="bg1"/>
              </a:solidFill>
              <a:latin typeface="Arial" panose="020B0604020202020204" pitchFamily="34" charset="0"/>
              <a:ea typeface="Calibri" panose="020F0502020204030204" pitchFamily="34" charset="0"/>
              <a:cs typeface="Calibri" panose="020F0502020204030204" pitchFamily="34" charset="0"/>
            </a:rPr>
            <a:t>en améliorant ses qualités intrinsèques</a:t>
          </a:r>
        </a:p>
        <a:p>
          <a:pPr marL="0" lvl="0" indent="0" algn="ctr" defTabSz="889000">
            <a:lnSpc>
              <a:spcPct val="90000"/>
            </a:lnSpc>
            <a:spcBef>
              <a:spcPct val="0"/>
            </a:spcBef>
            <a:spcAft>
              <a:spcPct val="35000"/>
            </a:spcAft>
            <a:buNone/>
          </a:pPr>
          <a:r>
            <a:rPr lang="fr-FR" sz="2000" kern="1200" dirty="0">
              <a:solidFill>
                <a:schemeClr val="bg1"/>
              </a:solidFill>
              <a:latin typeface="Arial" panose="020B0604020202020204" pitchFamily="34" charset="0"/>
              <a:ea typeface="Calibri" panose="020F0502020204030204" pitchFamily="34" charset="0"/>
              <a:cs typeface="Calibri" panose="020F0502020204030204" pitchFamily="34" charset="0"/>
            </a:rPr>
            <a:t>=&gt; </a:t>
          </a:r>
          <a:r>
            <a:rPr lang="fr-FR" sz="200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un produit plus efficace, plus résistant, plus sécurisé, plus écologique, etc.</a:t>
          </a:r>
        </a:p>
      </dsp:txBody>
      <dsp:txXfrm>
        <a:off x="2296687" y="170061"/>
        <a:ext cx="7984875" cy="913459"/>
      </dsp:txXfrm>
    </dsp:sp>
    <dsp:sp modelId="{A7687F81-D983-4F80-8843-14C989F51D51}">
      <dsp:nvSpPr>
        <dsp:cNvPr id="0" name=""/>
        <dsp:cNvSpPr/>
      </dsp:nvSpPr>
      <dsp:spPr>
        <a:xfrm>
          <a:off x="1671346" y="1498410"/>
          <a:ext cx="596922" cy="44165"/>
        </a:xfrm>
        <a:custGeom>
          <a:avLst/>
          <a:gdLst/>
          <a:ahLst/>
          <a:cxnLst/>
          <a:rect l="0" t="0" r="0" b="0"/>
          <a:pathLst>
            <a:path>
              <a:moveTo>
                <a:pt x="0" y="22082"/>
              </a:moveTo>
              <a:lnTo>
                <a:pt x="596922" y="2208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solidFill>
              <a:schemeClr val="bg1"/>
            </a:solidFill>
          </a:endParaRPr>
        </a:p>
      </dsp:txBody>
      <dsp:txXfrm>
        <a:off x="1954884" y="1505569"/>
        <a:ext cx="29846" cy="29846"/>
      </dsp:txXfrm>
    </dsp:sp>
    <dsp:sp modelId="{E2B7E5F1-FD9D-41DC-ADF0-1A6DEE6426F6}">
      <dsp:nvSpPr>
        <dsp:cNvPr id="0" name=""/>
        <dsp:cNvSpPr/>
      </dsp:nvSpPr>
      <dsp:spPr>
        <a:xfrm>
          <a:off x="2268268" y="1223863"/>
          <a:ext cx="8041713" cy="59325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Arial" panose="020B0604020202020204" pitchFamily="34" charset="0"/>
              <a:ea typeface="Calibri" panose="020F0502020204030204" pitchFamily="34" charset="0"/>
              <a:cs typeface="Calibri" panose="020F0502020204030204" pitchFamily="34" charset="0"/>
            </a:rPr>
            <a:t>des processus de fabrication</a:t>
          </a:r>
          <a:r>
            <a:rPr lang="fr-FR" sz="2000" kern="1200" dirty="0">
              <a:solidFill>
                <a:schemeClr val="bg1"/>
              </a:solidFill>
              <a:latin typeface="Arial" panose="020B0604020202020204" pitchFamily="34" charset="0"/>
              <a:ea typeface="Calibri" panose="020F0502020204030204" pitchFamily="34" charset="0"/>
              <a:cs typeface="Calibri" panose="020F0502020204030204" pitchFamily="34" charset="0"/>
            </a:rPr>
            <a:t> afin d’en réduire les rebuts ou défauts. </a:t>
          </a:r>
          <a:endParaRPr lang="fr-FR" sz="2000" kern="12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dsp:txBody>
      <dsp:txXfrm>
        <a:off x="2285644" y="1241239"/>
        <a:ext cx="8006961" cy="558507"/>
      </dsp:txXfrm>
    </dsp:sp>
    <dsp:sp modelId="{437FA83C-F0A2-41AD-B7B6-391974B9013A}">
      <dsp:nvSpPr>
        <dsp:cNvPr id="0" name=""/>
        <dsp:cNvSpPr/>
      </dsp:nvSpPr>
      <dsp:spPr>
        <a:xfrm rot="3375610">
          <a:off x="1432448" y="1945260"/>
          <a:ext cx="1074718" cy="44165"/>
        </a:xfrm>
        <a:custGeom>
          <a:avLst/>
          <a:gdLst/>
          <a:ahLst/>
          <a:cxnLst/>
          <a:rect l="0" t="0" r="0" b="0"/>
          <a:pathLst>
            <a:path>
              <a:moveTo>
                <a:pt x="0" y="22082"/>
              </a:moveTo>
              <a:lnTo>
                <a:pt x="1074718" y="2208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solidFill>
              <a:schemeClr val="bg1"/>
            </a:solidFill>
          </a:endParaRPr>
        </a:p>
      </dsp:txBody>
      <dsp:txXfrm>
        <a:off x="1942939" y="1940475"/>
        <a:ext cx="53735" cy="53735"/>
      </dsp:txXfrm>
    </dsp:sp>
    <dsp:sp modelId="{D75F0A2E-9F17-4305-A150-39412DBB2255}">
      <dsp:nvSpPr>
        <dsp:cNvPr id="0" name=""/>
        <dsp:cNvSpPr/>
      </dsp:nvSpPr>
      <dsp:spPr>
        <a:xfrm>
          <a:off x="2268268" y="1929045"/>
          <a:ext cx="8041713" cy="9702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Arial" panose="020B0604020202020204" pitchFamily="34" charset="0"/>
              <a:ea typeface="Calibri" panose="020F0502020204030204" pitchFamily="34" charset="0"/>
              <a:cs typeface="Calibri" panose="020F0502020204030204" pitchFamily="34" charset="0"/>
            </a:rPr>
            <a:t>du </a:t>
          </a:r>
          <a:r>
            <a:rPr lang="fr-FR" sz="2000" b="1"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management, de la politique, de son image, de ses valeurs</a:t>
          </a:r>
          <a:r>
            <a:rPr lang="fr-FR" sz="200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p>
        <a:p>
          <a:pPr marL="0" lvl="0" indent="0" algn="ctr" defTabSz="889000">
            <a:lnSpc>
              <a:spcPct val="90000"/>
            </a:lnSpc>
            <a:spcBef>
              <a:spcPct val="0"/>
            </a:spcBef>
            <a:spcAft>
              <a:spcPct val="35000"/>
            </a:spcAft>
            <a:buNone/>
          </a:pPr>
          <a:r>
            <a:rPr lang="fr-FR" sz="200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=&gt; Prise en compte des nouvelles exigences écologiques, environnementales, éthiques, humaines, etc.</a:t>
          </a:r>
        </a:p>
      </dsp:txBody>
      <dsp:txXfrm>
        <a:off x="2296687" y="1957464"/>
        <a:ext cx="7984875" cy="913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20718-07D3-42FE-BDE2-CDBE4128C24F}">
      <dsp:nvSpPr>
        <dsp:cNvPr id="0" name=""/>
        <dsp:cNvSpPr/>
      </dsp:nvSpPr>
      <dsp:spPr>
        <a:xfrm>
          <a:off x="512966" y="2225615"/>
          <a:ext cx="279836" cy="1599673"/>
        </a:xfrm>
        <a:custGeom>
          <a:avLst/>
          <a:gdLst/>
          <a:ahLst/>
          <a:cxnLst/>
          <a:rect l="0" t="0" r="0" b="0"/>
          <a:pathLst>
            <a:path>
              <a:moveTo>
                <a:pt x="0" y="0"/>
              </a:moveTo>
              <a:lnTo>
                <a:pt x="139918" y="0"/>
              </a:lnTo>
              <a:lnTo>
                <a:pt x="139918" y="1599673"/>
              </a:lnTo>
              <a:lnTo>
                <a:pt x="279836" y="1599673"/>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fr-FR" sz="1200" b="0" kern="1200">
            <a:solidFill>
              <a:schemeClr val="bg1"/>
            </a:solidFill>
            <a:latin typeface="Arial" panose="020B0604020202020204" pitchFamily="34" charset="0"/>
            <a:cs typeface="Arial" panose="020B0604020202020204" pitchFamily="34" charset="0"/>
          </a:endParaRPr>
        </a:p>
      </dsp:txBody>
      <dsp:txXfrm>
        <a:off x="612285" y="2984852"/>
        <a:ext cx="81198" cy="81198"/>
      </dsp:txXfrm>
    </dsp:sp>
    <dsp:sp modelId="{44F24715-F929-4B09-8170-E13F3FC48E65}">
      <dsp:nvSpPr>
        <dsp:cNvPr id="0" name=""/>
        <dsp:cNvSpPr/>
      </dsp:nvSpPr>
      <dsp:spPr>
        <a:xfrm>
          <a:off x="512966" y="2225615"/>
          <a:ext cx="279836" cy="1066448"/>
        </a:xfrm>
        <a:custGeom>
          <a:avLst/>
          <a:gdLst/>
          <a:ahLst/>
          <a:cxnLst/>
          <a:rect l="0" t="0" r="0" b="0"/>
          <a:pathLst>
            <a:path>
              <a:moveTo>
                <a:pt x="0" y="0"/>
              </a:moveTo>
              <a:lnTo>
                <a:pt x="139918" y="0"/>
              </a:lnTo>
              <a:lnTo>
                <a:pt x="139918" y="1066448"/>
              </a:lnTo>
              <a:lnTo>
                <a:pt x="279836" y="106644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88950">
            <a:lnSpc>
              <a:spcPct val="90000"/>
            </a:lnSpc>
            <a:spcBef>
              <a:spcPct val="0"/>
            </a:spcBef>
            <a:spcAft>
              <a:spcPct val="35000"/>
            </a:spcAft>
            <a:buNone/>
          </a:pPr>
          <a:endParaRPr lang="fr-FR" sz="1100" b="0" kern="1200">
            <a:solidFill>
              <a:schemeClr val="bg1"/>
            </a:solidFill>
            <a:latin typeface="Arial" panose="020B0604020202020204" pitchFamily="34" charset="0"/>
            <a:cs typeface="Arial" panose="020B0604020202020204" pitchFamily="34" charset="0"/>
          </a:endParaRPr>
        </a:p>
      </dsp:txBody>
      <dsp:txXfrm>
        <a:off x="625320" y="2731276"/>
        <a:ext cx="55127" cy="55127"/>
      </dsp:txXfrm>
    </dsp:sp>
    <dsp:sp modelId="{F87308D1-209A-49A3-BC80-27D8D32AE322}">
      <dsp:nvSpPr>
        <dsp:cNvPr id="0" name=""/>
        <dsp:cNvSpPr/>
      </dsp:nvSpPr>
      <dsp:spPr>
        <a:xfrm>
          <a:off x="512966" y="2225615"/>
          <a:ext cx="279836" cy="533224"/>
        </a:xfrm>
        <a:custGeom>
          <a:avLst/>
          <a:gdLst/>
          <a:ahLst/>
          <a:cxnLst/>
          <a:rect l="0" t="0" r="0" b="0"/>
          <a:pathLst>
            <a:path>
              <a:moveTo>
                <a:pt x="0" y="0"/>
              </a:moveTo>
              <a:lnTo>
                <a:pt x="139918" y="0"/>
              </a:lnTo>
              <a:lnTo>
                <a:pt x="139918" y="533224"/>
              </a:lnTo>
              <a:lnTo>
                <a:pt x="279836" y="53322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88950">
            <a:lnSpc>
              <a:spcPct val="90000"/>
            </a:lnSpc>
            <a:spcBef>
              <a:spcPct val="0"/>
            </a:spcBef>
            <a:spcAft>
              <a:spcPct val="35000"/>
            </a:spcAft>
            <a:buNone/>
          </a:pPr>
          <a:endParaRPr lang="fr-FR" sz="1100" b="0" kern="1200">
            <a:solidFill>
              <a:schemeClr val="bg1"/>
            </a:solidFill>
            <a:latin typeface="Arial" panose="020B0604020202020204" pitchFamily="34" charset="0"/>
            <a:cs typeface="Arial" panose="020B0604020202020204" pitchFamily="34" charset="0"/>
          </a:endParaRPr>
        </a:p>
      </dsp:txBody>
      <dsp:txXfrm>
        <a:off x="637829" y="2477172"/>
        <a:ext cx="30109" cy="30109"/>
      </dsp:txXfrm>
    </dsp:sp>
    <dsp:sp modelId="{F9E7FE04-964F-40B8-80E9-F84E254B37EF}">
      <dsp:nvSpPr>
        <dsp:cNvPr id="0" name=""/>
        <dsp:cNvSpPr/>
      </dsp:nvSpPr>
      <dsp:spPr>
        <a:xfrm>
          <a:off x="512966" y="2179895"/>
          <a:ext cx="279836" cy="91440"/>
        </a:xfrm>
        <a:custGeom>
          <a:avLst/>
          <a:gdLst/>
          <a:ahLst/>
          <a:cxnLst/>
          <a:rect l="0" t="0" r="0" b="0"/>
          <a:pathLst>
            <a:path>
              <a:moveTo>
                <a:pt x="0" y="45720"/>
              </a:moveTo>
              <a:lnTo>
                <a:pt x="279836" y="4572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88950">
            <a:lnSpc>
              <a:spcPct val="90000"/>
            </a:lnSpc>
            <a:spcBef>
              <a:spcPct val="0"/>
            </a:spcBef>
            <a:spcAft>
              <a:spcPct val="35000"/>
            </a:spcAft>
            <a:buNone/>
          </a:pPr>
          <a:endParaRPr lang="fr-FR" sz="1100" b="0" kern="1200">
            <a:solidFill>
              <a:schemeClr val="bg1"/>
            </a:solidFill>
            <a:latin typeface="Arial" panose="020B0604020202020204" pitchFamily="34" charset="0"/>
            <a:cs typeface="Arial" panose="020B0604020202020204" pitchFamily="34" charset="0"/>
          </a:endParaRPr>
        </a:p>
      </dsp:txBody>
      <dsp:txXfrm>
        <a:off x="645888" y="2218619"/>
        <a:ext cx="13991" cy="13991"/>
      </dsp:txXfrm>
    </dsp:sp>
    <dsp:sp modelId="{C1FF705C-D75A-4F98-B9DE-CA6625EA2C7C}">
      <dsp:nvSpPr>
        <dsp:cNvPr id="0" name=""/>
        <dsp:cNvSpPr/>
      </dsp:nvSpPr>
      <dsp:spPr>
        <a:xfrm>
          <a:off x="512966" y="1692391"/>
          <a:ext cx="279836" cy="533224"/>
        </a:xfrm>
        <a:custGeom>
          <a:avLst/>
          <a:gdLst/>
          <a:ahLst/>
          <a:cxnLst/>
          <a:rect l="0" t="0" r="0" b="0"/>
          <a:pathLst>
            <a:path>
              <a:moveTo>
                <a:pt x="0" y="533224"/>
              </a:moveTo>
              <a:lnTo>
                <a:pt x="139918" y="533224"/>
              </a:lnTo>
              <a:lnTo>
                <a:pt x="139918" y="0"/>
              </a:lnTo>
              <a:lnTo>
                <a:pt x="279836"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88950">
            <a:lnSpc>
              <a:spcPct val="90000"/>
            </a:lnSpc>
            <a:spcBef>
              <a:spcPct val="0"/>
            </a:spcBef>
            <a:spcAft>
              <a:spcPct val="35000"/>
            </a:spcAft>
            <a:buNone/>
          </a:pPr>
          <a:endParaRPr lang="fr-FR" sz="1100" b="0" kern="1200">
            <a:solidFill>
              <a:schemeClr val="bg1"/>
            </a:solidFill>
            <a:latin typeface="Arial" panose="020B0604020202020204" pitchFamily="34" charset="0"/>
            <a:cs typeface="Arial" panose="020B0604020202020204" pitchFamily="34" charset="0"/>
          </a:endParaRPr>
        </a:p>
      </dsp:txBody>
      <dsp:txXfrm>
        <a:off x="637829" y="1943948"/>
        <a:ext cx="30109" cy="30109"/>
      </dsp:txXfrm>
    </dsp:sp>
    <dsp:sp modelId="{B3339989-B18F-4BE2-A522-61C012D0117C}">
      <dsp:nvSpPr>
        <dsp:cNvPr id="0" name=""/>
        <dsp:cNvSpPr/>
      </dsp:nvSpPr>
      <dsp:spPr>
        <a:xfrm>
          <a:off x="512966" y="1159166"/>
          <a:ext cx="279836" cy="1066448"/>
        </a:xfrm>
        <a:custGeom>
          <a:avLst/>
          <a:gdLst/>
          <a:ahLst/>
          <a:cxnLst/>
          <a:rect l="0" t="0" r="0" b="0"/>
          <a:pathLst>
            <a:path>
              <a:moveTo>
                <a:pt x="0" y="1066448"/>
              </a:moveTo>
              <a:lnTo>
                <a:pt x="139918" y="1066448"/>
              </a:lnTo>
              <a:lnTo>
                <a:pt x="139918" y="0"/>
              </a:lnTo>
              <a:lnTo>
                <a:pt x="279836"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88950">
            <a:lnSpc>
              <a:spcPct val="90000"/>
            </a:lnSpc>
            <a:spcBef>
              <a:spcPct val="0"/>
            </a:spcBef>
            <a:spcAft>
              <a:spcPct val="35000"/>
            </a:spcAft>
            <a:buNone/>
          </a:pPr>
          <a:endParaRPr lang="fr-FR" sz="1100" b="0" kern="1200">
            <a:solidFill>
              <a:schemeClr val="bg1"/>
            </a:solidFill>
            <a:latin typeface="Arial" panose="020B0604020202020204" pitchFamily="34" charset="0"/>
            <a:cs typeface="Arial" panose="020B0604020202020204" pitchFamily="34" charset="0"/>
          </a:endParaRPr>
        </a:p>
      </dsp:txBody>
      <dsp:txXfrm>
        <a:off x="625320" y="1664827"/>
        <a:ext cx="55127" cy="55127"/>
      </dsp:txXfrm>
    </dsp:sp>
    <dsp:sp modelId="{7968A3C9-FBD6-45BB-ADDA-F10A24FDE069}">
      <dsp:nvSpPr>
        <dsp:cNvPr id="0" name=""/>
        <dsp:cNvSpPr/>
      </dsp:nvSpPr>
      <dsp:spPr>
        <a:xfrm>
          <a:off x="512966" y="625942"/>
          <a:ext cx="279836" cy="1599673"/>
        </a:xfrm>
        <a:custGeom>
          <a:avLst/>
          <a:gdLst/>
          <a:ahLst/>
          <a:cxnLst/>
          <a:rect l="0" t="0" r="0" b="0"/>
          <a:pathLst>
            <a:path>
              <a:moveTo>
                <a:pt x="0" y="1599673"/>
              </a:moveTo>
              <a:lnTo>
                <a:pt x="139918" y="1599673"/>
              </a:lnTo>
              <a:lnTo>
                <a:pt x="139918" y="0"/>
              </a:lnTo>
              <a:lnTo>
                <a:pt x="279836"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fr-FR" sz="1200" b="0" kern="1200">
            <a:solidFill>
              <a:schemeClr val="bg1"/>
            </a:solidFill>
            <a:latin typeface="Arial" panose="020B0604020202020204" pitchFamily="34" charset="0"/>
            <a:cs typeface="Arial" panose="020B0604020202020204" pitchFamily="34" charset="0"/>
          </a:endParaRPr>
        </a:p>
      </dsp:txBody>
      <dsp:txXfrm>
        <a:off x="612285" y="1385179"/>
        <a:ext cx="81198" cy="81198"/>
      </dsp:txXfrm>
    </dsp:sp>
    <dsp:sp modelId="{797A74CD-C996-49A2-AC85-D4A3A9A4DA1B}">
      <dsp:nvSpPr>
        <dsp:cNvPr id="0" name=""/>
        <dsp:cNvSpPr/>
      </dsp:nvSpPr>
      <dsp:spPr>
        <a:xfrm rot="16200000">
          <a:off x="-1459444" y="1975676"/>
          <a:ext cx="3444943" cy="49987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solidFill>
                <a:srgbClr val="FF0000"/>
              </a:solidFill>
              <a:latin typeface="Arial" panose="020B0604020202020204" pitchFamily="34" charset="0"/>
              <a:ea typeface="Calibri" panose="020F0502020204030204" pitchFamily="34" charset="0"/>
              <a:cs typeface="Arial" panose="020B0604020202020204" pitchFamily="34" charset="0"/>
            </a:rPr>
            <a:t>Démarche qualité</a:t>
          </a:r>
          <a:endParaRPr lang="fr-FR" sz="2800" b="1" kern="1200" dirty="0">
            <a:solidFill>
              <a:srgbClr val="FF0000"/>
            </a:solidFill>
            <a:latin typeface="Arial" panose="020B0604020202020204" pitchFamily="34" charset="0"/>
            <a:cs typeface="Arial" panose="020B0604020202020204" pitchFamily="34" charset="0"/>
          </a:endParaRPr>
        </a:p>
      </dsp:txBody>
      <dsp:txXfrm>
        <a:off x="-1459444" y="1975676"/>
        <a:ext cx="3444943" cy="499878"/>
      </dsp:txXfrm>
    </dsp:sp>
    <dsp:sp modelId="{0553B314-CB64-4CB5-98C0-E68988E68C00}">
      <dsp:nvSpPr>
        <dsp:cNvPr id="0" name=""/>
        <dsp:cNvSpPr/>
      </dsp:nvSpPr>
      <dsp:spPr>
        <a:xfrm>
          <a:off x="792802" y="412652"/>
          <a:ext cx="9033335" cy="42657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0" kern="1200" dirty="0">
              <a:latin typeface="Arial" panose="020B0604020202020204" pitchFamily="34" charset="0"/>
              <a:ea typeface="Calibri" panose="020F0502020204030204" pitchFamily="34" charset="0"/>
              <a:cs typeface="Arial" panose="020B0604020202020204" pitchFamily="34" charset="0"/>
            </a:rPr>
            <a:t>droits de l’hygiène et sécurité</a:t>
          </a:r>
        </a:p>
      </dsp:txBody>
      <dsp:txXfrm>
        <a:off x="792802" y="412652"/>
        <a:ext cx="9033335" cy="426579"/>
      </dsp:txXfrm>
    </dsp:sp>
    <dsp:sp modelId="{D8843F96-78CE-43D9-B53E-3BB6B7997457}">
      <dsp:nvSpPr>
        <dsp:cNvPr id="0" name=""/>
        <dsp:cNvSpPr/>
      </dsp:nvSpPr>
      <dsp:spPr>
        <a:xfrm>
          <a:off x="792802" y="945876"/>
          <a:ext cx="9033335" cy="42657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0" kern="1200" dirty="0">
              <a:latin typeface="Arial" panose="020B0604020202020204" pitchFamily="34" charset="0"/>
              <a:ea typeface="Calibri" panose="020F0502020204030204" pitchFamily="34" charset="0"/>
              <a:cs typeface="Arial" panose="020B0604020202020204" pitchFamily="34" charset="0"/>
            </a:rPr>
            <a:t>droits de la concurrence</a:t>
          </a:r>
        </a:p>
      </dsp:txBody>
      <dsp:txXfrm>
        <a:off x="792802" y="945876"/>
        <a:ext cx="9033335" cy="426579"/>
      </dsp:txXfrm>
    </dsp:sp>
    <dsp:sp modelId="{97F2D0D2-CAEA-4205-A8F0-F0415AFA728B}">
      <dsp:nvSpPr>
        <dsp:cNvPr id="0" name=""/>
        <dsp:cNvSpPr/>
      </dsp:nvSpPr>
      <dsp:spPr>
        <a:xfrm>
          <a:off x="792802" y="1479101"/>
          <a:ext cx="9033335" cy="42657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0" kern="1200" dirty="0">
              <a:latin typeface="Arial" panose="020B0604020202020204" pitchFamily="34" charset="0"/>
              <a:ea typeface="Calibri" panose="020F0502020204030204" pitchFamily="34" charset="0"/>
              <a:cs typeface="Arial" panose="020B0604020202020204" pitchFamily="34" charset="0"/>
            </a:rPr>
            <a:t>droits des consommateurs</a:t>
          </a:r>
        </a:p>
      </dsp:txBody>
      <dsp:txXfrm>
        <a:off x="792802" y="1479101"/>
        <a:ext cx="9033335" cy="426579"/>
      </dsp:txXfrm>
    </dsp:sp>
    <dsp:sp modelId="{3A756281-5013-4D6E-B1D3-2DB12EE118E6}">
      <dsp:nvSpPr>
        <dsp:cNvPr id="0" name=""/>
        <dsp:cNvSpPr/>
      </dsp:nvSpPr>
      <dsp:spPr>
        <a:xfrm>
          <a:off x="792802" y="2012325"/>
          <a:ext cx="9033335" cy="42657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0" kern="1200" dirty="0">
              <a:latin typeface="Arial" panose="020B0604020202020204" pitchFamily="34" charset="0"/>
              <a:ea typeface="Calibri" panose="020F0502020204030204" pitchFamily="34" charset="0"/>
              <a:cs typeface="Arial" panose="020B0604020202020204" pitchFamily="34" charset="0"/>
            </a:rPr>
            <a:t>droits des créateurs</a:t>
          </a:r>
        </a:p>
      </dsp:txBody>
      <dsp:txXfrm>
        <a:off x="792802" y="2012325"/>
        <a:ext cx="9033335" cy="426579"/>
      </dsp:txXfrm>
    </dsp:sp>
    <dsp:sp modelId="{35EE80E1-4672-4E33-B569-7247A904F715}">
      <dsp:nvSpPr>
        <dsp:cNvPr id="0" name=""/>
        <dsp:cNvSpPr/>
      </dsp:nvSpPr>
      <dsp:spPr>
        <a:xfrm>
          <a:off x="792802" y="2545550"/>
          <a:ext cx="9033335" cy="42657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0" kern="1200" dirty="0">
              <a:latin typeface="Arial" panose="020B0604020202020204" pitchFamily="34" charset="0"/>
              <a:ea typeface="Calibri" panose="020F0502020204030204" pitchFamily="34" charset="0"/>
              <a:cs typeface="Arial" panose="020B0604020202020204" pitchFamily="34" charset="0"/>
            </a:rPr>
            <a:t>droits de la propriété industrielle (brevet, licence, etc.)</a:t>
          </a:r>
        </a:p>
      </dsp:txBody>
      <dsp:txXfrm>
        <a:off x="792802" y="2545550"/>
        <a:ext cx="9033335" cy="426579"/>
      </dsp:txXfrm>
    </dsp:sp>
    <dsp:sp modelId="{A9EF7A77-840E-4BE4-A1DE-B2BCB4A93A4E}">
      <dsp:nvSpPr>
        <dsp:cNvPr id="0" name=""/>
        <dsp:cNvSpPr/>
      </dsp:nvSpPr>
      <dsp:spPr>
        <a:xfrm>
          <a:off x="792802" y="3078774"/>
          <a:ext cx="9033335" cy="42657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0" kern="1200" dirty="0">
              <a:latin typeface="Arial" panose="020B0604020202020204" pitchFamily="34" charset="0"/>
              <a:ea typeface="Calibri" panose="020F0502020204030204" pitchFamily="34" charset="0"/>
              <a:cs typeface="Arial" panose="020B0604020202020204" pitchFamily="34" charset="0"/>
            </a:rPr>
            <a:t>droits environnementaux</a:t>
          </a:r>
        </a:p>
      </dsp:txBody>
      <dsp:txXfrm>
        <a:off x="792802" y="3078774"/>
        <a:ext cx="9033335" cy="426579"/>
      </dsp:txXfrm>
    </dsp:sp>
    <dsp:sp modelId="{6A3F44B2-8DE9-4B7F-A04B-EC9ADECB82FD}">
      <dsp:nvSpPr>
        <dsp:cNvPr id="0" name=""/>
        <dsp:cNvSpPr/>
      </dsp:nvSpPr>
      <dsp:spPr>
        <a:xfrm>
          <a:off x="792802" y="3611998"/>
          <a:ext cx="9033335" cy="42657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0" kern="1200">
              <a:latin typeface="Arial" panose="020B0604020202020204" pitchFamily="34" charset="0"/>
              <a:ea typeface="Calibri" panose="020F0502020204030204" pitchFamily="34" charset="0"/>
              <a:cs typeface="Arial" panose="020B0604020202020204" pitchFamily="34" charset="0"/>
            </a:rPr>
            <a:t>valeurs morales, éthiques, etc.</a:t>
          </a:r>
          <a:endParaRPr lang="fr-FR" sz="2600" b="0" kern="1200" dirty="0">
            <a:latin typeface="Arial" panose="020B0604020202020204" pitchFamily="34" charset="0"/>
            <a:ea typeface="Calibri" panose="020F0502020204030204" pitchFamily="34" charset="0"/>
            <a:cs typeface="Arial" panose="020B0604020202020204" pitchFamily="34" charset="0"/>
          </a:endParaRPr>
        </a:p>
      </dsp:txBody>
      <dsp:txXfrm>
        <a:off x="792802" y="3611998"/>
        <a:ext cx="9033335" cy="426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D34D5-93B7-42B4-9506-7201BF68FFCA}">
      <dsp:nvSpPr>
        <dsp:cNvPr id="0" name=""/>
        <dsp:cNvSpPr/>
      </dsp:nvSpPr>
      <dsp:spPr>
        <a:xfrm>
          <a:off x="508354" y="77"/>
          <a:ext cx="2499702" cy="14998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effectLst/>
              <a:latin typeface="Arial" panose="020B0604020202020204" pitchFamily="34" charset="0"/>
              <a:ea typeface="Times New Roman" panose="02020603050405020304" pitchFamily="18" charset="0"/>
              <a:cs typeface="Arial" panose="020B0604020202020204" pitchFamily="34" charset="0"/>
            </a:rPr>
            <a:t>L'implication de tous les acteurs de l'entreprise</a:t>
          </a:r>
          <a:endParaRPr lang="fr-FR" sz="2400" kern="1200" dirty="0"/>
        </a:p>
      </dsp:txBody>
      <dsp:txXfrm>
        <a:off x="508354" y="77"/>
        <a:ext cx="2499702" cy="1499821"/>
      </dsp:txXfrm>
    </dsp:sp>
    <dsp:sp modelId="{BBBE9F92-EA53-4201-AA32-98C05C4A0711}">
      <dsp:nvSpPr>
        <dsp:cNvPr id="0" name=""/>
        <dsp:cNvSpPr/>
      </dsp:nvSpPr>
      <dsp:spPr>
        <a:xfrm>
          <a:off x="3258027" y="77"/>
          <a:ext cx="2499702" cy="14998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effectLst/>
              <a:latin typeface="Arial" panose="020B0604020202020204" pitchFamily="34" charset="0"/>
              <a:ea typeface="Times New Roman" panose="02020603050405020304" pitchFamily="18" charset="0"/>
              <a:cs typeface="Arial" panose="020B0604020202020204" pitchFamily="34" charset="0"/>
            </a:rPr>
            <a:t>La recherche de solutions simples et efficaces</a:t>
          </a:r>
          <a:endParaRPr lang="fr-FR" sz="2400" kern="1200" dirty="0">
            <a:effectLst/>
            <a:latin typeface="Arial" panose="020B0604020202020204" pitchFamily="34" charset="0"/>
            <a:ea typeface="Calibri" panose="020F0502020204030204" pitchFamily="34" charset="0"/>
            <a:cs typeface="Times New Roman" panose="02020603050405020304" pitchFamily="18" charset="0"/>
          </a:endParaRPr>
        </a:p>
      </dsp:txBody>
      <dsp:txXfrm>
        <a:off x="3258027" y="77"/>
        <a:ext cx="2499702" cy="1499821"/>
      </dsp:txXfrm>
    </dsp:sp>
    <dsp:sp modelId="{9E886BCA-1B92-46F3-A880-9AE7B799B091}">
      <dsp:nvSpPr>
        <dsp:cNvPr id="0" name=""/>
        <dsp:cNvSpPr/>
      </dsp:nvSpPr>
      <dsp:spPr>
        <a:xfrm>
          <a:off x="508354" y="1749869"/>
          <a:ext cx="2499702" cy="14998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effectLst/>
              <a:latin typeface="Arial" panose="020B0604020202020204" pitchFamily="34" charset="0"/>
              <a:ea typeface="Times New Roman" panose="02020603050405020304" pitchFamily="18" charset="0"/>
              <a:cs typeface="Arial" panose="020B0604020202020204" pitchFamily="34" charset="0"/>
            </a:rPr>
            <a:t>La mise en œuvre progressive des changements</a:t>
          </a:r>
          <a:endParaRPr lang="fr-FR" sz="2400" kern="1200" dirty="0">
            <a:effectLst/>
            <a:latin typeface="Arial" panose="020B0604020202020204" pitchFamily="34" charset="0"/>
            <a:ea typeface="Calibri" panose="020F0502020204030204" pitchFamily="34" charset="0"/>
            <a:cs typeface="Times New Roman" panose="02020603050405020304" pitchFamily="18" charset="0"/>
          </a:endParaRPr>
        </a:p>
      </dsp:txBody>
      <dsp:txXfrm>
        <a:off x="508354" y="1749869"/>
        <a:ext cx="2499702" cy="1499821"/>
      </dsp:txXfrm>
    </dsp:sp>
    <dsp:sp modelId="{5BA42A7D-DD82-47FE-8B07-E875A30347F6}">
      <dsp:nvSpPr>
        <dsp:cNvPr id="0" name=""/>
        <dsp:cNvSpPr/>
      </dsp:nvSpPr>
      <dsp:spPr>
        <a:xfrm>
          <a:off x="3258027" y="1749869"/>
          <a:ext cx="2499702" cy="14998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effectLst/>
              <a:latin typeface="Arial" panose="020B0604020202020204" pitchFamily="34" charset="0"/>
              <a:ea typeface="Times New Roman" panose="02020603050405020304" pitchFamily="18" charset="0"/>
              <a:cs typeface="Arial" panose="020B0604020202020204" pitchFamily="34" charset="0"/>
            </a:rPr>
            <a:t>La mesure des résultats</a:t>
          </a:r>
          <a:endParaRPr lang="fr-FR" sz="2400" kern="1200" dirty="0">
            <a:effectLst/>
            <a:latin typeface="Arial" panose="020B0604020202020204" pitchFamily="34" charset="0"/>
            <a:ea typeface="Calibri" panose="020F0502020204030204" pitchFamily="34" charset="0"/>
            <a:cs typeface="Times New Roman" panose="02020603050405020304" pitchFamily="18" charset="0"/>
          </a:endParaRPr>
        </a:p>
      </dsp:txBody>
      <dsp:txXfrm>
        <a:off x="3258027" y="1749869"/>
        <a:ext cx="2499702" cy="14998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90473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51938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68163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5414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88664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1022277B-6D0B-4CF9-B8A4-AC1FBBF06B23}" type="datetimeFigureOut">
              <a:rPr lang="fr-FR" smtClean="0"/>
              <a:t>25/12/2023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299441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1022277B-6D0B-4CF9-B8A4-AC1FBBF06B23}" type="datetimeFigureOut">
              <a:rPr lang="fr-FR" smtClean="0"/>
              <a:t>25/12/2023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428768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420604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298163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53195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022277B-6D0B-4CF9-B8A4-AC1FBBF06B23}" type="datetimeFigureOut">
              <a:rPr lang="fr-FR" smtClean="0"/>
              <a:t>25/12/2023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99346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022277B-6D0B-4CF9-B8A4-AC1FBBF06B23}" type="datetimeFigureOut">
              <a:rPr lang="fr-FR" smtClean="0"/>
              <a:t>25/12/2023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98163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022277B-6D0B-4CF9-B8A4-AC1FBBF06B23}" type="datetimeFigureOut">
              <a:rPr lang="fr-FR" smtClean="0"/>
              <a:t>25/12/2023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415936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022277B-6D0B-4CF9-B8A4-AC1FBBF06B23}" type="datetimeFigureOut">
              <a:rPr lang="fr-FR" smtClean="0"/>
              <a:t>25/12/2023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57049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2277B-6D0B-4CF9-B8A4-AC1FBBF06B23}" type="datetimeFigureOut">
              <a:rPr lang="fr-FR" smtClean="0"/>
              <a:t>25/12/2023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10330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17464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28122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022277B-6D0B-4CF9-B8A4-AC1FBBF06B23}" type="datetimeFigureOut">
              <a:rPr lang="fr-FR" smtClean="0"/>
              <a:t>25/12/2023</a:t>
            </a:fld>
            <a:endParaRPr lang="fr-F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5E10A30-0CDE-43F7-9DC8-E96FA2DD1C8D}" type="slidenum">
              <a:rPr lang="fr-FR" smtClean="0"/>
              <a:t>‹N°›</a:t>
            </a:fld>
            <a:endParaRPr lang="fr-FR"/>
          </a:p>
        </p:txBody>
      </p:sp>
    </p:spTree>
    <p:extLst>
      <p:ext uri="{BB962C8B-B14F-4D97-AF65-F5344CB8AC3E}">
        <p14:creationId xmlns:p14="http://schemas.microsoft.com/office/powerpoint/2010/main" val="954441657"/>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fr.wikipedia.org/wiki/Gestion_de_la_qualit%C3%A9"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123714"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rPr>
              <a:t>1. Initier une démarche qualité</a:t>
            </a:r>
          </a:p>
          <a:p>
            <a:r>
              <a:rPr lang="fr-FR" sz="2800" b="1" dirty="0">
                <a:solidFill>
                  <a:srgbClr val="FFFF00"/>
                </a:solidFill>
                <a:latin typeface="Arial" panose="020B0604020202020204" pitchFamily="34" charset="0"/>
                <a:cs typeface="Arial" panose="020B0604020202020204" pitchFamily="34" charset="0"/>
              </a:rPr>
              <a:t>1.1. Les objectifs et les principes de la qualité totale</a:t>
            </a:r>
          </a:p>
        </p:txBody>
      </p:sp>
      <p:sp>
        <p:nvSpPr>
          <p:cNvPr id="2" name="Rectangle 1"/>
          <p:cNvSpPr/>
          <p:nvPr/>
        </p:nvSpPr>
        <p:spPr>
          <a:xfrm>
            <a:off x="210546" y="1243287"/>
            <a:ext cx="11892314" cy="2246769"/>
          </a:xfrm>
          <a:prstGeom prst="rect">
            <a:avLst/>
          </a:prstGeom>
        </p:spPr>
        <p:txBody>
          <a:bodyPr wrap="square">
            <a:spAutoFit/>
          </a:bodyPr>
          <a:lstStyle/>
          <a:p>
            <a:pPr algn="ctr">
              <a:spcBef>
                <a:spcPts val="600"/>
              </a:spcBef>
              <a:spcAft>
                <a:spcPts val="0"/>
              </a:spcAft>
            </a:pPr>
            <a:r>
              <a:rPr lang="fr-FR" sz="2200" b="1" dirty="0">
                <a:solidFill>
                  <a:srgbClr val="00B0F0"/>
                </a:solidFill>
                <a:latin typeface="Arial" panose="020B0604020202020204" pitchFamily="34" charset="0"/>
                <a:ea typeface="Calibri" panose="020F0502020204030204" pitchFamily="34" charset="0"/>
                <a:cs typeface="Times New Roman" panose="02020603050405020304" pitchFamily="18" charset="0"/>
              </a:rPr>
              <a:t>L’entreprise doit s’adapter à son contexte économique, juridique et concurrentiel. </a:t>
            </a:r>
          </a:p>
          <a:p>
            <a:pPr algn="ctr">
              <a:spcBef>
                <a:spcPts val="2400"/>
              </a:spcBef>
              <a:spcAft>
                <a:spcPts val="0"/>
              </a:spcAft>
            </a:pPr>
            <a:r>
              <a:rPr lang="fr-FR" sz="2200" dirty="0">
                <a:latin typeface="Arial" panose="020B0604020202020204" pitchFamily="34" charset="0"/>
                <a:ea typeface="Calibri" panose="020F0502020204030204" pitchFamily="34" charset="0"/>
                <a:cs typeface="Times New Roman" panose="02020603050405020304" pitchFamily="18" charset="0"/>
              </a:rPr>
              <a:t>Pour accroître ses parts de marché, elle peut privilégier :</a:t>
            </a:r>
          </a:p>
          <a:p>
            <a:pPr marL="342900" indent="-342900" algn="just">
              <a:spcBef>
                <a:spcPts val="600"/>
              </a:spcBef>
              <a:spcAft>
                <a:spcPts val="0"/>
              </a:spcAft>
              <a:buFont typeface="Wingdings" panose="05000000000000000000" pitchFamily="2" charset="2"/>
              <a:buChar char="q"/>
            </a:pPr>
            <a:r>
              <a:rPr lang="fr-FR" sz="2200" dirty="0">
                <a:latin typeface="Arial" panose="020B0604020202020204" pitchFamily="34" charset="0"/>
                <a:ea typeface="Calibri" panose="020F0502020204030204" pitchFamily="34" charset="0"/>
                <a:cs typeface="Times New Roman" panose="02020603050405020304" pitchFamily="18" charset="0"/>
              </a:rPr>
              <a:t>l’option</a:t>
            </a:r>
            <a:r>
              <a:rPr lang="fr-FR" sz="2200" b="1" dirty="0">
                <a:latin typeface="Arial" panose="020B0604020202020204" pitchFamily="34" charset="0"/>
                <a:ea typeface="Calibri" panose="020F0502020204030204" pitchFamily="34" charset="0"/>
                <a:cs typeface="Times New Roman" panose="02020603050405020304" pitchFamily="18" charset="0"/>
              </a:rPr>
              <a:t> économique</a:t>
            </a:r>
            <a:r>
              <a:rPr lang="fr-FR" sz="2200" dirty="0">
                <a:latin typeface="Arial" panose="020B0604020202020204" pitchFamily="34" charset="0"/>
                <a:ea typeface="Calibri" panose="020F0502020204030204" pitchFamily="34" charset="0"/>
                <a:cs typeface="Times New Roman" panose="02020603050405020304" pitchFamily="18" charset="0"/>
              </a:rPr>
              <a:t> en cherchant à être moins chère que ses concurrents, </a:t>
            </a:r>
          </a:p>
          <a:p>
            <a:pPr marL="342900" indent="-342900" algn="just">
              <a:spcBef>
                <a:spcPts val="600"/>
              </a:spcBef>
              <a:spcAft>
                <a:spcPts val="0"/>
              </a:spcAft>
              <a:buFont typeface="Wingdings" panose="05000000000000000000" pitchFamily="2" charset="2"/>
              <a:buChar char="q"/>
            </a:pPr>
            <a:r>
              <a:rPr lang="fr-FR" sz="2200" dirty="0">
                <a:latin typeface="Arial" panose="020B0604020202020204" pitchFamily="34" charset="0"/>
                <a:ea typeface="Calibri" panose="020F0502020204030204" pitchFamily="34" charset="0"/>
                <a:cs typeface="Times New Roman" panose="02020603050405020304" pitchFamily="18" charset="0"/>
              </a:rPr>
              <a:t>l’option</a:t>
            </a:r>
            <a:r>
              <a:rPr lang="fr-FR" sz="2200" b="1" dirty="0">
                <a:latin typeface="Arial" panose="020B0604020202020204" pitchFamily="34" charset="0"/>
                <a:ea typeface="Calibri" panose="020F0502020204030204" pitchFamily="34" charset="0"/>
                <a:cs typeface="Times New Roman" panose="02020603050405020304" pitchFamily="18" charset="0"/>
              </a:rPr>
              <a:t> qualité/technique</a:t>
            </a:r>
            <a:r>
              <a:rPr lang="fr-FR" sz="2200" dirty="0">
                <a:latin typeface="Arial" panose="020B0604020202020204" pitchFamily="34" charset="0"/>
                <a:ea typeface="Calibri" panose="020F0502020204030204" pitchFamily="34" charset="0"/>
                <a:cs typeface="Times New Roman" panose="02020603050405020304" pitchFamily="18" charset="0"/>
              </a:rPr>
              <a:t> en concevant des produits ou services plus performants que ceux des concurrents.</a:t>
            </a:r>
          </a:p>
        </p:txBody>
      </p:sp>
      <p:graphicFrame>
        <p:nvGraphicFramePr>
          <p:cNvPr id="3" name="Diagramme 2"/>
          <p:cNvGraphicFramePr/>
          <p:nvPr>
            <p:extLst>
              <p:ext uri="{D42A27DB-BD31-4B8C-83A1-F6EECF244321}">
                <p14:modId xmlns:p14="http://schemas.microsoft.com/office/powerpoint/2010/main" val="4178625307"/>
              </p:ext>
            </p:extLst>
          </p:nvPr>
        </p:nvGraphicFramePr>
        <p:xfrm>
          <a:off x="414227" y="3566849"/>
          <a:ext cx="10317033" cy="3040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286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01667"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1. </a:t>
            </a:r>
            <a:r>
              <a:rPr lang="fr-FR" sz="2800" b="1" dirty="0">
                <a:solidFill>
                  <a:srgbClr val="FFFF00"/>
                </a:solidFill>
                <a:effectLst/>
                <a:latin typeface="Arial" panose="020B0604020202020204" pitchFamily="34" charset="0"/>
                <a:ea typeface="Times New Roman" panose="02020603050405020304" pitchFamily="18" charset="0"/>
              </a:rPr>
              <a:t>Initier une</a:t>
            </a: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démarche qualité</a:t>
            </a:r>
          </a:p>
          <a:p>
            <a:r>
              <a:rPr lang="fr-FR" sz="2800" b="1" dirty="0">
                <a:solidFill>
                  <a:srgbClr val="FFFF00"/>
                </a:solidFill>
                <a:latin typeface="Arial" panose="020B0604020202020204" pitchFamily="34" charset="0"/>
                <a:cs typeface="Arial" panose="020B0604020202020204" pitchFamily="34" charset="0"/>
              </a:rPr>
              <a:t>1.2. Les outils de la qualité</a:t>
            </a:r>
          </a:p>
        </p:txBody>
      </p:sp>
      <p:graphicFrame>
        <p:nvGraphicFramePr>
          <p:cNvPr id="2" name="Tableau 1"/>
          <p:cNvGraphicFramePr>
            <a:graphicFrameLocks noGrp="1"/>
          </p:cNvGraphicFramePr>
          <p:nvPr>
            <p:extLst>
              <p:ext uri="{D42A27DB-BD31-4B8C-83A1-F6EECF244321}">
                <p14:modId xmlns:p14="http://schemas.microsoft.com/office/powerpoint/2010/main" val="1257346578"/>
              </p:ext>
            </p:extLst>
          </p:nvPr>
        </p:nvGraphicFramePr>
        <p:xfrm>
          <a:off x="371572" y="1435659"/>
          <a:ext cx="11386231" cy="4525193"/>
        </p:xfrm>
        <a:graphic>
          <a:graphicData uri="http://schemas.openxmlformats.org/drawingml/2006/table">
            <a:tbl>
              <a:tblPr firstRow="1" firstCol="1" bandRow="1">
                <a:tableStyleId>{BC89EF96-8CEA-46FF-86C4-4CE0E7609802}</a:tableStyleId>
              </a:tblPr>
              <a:tblGrid>
                <a:gridCol w="2117351">
                  <a:extLst>
                    <a:ext uri="{9D8B030D-6E8A-4147-A177-3AD203B41FA5}">
                      <a16:colId xmlns:a16="http://schemas.microsoft.com/office/drawing/2014/main" val="20000"/>
                    </a:ext>
                  </a:extLst>
                </a:gridCol>
                <a:gridCol w="9268880">
                  <a:extLst>
                    <a:ext uri="{9D8B030D-6E8A-4147-A177-3AD203B41FA5}">
                      <a16:colId xmlns:a16="http://schemas.microsoft.com/office/drawing/2014/main" val="20001"/>
                    </a:ext>
                  </a:extLst>
                </a:gridCol>
              </a:tblGrid>
              <a:tr h="2540627">
                <a:tc>
                  <a:txBody>
                    <a:bodyPr/>
                    <a:lstStyle/>
                    <a:p>
                      <a:pPr algn="ctr">
                        <a:lnSpc>
                          <a:spcPct val="100000"/>
                        </a:lnSpc>
                        <a:spcBef>
                          <a:spcPts val="600"/>
                        </a:spcBef>
                        <a:spcAft>
                          <a:spcPts val="0"/>
                        </a:spcAft>
                      </a:pPr>
                      <a:r>
                        <a:rPr lang="fr-FR" sz="2400" dirty="0">
                          <a:effectLst/>
                          <a:latin typeface="Arial" panose="020B0604020202020204" pitchFamily="34" charset="0"/>
                          <a:cs typeface="Arial" panose="020B0604020202020204" pitchFamily="34" charset="0"/>
                        </a:rPr>
                        <a:t>Le remue- méninges</a:t>
                      </a:r>
                      <a:endParaRPr lang="fr-FR"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7019" marR="57019" marT="0" marB="0" anchor="ctr"/>
                </a:tc>
                <a:tc>
                  <a:txBody>
                    <a:bodyPr/>
                    <a:lstStyle/>
                    <a:p>
                      <a:pPr algn="just">
                        <a:lnSpc>
                          <a:spcPct val="100000"/>
                        </a:lnSpc>
                        <a:spcBef>
                          <a:spcPts val="300"/>
                        </a:spcBef>
                        <a:spcAft>
                          <a:spcPts val="300"/>
                        </a:spcAft>
                      </a:pPr>
                      <a:r>
                        <a:rPr lang="fr-FR" sz="2200" b="0" dirty="0">
                          <a:effectLst/>
                          <a:latin typeface="Arial" panose="020B0604020202020204" pitchFamily="34" charset="0"/>
                          <a:cs typeface="Arial" panose="020B0604020202020204" pitchFamily="34" charset="0"/>
                        </a:rPr>
                        <a:t>Il</a:t>
                      </a:r>
                      <a:r>
                        <a:rPr lang="fr-FR" sz="2200" b="0" baseline="0" dirty="0">
                          <a:effectLst/>
                          <a:latin typeface="Arial" panose="020B0604020202020204" pitchFamily="34" charset="0"/>
                          <a:cs typeface="Arial" panose="020B0604020202020204" pitchFamily="34" charset="0"/>
                        </a:rPr>
                        <a:t> c</a:t>
                      </a:r>
                      <a:r>
                        <a:rPr lang="fr-FR" sz="2200" b="0" dirty="0">
                          <a:effectLst/>
                          <a:latin typeface="Arial" panose="020B0604020202020204" pitchFamily="34" charset="0"/>
                          <a:cs typeface="Arial" panose="020B0604020202020204" pitchFamily="34" charset="0"/>
                        </a:rPr>
                        <a:t>onsiste à regrouper des personnes concernées par le problème et à leur demander de reprendre chaque cause et de leur trouver des solutions d’amélioration dans le cadre d’une expression libre. </a:t>
                      </a:r>
                    </a:p>
                    <a:p>
                      <a:pPr algn="just">
                        <a:lnSpc>
                          <a:spcPct val="100000"/>
                        </a:lnSpc>
                        <a:spcBef>
                          <a:spcPts val="300"/>
                        </a:spcBef>
                        <a:spcAft>
                          <a:spcPts val="300"/>
                        </a:spcAft>
                      </a:pPr>
                      <a:r>
                        <a:rPr lang="fr-FR" sz="2200" b="0" dirty="0">
                          <a:effectLst/>
                          <a:latin typeface="Arial" panose="020B0604020202020204" pitchFamily="34" charset="0"/>
                          <a:cs typeface="Arial" panose="020B0604020202020204" pitchFamily="34" charset="0"/>
                        </a:rPr>
                        <a:t>Chaque proposition est enregistrée par un animateur, même les plus utopiques ou délirantes ; leur bien-fondé sera discuté au cours de l'élaboration des solutions définitives.</a:t>
                      </a:r>
                      <a:endParaRPr lang="fr-FR" sz="2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019" marR="57019" marT="0" marB="0" anchor="ctr"/>
                </a:tc>
                <a:extLst>
                  <a:ext uri="{0D108BD9-81ED-4DB2-BD59-A6C34878D82A}">
                    <a16:rowId xmlns:a16="http://schemas.microsoft.com/office/drawing/2014/main" val="10000"/>
                  </a:ext>
                </a:extLst>
              </a:tr>
              <a:tr h="1984566">
                <a:tc>
                  <a:txBody>
                    <a:bodyPr/>
                    <a:lstStyle/>
                    <a:p>
                      <a:pPr algn="ctr">
                        <a:lnSpc>
                          <a:spcPct val="100000"/>
                        </a:lnSpc>
                        <a:spcBef>
                          <a:spcPts val="600"/>
                        </a:spcBef>
                        <a:spcAft>
                          <a:spcPts val="0"/>
                        </a:spcAft>
                      </a:pPr>
                      <a:r>
                        <a:rPr lang="fr-FR" sz="2400" dirty="0">
                          <a:effectLst/>
                          <a:latin typeface="Arial" panose="020B0604020202020204" pitchFamily="34" charset="0"/>
                          <a:cs typeface="Arial" panose="020B0604020202020204" pitchFamily="34" charset="0"/>
                        </a:rPr>
                        <a:t>Le diagramme de Pareto</a:t>
                      </a:r>
                      <a:endParaRPr lang="fr-FR"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7019" marR="57019" marT="0" marB="0" anchor="ctr"/>
                </a:tc>
                <a:tc>
                  <a:txBody>
                    <a:bodyPr/>
                    <a:lstStyle/>
                    <a:p>
                      <a:pPr algn="l">
                        <a:lnSpc>
                          <a:spcPct val="100000"/>
                        </a:lnSpc>
                        <a:spcBef>
                          <a:spcPts val="300"/>
                        </a:spcBef>
                        <a:spcAft>
                          <a:spcPts val="300"/>
                        </a:spcAft>
                      </a:pPr>
                      <a:r>
                        <a:rPr lang="fr-FR" sz="2200" b="0" dirty="0">
                          <a:effectLst/>
                          <a:latin typeface="Arial" panose="020B0604020202020204" pitchFamily="34" charset="0"/>
                          <a:cs typeface="Arial" panose="020B0604020202020204" pitchFamily="34" charset="0"/>
                        </a:rPr>
                        <a:t>Il  permet d’identifier l’importance relative des causes en les répartissant selon la loi dites des 20/80 qui veut que toutes les causes n’aient pas le même poids. 20 % des causes produisent 80 % des effets.  </a:t>
                      </a:r>
                    </a:p>
                    <a:p>
                      <a:pPr algn="just">
                        <a:lnSpc>
                          <a:spcPct val="100000"/>
                        </a:lnSpc>
                        <a:spcBef>
                          <a:spcPts val="300"/>
                        </a:spcBef>
                        <a:spcAft>
                          <a:spcPts val="300"/>
                        </a:spcAft>
                      </a:pPr>
                      <a:r>
                        <a:rPr lang="fr-FR" sz="2200" b="0" dirty="0">
                          <a:effectLst/>
                          <a:latin typeface="Arial" panose="020B0604020202020204" pitchFamily="34" charset="0"/>
                          <a:cs typeface="Arial" panose="020B0604020202020204" pitchFamily="34" charset="0"/>
                        </a:rPr>
                        <a:t>=&gt; Il suffit de travailler sur ces 20 % pour améliorer sensiblement une situation. </a:t>
                      </a:r>
                      <a:endParaRPr lang="fr-FR" sz="2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019" marR="57019"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8428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01667"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1. </a:t>
            </a:r>
            <a:r>
              <a:rPr lang="fr-FR" sz="2800" b="1" dirty="0">
                <a:solidFill>
                  <a:srgbClr val="FFFF00"/>
                </a:solidFill>
                <a:effectLst/>
                <a:latin typeface="Arial" panose="020B0604020202020204" pitchFamily="34" charset="0"/>
                <a:ea typeface="Times New Roman" panose="02020603050405020304" pitchFamily="18" charset="0"/>
              </a:rPr>
              <a:t>Initier une</a:t>
            </a: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démarche qualité</a:t>
            </a:r>
          </a:p>
          <a:p>
            <a:r>
              <a:rPr lang="fr-FR" sz="2800" b="1" dirty="0">
                <a:solidFill>
                  <a:srgbClr val="FFFF00"/>
                </a:solidFill>
                <a:latin typeface="Arial" panose="020B0604020202020204" pitchFamily="34" charset="0"/>
                <a:cs typeface="Arial" panose="020B0604020202020204" pitchFamily="34" charset="0"/>
              </a:rPr>
              <a:t>1.2. Les outils de la qualité</a:t>
            </a:r>
          </a:p>
        </p:txBody>
      </p:sp>
      <p:graphicFrame>
        <p:nvGraphicFramePr>
          <p:cNvPr id="2" name="Tableau 1"/>
          <p:cNvGraphicFramePr>
            <a:graphicFrameLocks noGrp="1"/>
          </p:cNvGraphicFramePr>
          <p:nvPr>
            <p:extLst>
              <p:ext uri="{D42A27DB-BD31-4B8C-83A1-F6EECF244321}">
                <p14:modId xmlns:p14="http://schemas.microsoft.com/office/powerpoint/2010/main" val="3146254879"/>
              </p:ext>
            </p:extLst>
          </p:nvPr>
        </p:nvGraphicFramePr>
        <p:xfrm>
          <a:off x="482598" y="1600199"/>
          <a:ext cx="10990534" cy="4055534"/>
        </p:xfrm>
        <a:graphic>
          <a:graphicData uri="http://schemas.openxmlformats.org/drawingml/2006/table">
            <a:tbl>
              <a:tblPr firstRow="1" firstCol="1" bandRow="1">
                <a:tableStyleId>{BC89EF96-8CEA-46FF-86C4-4CE0E7609802}</a:tableStyleId>
              </a:tblPr>
              <a:tblGrid>
                <a:gridCol w="1915545">
                  <a:extLst>
                    <a:ext uri="{9D8B030D-6E8A-4147-A177-3AD203B41FA5}">
                      <a16:colId xmlns:a16="http://schemas.microsoft.com/office/drawing/2014/main" val="20000"/>
                    </a:ext>
                  </a:extLst>
                </a:gridCol>
                <a:gridCol w="9074989">
                  <a:extLst>
                    <a:ext uri="{9D8B030D-6E8A-4147-A177-3AD203B41FA5}">
                      <a16:colId xmlns:a16="http://schemas.microsoft.com/office/drawing/2014/main" val="20001"/>
                    </a:ext>
                  </a:extLst>
                </a:gridCol>
              </a:tblGrid>
              <a:tr h="2027767">
                <a:tc>
                  <a:txBody>
                    <a:bodyPr/>
                    <a:lstStyle/>
                    <a:p>
                      <a:pPr algn="ctr">
                        <a:lnSpc>
                          <a:spcPct val="100000"/>
                        </a:lnSpc>
                        <a:spcBef>
                          <a:spcPts val="600"/>
                        </a:spcBef>
                        <a:spcAft>
                          <a:spcPts val="0"/>
                        </a:spcAft>
                      </a:pPr>
                      <a:r>
                        <a:rPr lang="fr-FR" sz="2400" dirty="0">
                          <a:effectLst/>
                          <a:latin typeface="Arial" panose="020B0604020202020204" pitchFamily="34" charset="0"/>
                          <a:cs typeface="Arial" panose="020B0604020202020204" pitchFamily="34" charset="0"/>
                        </a:rPr>
                        <a:t>Le diagramme Ishikawa </a:t>
                      </a:r>
                    </a:p>
                    <a:p>
                      <a:pPr algn="ctr">
                        <a:lnSpc>
                          <a:spcPct val="100000"/>
                        </a:lnSpc>
                        <a:spcBef>
                          <a:spcPts val="0"/>
                        </a:spcBef>
                        <a:spcAft>
                          <a:spcPts val="0"/>
                        </a:spcAft>
                      </a:pPr>
                      <a:r>
                        <a:rPr lang="fr-FR" sz="2400" dirty="0">
                          <a:effectLst/>
                          <a:latin typeface="Arial" panose="020B0604020202020204" pitchFamily="34" charset="0"/>
                          <a:cs typeface="Arial" panose="020B0604020202020204" pitchFamily="34" charset="0"/>
                        </a:rPr>
                        <a:t>ou 5M</a:t>
                      </a:r>
                      <a:endParaRPr lang="fr-FR"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7019" marR="57019" marT="0" marB="0" anchor="ctr"/>
                </a:tc>
                <a:tc>
                  <a:txBody>
                    <a:bodyPr/>
                    <a:lstStyle/>
                    <a:p>
                      <a:pPr algn="just">
                        <a:lnSpc>
                          <a:spcPct val="100000"/>
                        </a:lnSpc>
                        <a:spcBef>
                          <a:spcPts val="300"/>
                        </a:spcBef>
                        <a:spcAft>
                          <a:spcPts val="300"/>
                        </a:spcAft>
                      </a:pPr>
                      <a:r>
                        <a:rPr lang="fr-FR" sz="2200" b="0" dirty="0">
                          <a:effectLst/>
                          <a:latin typeface="Arial" panose="020B0604020202020204" pitchFamily="34" charset="0"/>
                          <a:cs typeface="Arial" panose="020B0604020202020204" pitchFamily="34" charset="0"/>
                        </a:rPr>
                        <a:t>Le diagramme causes-effets (ou Ishikawa ou arête de poisson) visualise les causes d’un problème en les classant selon cinq critères : Matière, Main-d’œuvre, Matériel, Méthode, Milieu. (5 M).</a:t>
                      </a:r>
                      <a:endParaRPr lang="fr-FR" sz="2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019" marR="57019" marT="0" marB="0" anchor="ctr"/>
                </a:tc>
                <a:extLst>
                  <a:ext uri="{0D108BD9-81ED-4DB2-BD59-A6C34878D82A}">
                    <a16:rowId xmlns:a16="http://schemas.microsoft.com/office/drawing/2014/main" val="10000"/>
                  </a:ext>
                </a:extLst>
              </a:tr>
              <a:tr h="2027767">
                <a:tc>
                  <a:txBody>
                    <a:bodyPr/>
                    <a:lstStyle/>
                    <a:p>
                      <a:pPr algn="ctr">
                        <a:lnSpc>
                          <a:spcPct val="100000"/>
                        </a:lnSpc>
                        <a:spcBef>
                          <a:spcPts val="600"/>
                        </a:spcBef>
                        <a:spcAft>
                          <a:spcPts val="0"/>
                        </a:spcAft>
                      </a:pPr>
                      <a:r>
                        <a:rPr lang="fr-FR" sz="2400" dirty="0">
                          <a:effectLst/>
                          <a:latin typeface="Arial" panose="020B0604020202020204" pitchFamily="34" charset="0"/>
                          <a:cs typeface="Arial" panose="020B0604020202020204" pitchFamily="34" charset="0"/>
                        </a:rPr>
                        <a:t>Le QQOQCPC</a:t>
                      </a:r>
                      <a:endParaRPr lang="fr-FR"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7019" marR="57019" marT="0" marB="0" anchor="ctr"/>
                </a:tc>
                <a:tc>
                  <a:txBody>
                    <a:bodyPr/>
                    <a:lstStyle/>
                    <a:p>
                      <a:pPr algn="just">
                        <a:lnSpc>
                          <a:spcPct val="100000"/>
                        </a:lnSpc>
                        <a:spcBef>
                          <a:spcPts val="300"/>
                        </a:spcBef>
                        <a:spcAft>
                          <a:spcPts val="300"/>
                        </a:spcAft>
                      </a:pPr>
                      <a:r>
                        <a:rPr lang="fr-FR" sz="2200" b="0" dirty="0">
                          <a:effectLst/>
                          <a:latin typeface="Arial" panose="020B0604020202020204" pitchFamily="34" charset="0"/>
                          <a:cs typeface="Arial" panose="020B0604020202020204" pitchFamily="34" charset="0"/>
                        </a:rPr>
                        <a:t>(Qui, Quand, Où, Quoi, Comment, Pourquoi, Combien) : méthode de questionnement systématique qui permet de collecter les informations indispensables pour rendre compte d’une réalité.</a:t>
                      </a:r>
                      <a:endParaRPr lang="fr-FR" sz="2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7019" marR="57019"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5601296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01667"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1. </a:t>
            </a:r>
            <a:r>
              <a:rPr lang="fr-FR" sz="2800" b="1" dirty="0">
                <a:solidFill>
                  <a:srgbClr val="FFFF00"/>
                </a:solidFill>
                <a:effectLst/>
                <a:latin typeface="Arial" panose="020B0604020202020204" pitchFamily="34" charset="0"/>
                <a:ea typeface="Times New Roman" panose="02020603050405020304" pitchFamily="18" charset="0"/>
              </a:rPr>
              <a:t>Initier une</a:t>
            </a: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démarche qualité</a:t>
            </a:r>
          </a:p>
          <a:p>
            <a:r>
              <a:rPr lang="fr-FR" sz="2800" b="1" dirty="0">
                <a:solidFill>
                  <a:srgbClr val="FFFF00"/>
                </a:solidFill>
                <a:latin typeface="Arial" panose="020B0604020202020204" pitchFamily="34" charset="0"/>
                <a:cs typeface="Arial" panose="020B0604020202020204" pitchFamily="34" charset="0"/>
              </a:rPr>
              <a:t>1.2. Les outils de la qualité</a:t>
            </a:r>
          </a:p>
        </p:txBody>
      </p:sp>
      <p:graphicFrame>
        <p:nvGraphicFramePr>
          <p:cNvPr id="2" name="Tableau 1"/>
          <p:cNvGraphicFramePr>
            <a:graphicFrameLocks noGrp="1"/>
          </p:cNvGraphicFramePr>
          <p:nvPr>
            <p:extLst>
              <p:ext uri="{D42A27DB-BD31-4B8C-83A1-F6EECF244321}">
                <p14:modId xmlns:p14="http://schemas.microsoft.com/office/powerpoint/2010/main" val="1826680018"/>
              </p:ext>
            </p:extLst>
          </p:nvPr>
        </p:nvGraphicFramePr>
        <p:xfrm>
          <a:off x="609598" y="1329267"/>
          <a:ext cx="10975677" cy="4631586"/>
        </p:xfrm>
        <a:graphic>
          <a:graphicData uri="http://schemas.openxmlformats.org/drawingml/2006/table">
            <a:tbl>
              <a:tblPr firstRow="1" firstCol="1" bandRow="1">
                <a:tableStyleId>{BC89EF96-8CEA-46FF-86C4-4CE0E7609802}</a:tableStyleId>
              </a:tblPr>
              <a:tblGrid>
                <a:gridCol w="1820190">
                  <a:extLst>
                    <a:ext uri="{9D8B030D-6E8A-4147-A177-3AD203B41FA5}">
                      <a16:colId xmlns:a16="http://schemas.microsoft.com/office/drawing/2014/main" val="20000"/>
                    </a:ext>
                  </a:extLst>
                </a:gridCol>
                <a:gridCol w="9155487">
                  <a:extLst>
                    <a:ext uri="{9D8B030D-6E8A-4147-A177-3AD203B41FA5}">
                      <a16:colId xmlns:a16="http://schemas.microsoft.com/office/drawing/2014/main" val="20001"/>
                    </a:ext>
                  </a:extLst>
                </a:gridCol>
              </a:tblGrid>
              <a:tr h="4631586">
                <a:tc>
                  <a:txBody>
                    <a:bodyPr/>
                    <a:lstStyle/>
                    <a:p>
                      <a:pPr marL="228600" indent="-228600" algn="ctr">
                        <a:lnSpc>
                          <a:spcPct val="100000"/>
                        </a:lnSpc>
                        <a:spcBef>
                          <a:spcPts val="1200"/>
                        </a:spcBef>
                        <a:spcAft>
                          <a:spcPts val="0"/>
                        </a:spcAft>
                      </a:pPr>
                      <a:r>
                        <a:rPr lang="fr-FR" sz="2000" dirty="0">
                          <a:effectLst/>
                          <a:latin typeface="Arial" panose="020B0604020202020204" pitchFamily="34" charset="0"/>
                          <a:cs typeface="Arial" panose="020B0604020202020204" pitchFamily="34" charset="0"/>
                        </a:rPr>
                        <a:t>La méthode</a:t>
                      </a:r>
                    </a:p>
                    <a:p>
                      <a:pPr marL="228600" indent="-228600" algn="ctr">
                        <a:lnSpc>
                          <a:spcPct val="100000"/>
                        </a:lnSpc>
                        <a:spcBef>
                          <a:spcPts val="1200"/>
                        </a:spcBef>
                        <a:spcAft>
                          <a:spcPts val="0"/>
                        </a:spcAft>
                      </a:pPr>
                      <a:r>
                        <a:rPr lang="fr-FR" sz="2000" dirty="0">
                          <a:effectLst/>
                          <a:latin typeface="Arial" panose="020B0604020202020204" pitchFamily="34" charset="0"/>
                          <a:cs typeface="Arial" panose="020B0604020202020204" pitchFamily="34" charset="0"/>
                        </a:rPr>
                        <a:t>ORDRE </a:t>
                      </a:r>
                    </a:p>
                    <a:p>
                      <a:pPr marL="228600" indent="-228600" algn="ctr">
                        <a:lnSpc>
                          <a:spcPct val="100000"/>
                        </a:lnSpc>
                        <a:spcBef>
                          <a:spcPts val="1200"/>
                        </a:spcBef>
                        <a:spcAft>
                          <a:spcPts val="0"/>
                        </a:spcAft>
                      </a:pPr>
                      <a:r>
                        <a:rPr lang="fr-FR" sz="2000" i="1" dirty="0">
                          <a:effectLst/>
                          <a:latin typeface="Arial" panose="020B0604020202020204" pitchFamily="34" charset="0"/>
                          <a:cs typeface="Arial" panose="020B0604020202020204" pitchFamily="34" charset="0"/>
                        </a:rPr>
                        <a:t>5 S en anglais</a:t>
                      </a:r>
                      <a:endParaRPr lang="fr-FR" sz="2400" i="1" dirty="0">
                        <a:effectLst/>
                        <a:latin typeface="Arial" panose="020B0604020202020204" pitchFamily="34" charset="0"/>
                        <a:cs typeface="Arial" panose="020B0604020202020204" pitchFamily="34" charset="0"/>
                      </a:endParaRPr>
                    </a:p>
                    <a:p>
                      <a:pPr algn="ctr">
                        <a:lnSpc>
                          <a:spcPct val="100000"/>
                        </a:lnSpc>
                        <a:spcBef>
                          <a:spcPts val="600"/>
                        </a:spcBef>
                        <a:spcAft>
                          <a:spcPts val="0"/>
                        </a:spcAft>
                      </a:pPr>
                      <a:r>
                        <a:rPr lang="fr-FR" sz="2000" dirty="0">
                          <a:effectLst/>
                          <a:latin typeface="Arial" panose="020B0604020202020204" pitchFamily="34" charset="0"/>
                          <a:cs typeface="Arial" panose="020B0604020202020204" pitchFamily="34" charset="0"/>
                        </a:rPr>
                        <a:t> </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57019" marR="57019" marT="0" marB="0" anchor="ctr"/>
                </a:tc>
                <a:tc>
                  <a:txBody>
                    <a:bodyPr/>
                    <a:lstStyle/>
                    <a:p>
                      <a:pPr algn="just">
                        <a:lnSpc>
                          <a:spcPct val="100000"/>
                        </a:lnSpc>
                        <a:spcBef>
                          <a:spcPts val="300"/>
                        </a:spcBef>
                        <a:spcAft>
                          <a:spcPts val="300"/>
                        </a:spcAft>
                      </a:pPr>
                      <a:r>
                        <a:rPr lang="fr-FR" sz="2000" dirty="0">
                          <a:effectLst/>
                          <a:latin typeface="Arial" panose="020B0604020202020204" pitchFamily="34" charset="0"/>
                          <a:cs typeface="Arial" panose="020B0604020202020204" pitchFamily="34" charset="0"/>
                        </a:rPr>
                        <a:t>La méthode ORDRE a été conçue par Toyota. </a:t>
                      </a:r>
                      <a:endParaRPr lang="fr-FR" sz="2400" dirty="0">
                        <a:effectLst/>
                        <a:latin typeface="Arial" panose="020B0604020202020204" pitchFamily="34" charset="0"/>
                        <a:cs typeface="Arial" panose="020B0604020202020204" pitchFamily="34" charset="0"/>
                      </a:endParaRPr>
                    </a:p>
                    <a:p>
                      <a:pPr marL="342900" lvl="0" indent="-342900" algn="just">
                        <a:lnSpc>
                          <a:spcPct val="100000"/>
                        </a:lnSpc>
                        <a:spcBef>
                          <a:spcPts val="300"/>
                        </a:spcBef>
                        <a:spcAft>
                          <a:spcPts val="300"/>
                        </a:spcAft>
                        <a:buFont typeface="Symbol" panose="05050102010706020507" pitchFamily="18" charset="2"/>
                        <a:buChar char=""/>
                      </a:pPr>
                      <a:r>
                        <a:rPr lang="fr-FR" sz="2000" dirty="0">
                          <a:solidFill>
                            <a:srgbClr val="FFFF00"/>
                          </a:solidFill>
                          <a:effectLst/>
                          <a:latin typeface="Arial" panose="020B0604020202020204" pitchFamily="34" charset="0"/>
                          <a:cs typeface="Arial" panose="020B0604020202020204" pitchFamily="34" charset="0"/>
                        </a:rPr>
                        <a:t>Ordonner</a:t>
                      </a:r>
                      <a:r>
                        <a:rPr lang="fr-FR" sz="2000" dirty="0">
                          <a:effectLst/>
                          <a:latin typeface="Arial" panose="020B0604020202020204" pitchFamily="34" charset="0"/>
                          <a:cs typeface="Arial" panose="020B0604020202020204" pitchFamily="34" charset="0"/>
                        </a:rPr>
                        <a:t> en allégeant l'espace de travail de tout ce qui y est inutile ;</a:t>
                      </a:r>
                      <a:endParaRPr lang="fr-FR" sz="2400" dirty="0">
                        <a:effectLst/>
                        <a:latin typeface="Arial" panose="020B0604020202020204" pitchFamily="34" charset="0"/>
                        <a:cs typeface="Arial" panose="020B0604020202020204" pitchFamily="34" charset="0"/>
                      </a:endParaRPr>
                    </a:p>
                    <a:p>
                      <a:pPr marL="342900" lvl="0" indent="-342900" algn="just">
                        <a:lnSpc>
                          <a:spcPct val="100000"/>
                        </a:lnSpc>
                        <a:spcBef>
                          <a:spcPts val="300"/>
                        </a:spcBef>
                        <a:spcAft>
                          <a:spcPts val="300"/>
                        </a:spcAft>
                        <a:buFont typeface="Symbol" panose="05050102010706020507" pitchFamily="18" charset="2"/>
                        <a:buChar char=""/>
                      </a:pPr>
                      <a:r>
                        <a:rPr lang="fr-FR" sz="2000" dirty="0">
                          <a:solidFill>
                            <a:srgbClr val="FFFF00"/>
                          </a:solidFill>
                          <a:effectLst/>
                          <a:latin typeface="Arial" panose="020B0604020202020204" pitchFamily="34" charset="0"/>
                          <a:cs typeface="Arial" panose="020B0604020202020204" pitchFamily="34" charset="0"/>
                        </a:rPr>
                        <a:t>Ranger</a:t>
                      </a:r>
                      <a:r>
                        <a:rPr lang="fr-FR" sz="2000" dirty="0">
                          <a:effectLst/>
                          <a:latin typeface="Arial" panose="020B0604020202020204" pitchFamily="34" charset="0"/>
                          <a:cs typeface="Arial" panose="020B0604020202020204" pitchFamily="34" charset="0"/>
                        </a:rPr>
                        <a:t> et organiser l'espace de travail de façon efficace ; </a:t>
                      </a:r>
                      <a:endParaRPr lang="fr-FR" sz="2400" dirty="0">
                        <a:effectLst/>
                        <a:latin typeface="Arial" panose="020B0604020202020204" pitchFamily="34" charset="0"/>
                        <a:cs typeface="Arial" panose="020B0604020202020204" pitchFamily="34" charset="0"/>
                      </a:endParaRPr>
                    </a:p>
                    <a:p>
                      <a:pPr marL="342900" lvl="0" indent="-342900" algn="l">
                        <a:lnSpc>
                          <a:spcPct val="100000"/>
                        </a:lnSpc>
                        <a:spcBef>
                          <a:spcPts val="300"/>
                        </a:spcBef>
                        <a:spcAft>
                          <a:spcPts val="300"/>
                        </a:spcAft>
                        <a:buFont typeface="Symbol" panose="05050102010706020507" pitchFamily="18" charset="2"/>
                        <a:buChar char=""/>
                      </a:pPr>
                      <a:r>
                        <a:rPr lang="fr-FR" sz="2000" dirty="0">
                          <a:solidFill>
                            <a:srgbClr val="FFFF00"/>
                          </a:solidFill>
                          <a:effectLst/>
                          <a:latin typeface="Arial" panose="020B0604020202020204" pitchFamily="34" charset="0"/>
                          <a:cs typeface="Arial" panose="020B0604020202020204" pitchFamily="34" charset="0"/>
                        </a:rPr>
                        <a:t>Dépoussiérer</a:t>
                      </a:r>
                      <a:r>
                        <a:rPr lang="fr-FR" sz="2000" dirty="0">
                          <a:effectLst/>
                          <a:latin typeface="Arial" panose="020B0604020202020204" pitchFamily="34" charset="0"/>
                          <a:cs typeface="Arial" panose="020B0604020202020204" pitchFamily="34" charset="0"/>
                        </a:rPr>
                        <a:t> les processus en découvrant les anomalies, et améliorer la propreté des lieux ;</a:t>
                      </a:r>
                      <a:endParaRPr lang="fr-FR" sz="2400" dirty="0">
                        <a:effectLst/>
                        <a:latin typeface="Arial" panose="020B0604020202020204" pitchFamily="34" charset="0"/>
                        <a:cs typeface="Arial" panose="020B0604020202020204" pitchFamily="34" charset="0"/>
                      </a:endParaRPr>
                    </a:p>
                    <a:p>
                      <a:pPr marL="342900" lvl="0" indent="-342900" algn="l">
                        <a:lnSpc>
                          <a:spcPct val="100000"/>
                        </a:lnSpc>
                        <a:spcBef>
                          <a:spcPts val="300"/>
                        </a:spcBef>
                        <a:spcAft>
                          <a:spcPts val="300"/>
                        </a:spcAft>
                        <a:buFont typeface="Symbol" panose="05050102010706020507" pitchFamily="18" charset="2"/>
                        <a:buChar char=""/>
                      </a:pPr>
                      <a:r>
                        <a:rPr lang="fr-FR" sz="2000" dirty="0">
                          <a:solidFill>
                            <a:srgbClr val="FFFF00"/>
                          </a:solidFill>
                          <a:effectLst/>
                          <a:latin typeface="Arial" panose="020B0604020202020204" pitchFamily="34" charset="0"/>
                          <a:cs typeface="Arial" panose="020B0604020202020204" pitchFamily="34" charset="0"/>
                        </a:rPr>
                        <a:t>Rendre</a:t>
                      </a:r>
                      <a:r>
                        <a:rPr lang="fr-FR" sz="2000" dirty="0">
                          <a:effectLst/>
                          <a:latin typeface="Arial" panose="020B0604020202020204" pitchFamily="34" charset="0"/>
                          <a:cs typeface="Arial" panose="020B0604020202020204" pitchFamily="34" charset="0"/>
                        </a:rPr>
                        <a:t> </a:t>
                      </a:r>
                      <a:r>
                        <a:rPr lang="fr-FR" sz="2000" dirty="0">
                          <a:solidFill>
                            <a:srgbClr val="FFFF00"/>
                          </a:solidFill>
                          <a:effectLst/>
                          <a:latin typeface="Arial" panose="020B0604020202020204" pitchFamily="34" charset="0"/>
                          <a:cs typeface="Arial" panose="020B0604020202020204" pitchFamily="34" charset="0"/>
                        </a:rPr>
                        <a:t>évident</a:t>
                      </a:r>
                      <a:r>
                        <a:rPr lang="fr-FR" sz="2000" dirty="0">
                          <a:effectLst/>
                          <a:latin typeface="Arial" panose="020B0604020202020204" pitchFamily="34" charset="0"/>
                          <a:cs typeface="Arial" panose="020B0604020202020204" pitchFamily="34" charset="0"/>
                        </a:rPr>
                        <a:t> et prévenir l'apparition de la saleté et du désordre ;</a:t>
                      </a:r>
                      <a:endParaRPr lang="fr-FR" sz="2400" dirty="0">
                        <a:effectLst/>
                        <a:latin typeface="Arial" panose="020B0604020202020204" pitchFamily="34" charset="0"/>
                        <a:cs typeface="Arial" panose="020B0604020202020204" pitchFamily="34" charset="0"/>
                      </a:endParaRPr>
                    </a:p>
                    <a:p>
                      <a:pPr marL="342900" lvl="0" indent="-342900" algn="l">
                        <a:lnSpc>
                          <a:spcPct val="100000"/>
                        </a:lnSpc>
                        <a:spcBef>
                          <a:spcPts val="300"/>
                        </a:spcBef>
                        <a:spcAft>
                          <a:spcPts val="300"/>
                        </a:spcAft>
                        <a:buFont typeface="Symbol" panose="05050102010706020507" pitchFamily="18" charset="2"/>
                        <a:buChar char=""/>
                      </a:pPr>
                      <a:r>
                        <a:rPr lang="fr-FR" sz="2000" dirty="0">
                          <a:solidFill>
                            <a:srgbClr val="FFFF00"/>
                          </a:solidFill>
                          <a:effectLst/>
                          <a:latin typeface="Arial" panose="020B0604020202020204" pitchFamily="34" charset="0"/>
                          <a:cs typeface="Arial" panose="020B0604020202020204" pitchFamily="34" charset="0"/>
                        </a:rPr>
                        <a:t>Être</a:t>
                      </a:r>
                      <a:r>
                        <a:rPr lang="fr-FR" sz="2000" dirty="0">
                          <a:effectLst/>
                          <a:latin typeface="Arial" panose="020B0604020202020204" pitchFamily="34" charset="0"/>
                          <a:cs typeface="Arial" panose="020B0604020202020204" pitchFamily="34" charset="0"/>
                        </a:rPr>
                        <a:t> </a:t>
                      </a:r>
                      <a:r>
                        <a:rPr lang="fr-FR" sz="2000" dirty="0">
                          <a:solidFill>
                            <a:srgbClr val="FFFF00"/>
                          </a:solidFill>
                          <a:effectLst/>
                          <a:latin typeface="Arial" panose="020B0604020202020204" pitchFamily="34" charset="0"/>
                          <a:cs typeface="Arial" panose="020B0604020202020204" pitchFamily="34" charset="0"/>
                        </a:rPr>
                        <a:t>rigoureux</a:t>
                      </a:r>
                      <a:r>
                        <a:rPr lang="fr-FR" sz="2000" dirty="0">
                          <a:effectLst/>
                          <a:latin typeface="Arial" panose="020B0604020202020204" pitchFamily="34" charset="0"/>
                          <a:cs typeface="Arial" panose="020B0604020202020204" pitchFamily="34" charset="0"/>
                        </a:rPr>
                        <a:t> et encourager les efforts allant dans ce sens par l’autodiscipline.</a:t>
                      </a:r>
                      <a:endParaRPr lang="fr-FR" sz="2400" dirty="0">
                        <a:effectLst/>
                        <a:latin typeface="Arial" panose="020B0604020202020204" pitchFamily="34" charset="0"/>
                        <a:cs typeface="Arial" panose="020B0604020202020204" pitchFamily="34" charset="0"/>
                      </a:endParaRPr>
                    </a:p>
                    <a:p>
                      <a:pPr algn="ctr">
                        <a:lnSpc>
                          <a:spcPct val="100000"/>
                        </a:lnSpc>
                        <a:spcBef>
                          <a:spcPts val="1200"/>
                        </a:spcBef>
                        <a:spcAft>
                          <a:spcPts val="300"/>
                        </a:spcAft>
                      </a:pPr>
                      <a:r>
                        <a:rPr lang="fr-FR" sz="2000" dirty="0">
                          <a:effectLst/>
                          <a:latin typeface="Arial" panose="020B0604020202020204" pitchFamily="34" charset="0"/>
                          <a:cs typeface="Arial" panose="020B0604020202020204" pitchFamily="34" charset="0"/>
                        </a:rPr>
                        <a:t>La mise en œuvre de ces règles améliore la productivité et la qualité, diminue les pannes et les pertes de temps, motive le personnel, améliore l’image de la société, inspire confiance, libère de l’espace et améliore la sécurité du travail.</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57019" marR="57019"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2869805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01667"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rPr>
              <a:t>1. </a:t>
            </a:r>
            <a:r>
              <a:rPr lang="fr-FR" sz="2800" b="1">
                <a:solidFill>
                  <a:srgbClr val="FFFF00"/>
                </a:solidFill>
                <a:effectLst/>
                <a:latin typeface="Arial" panose="020B0604020202020204" pitchFamily="34" charset="0"/>
                <a:ea typeface="Times New Roman" panose="02020603050405020304" pitchFamily="18" charset="0"/>
              </a:rPr>
              <a:t>Initier une </a:t>
            </a:r>
            <a:r>
              <a:rPr lang="fr-FR" sz="2800" b="1" dirty="0">
                <a:solidFill>
                  <a:srgbClr val="FFFF00"/>
                </a:solidFill>
                <a:effectLst/>
                <a:latin typeface="Arial" panose="020B0604020202020204" pitchFamily="34" charset="0"/>
                <a:ea typeface="Times New Roman" panose="02020603050405020304" pitchFamily="18" charset="0"/>
              </a:rPr>
              <a:t>démarche qualité</a:t>
            </a:r>
          </a:p>
          <a:p>
            <a:r>
              <a:rPr lang="fr-FR" sz="2800" b="1" dirty="0">
                <a:solidFill>
                  <a:srgbClr val="FFFF00"/>
                </a:solidFill>
                <a:latin typeface="Arial" panose="020B0604020202020204" pitchFamily="34" charset="0"/>
                <a:cs typeface="Arial" panose="020B0604020202020204" pitchFamily="34" charset="0"/>
              </a:rPr>
              <a:t>1.2. Les outils de la qualité</a:t>
            </a:r>
          </a:p>
        </p:txBody>
      </p:sp>
      <p:graphicFrame>
        <p:nvGraphicFramePr>
          <p:cNvPr id="2" name="Tableau 1"/>
          <p:cNvGraphicFramePr>
            <a:graphicFrameLocks noGrp="1"/>
          </p:cNvGraphicFramePr>
          <p:nvPr>
            <p:extLst>
              <p:ext uri="{D42A27DB-BD31-4B8C-83A1-F6EECF244321}">
                <p14:modId xmlns:p14="http://schemas.microsoft.com/office/powerpoint/2010/main" val="1509832946"/>
              </p:ext>
            </p:extLst>
          </p:nvPr>
        </p:nvGraphicFramePr>
        <p:xfrm>
          <a:off x="347132" y="1337732"/>
          <a:ext cx="10910339" cy="4372955"/>
        </p:xfrm>
        <a:graphic>
          <a:graphicData uri="http://schemas.openxmlformats.org/drawingml/2006/table">
            <a:tbl>
              <a:tblPr firstRow="1" firstCol="1" bandRow="1">
                <a:tableStyleId>{BC89EF96-8CEA-46FF-86C4-4CE0E7609802}</a:tableStyleId>
              </a:tblPr>
              <a:tblGrid>
                <a:gridCol w="1492957">
                  <a:extLst>
                    <a:ext uri="{9D8B030D-6E8A-4147-A177-3AD203B41FA5}">
                      <a16:colId xmlns:a16="http://schemas.microsoft.com/office/drawing/2014/main" val="20000"/>
                    </a:ext>
                  </a:extLst>
                </a:gridCol>
                <a:gridCol w="9417382">
                  <a:extLst>
                    <a:ext uri="{9D8B030D-6E8A-4147-A177-3AD203B41FA5}">
                      <a16:colId xmlns:a16="http://schemas.microsoft.com/office/drawing/2014/main" val="20001"/>
                    </a:ext>
                  </a:extLst>
                </a:gridCol>
              </a:tblGrid>
              <a:tr h="4372955">
                <a:tc>
                  <a:txBody>
                    <a:bodyPr/>
                    <a:lstStyle/>
                    <a:p>
                      <a:pPr marL="228600" indent="-228600" algn="ctr">
                        <a:lnSpc>
                          <a:spcPct val="100000"/>
                        </a:lnSpc>
                        <a:spcBef>
                          <a:spcPts val="1200"/>
                        </a:spcBef>
                        <a:spcAft>
                          <a:spcPts val="0"/>
                        </a:spcAft>
                      </a:pPr>
                      <a:r>
                        <a:rPr lang="fr-FR" sz="2000" dirty="0">
                          <a:effectLst/>
                          <a:latin typeface="Arial" panose="020B0604020202020204" pitchFamily="34" charset="0"/>
                          <a:cs typeface="Arial" panose="020B0604020202020204" pitchFamily="34" charset="0"/>
                        </a:rPr>
                        <a:t>L’AMDEC </a:t>
                      </a:r>
                      <a:endParaRPr lang="fr-FR" sz="2400" b="1" i="1" dirty="0">
                        <a:effectLst/>
                        <a:latin typeface="Arial" panose="020B0604020202020204" pitchFamily="34" charset="0"/>
                        <a:ea typeface="Times New Roman" panose="02020603050405020304" pitchFamily="18" charset="0"/>
                        <a:cs typeface="Arial" panose="020B0604020202020204" pitchFamily="34" charset="0"/>
                      </a:endParaRPr>
                    </a:p>
                  </a:txBody>
                  <a:tcPr marL="57019" marR="57019" marT="0" marB="0" anchor="ctr"/>
                </a:tc>
                <a:tc>
                  <a:txBody>
                    <a:bodyPr/>
                    <a:lstStyle/>
                    <a:p>
                      <a:pPr algn="ctr">
                        <a:lnSpc>
                          <a:spcPct val="100000"/>
                        </a:lnSpc>
                        <a:spcBef>
                          <a:spcPts val="1200"/>
                        </a:spcBef>
                        <a:spcAft>
                          <a:spcPts val="300"/>
                        </a:spcAft>
                      </a:pPr>
                      <a:r>
                        <a:rPr lang="fr-FR" sz="2200" dirty="0">
                          <a:solidFill>
                            <a:srgbClr val="FFFF00"/>
                          </a:solidFill>
                          <a:effectLst/>
                          <a:latin typeface="Arial" panose="020B0604020202020204" pitchFamily="34" charset="0"/>
                          <a:cs typeface="Arial" panose="020B0604020202020204" pitchFamily="34" charset="0"/>
                        </a:rPr>
                        <a:t>Analyse des Modes de Défaillance et de leurs Effets et de leur Criticité (</a:t>
                      </a:r>
                      <a:r>
                        <a:rPr lang="fr-FR" sz="2200" dirty="0" err="1">
                          <a:solidFill>
                            <a:srgbClr val="FFFF00"/>
                          </a:solidFill>
                          <a:effectLst/>
                          <a:latin typeface="Arial" panose="020B0604020202020204" pitchFamily="34" charset="0"/>
                          <a:cs typeface="Arial" panose="020B0604020202020204" pitchFamily="34" charset="0"/>
                        </a:rPr>
                        <a:t>AMDEC</a:t>
                      </a:r>
                      <a:r>
                        <a:rPr lang="fr-FR" sz="2200" dirty="0">
                          <a:solidFill>
                            <a:srgbClr val="FFFF00"/>
                          </a:solidFill>
                          <a:effectLst/>
                          <a:latin typeface="Arial" panose="020B06040202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a:t>
                      </a:r>
                    </a:p>
                    <a:p>
                      <a:pPr marL="342900" indent="-342900" algn="l">
                        <a:lnSpc>
                          <a:spcPct val="100000"/>
                        </a:lnSpc>
                        <a:spcBef>
                          <a:spcPts val="1200"/>
                        </a:spcBef>
                        <a:spcAft>
                          <a:spcPts val="300"/>
                        </a:spcAft>
                        <a:buFont typeface="Symbol" panose="05050102010706020507" pitchFamily="18" charset="2"/>
                        <a:buChar char="Þ"/>
                      </a:pPr>
                      <a:r>
                        <a:rPr lang="fr-FR" sz="2200" dirty="0">
                          <a:effectLst/>
                          <a:latin typeface="Arial" panose="020B0604020202020204" pitchFamily="34" charset="0"/>
                          <a:cs typeface="Arial" panose="020B0604020202020204" pitchFamily="34" charset="0"/>
                        </a:rPr>
                        <a:t>Analyse des risques potentiels concernant les défauts ou défaillances en termes de gravité, de fréquence et de probabilité d’identification ; </a:t>
                      </a:r>
                    </a:p>
                    <a:p>
                      <a:pPr marL="342900" indent="-342900" algn="l">
                        <a:lnSpc>
                          <a:spcPct val="100000"/>
                        </a:lnSpc>
                        <a:spcBef>
                          <a:spcPts val="1200"/>
                        </a:spcBef>
                        <a:spcAft>
                          <a:spcPts val="300"/>
                        </a:spcAft>
                        <a:buFont typeface="Symbol" panose="05050102010706020507" pitchFamily="18" charset="2"/>
                        <a:buChar char="Þ"/>
                      </a:pPr>
                      <a:r>
                        <a:rPr lang="fr-FR" sz="2200" dirty="0">
                          <a:effectLst/>
                          <a:latin typeface="Arial" panose="020B0604020202020204" pitchFamily="34" charset="0"/>
                          <a:cs typeface="Arial" panose="020B0604020202020204" pitchFamily="34" charset="0"/>
                        </a:rPr>
                        <a:t>Pour leur apporter des solutions préventives. </a:t>
                      </a:r>
                    </a:p>
                    <a:p>
                      <a:pPr algn="ctr">
                        <a:lnSpc>
                          <a:spcPct val="100000"/>
                        </a:lnSpc>
                        <a:spcBef>
                          <a:spcPts val="1800"/>
                        </a:spcBef>
                        <a:spcAft>
                          <a:spcPts val="300"/>
                        </a:spcAft>
                      </a:pPr>
                      <a:r>
                        <a:rPr lang="fr-FR" sz="2200" dirty="0">
                          <a:effectLst/>
                          <a:latin typeface="Arial" panose="020B0604020202020204" pitchFamily="34" charset="0"/>
                          <a:cs typeface="Arial" panose="020B0604020202020204" pitchFamily="34" charset="0"/>
                        </a:rPr>
                        <a:t>Elle est mise en œuvre dans le cadre de groupes de travail qui vont analyser le processus de production et les caractéristiques du produit pour en identifier la criticité.</a:t>
                      </a:r>
                      <a:endParaRPr lang="fr-FR" sz="2200" dirty="0">
                        <a:effectLst/>
                        <a:latin typeface="Arial" panose="020B0604020202020204" pitchFamily="34" charset="0"/>
                        <a:ea typeface="Calibri" panose="020F0502020204030204" pitchFamily="34" charset="0"/>
                        <a:cs typeface="Arial" panose="020B0604020202020204" pitchFamily="34" charset="0"/>
                      </a:endParaRPr>
                    </a:p>
                  </a:txBody>
                  <a:tcPr marL="57019" marR="57019"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97431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01667"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1. </a:t>
            </a:r>
            <a:r>
              <a:rPr lang="fr-FR" sz="2800" b="1" dirty="0">
                <a:solidFill>
                  <a:srgbClr val="FFFF00"/>
                </a:solidFill>
                <a:effectLst/>
                <a:latin typeface="Arial" panose="020B0604020202020204" pitchFamily="34" charset="0"/>
                <a:ea typeface="Times New Roman" panose="02020603050405020304" pitchFamily="18" charset="0"/>
              </a:rPr>
              <a:t>Initier une</a:t>
            </a: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démarche qualité</a:t>
            </a:r>
          </a:p>
          <a:p>
            <a:r>
              <a:rPr lang="fr-FR" sz="2800" b="1" dirty="0">
                <a:solidFill>
                  <a:srgbClr val="FFFF00"/>
                </a:solidFill>
                <a:latin typeface="Arial" panose="020B0604020202020204" pitchFamily="34" charset="0"/>
                <a:cs typeface="Arial" panose="020B0604020202020204" pitchFamily="34" charset="0"/>
              </a:rPr>
              <a:t>1.1. Les objectifs et les principes de la qualité totale</a:t>
            </a:r>
          </a:p>
        </p:txBody>
      </p:sp>
      <p:sp>
        <p:nvSpPr>
          <p:cNvPr id="2" name="Rectangle 1"/>
          <p:cNvSpPr/>
          <p:nvPr/>
        </p:nvSpPr>
        <p:spPr>
          <a:xfrm>
            <a:off x="500332" y="1445770"/>
            <a:ext cx="11141333" cy="3816429"/>
          </a:xfrm>
          <a:prstGeom prst="rect">
            <a:avLst/>
          </a:prstGeom>
        </p:spPr>
        <p:txBody>
          <a:bodyPr wrap="square">
            <a:spAutoFit/>
          </a:bodyPr>
          <a:lstStyle/>
          <a:p>
            <a:pPr algn="ctr">
              <a:spcBef>
                <a:spcPts val="1200"/>
              </a:spcBef>
              <a:spcAft>
                <a:spcPts val="0"/>
              </a:spcAft>
            </a:pPr>
            <a:r>
              <a:rPr lang="fr-FR" sz="2800" b="1" dirty="0">
                <a:latin typeface="Arial" panose="020B0604020202020204" pitchFamily="34" charset="0"/>
                <a:ea typeface="Calibri" panose="020F0502020204030204" pitchFamily="34" charset="0"/>
                <a:cs typeface="Calibri" panose="020F0502020204030204" pitchFamily="34" charset="0"/>
              </a:rPr>
              <a:t>La qualité totale =&gt; une démarche de </a:t>
            </a:r>
            <a:r>
              <a:rPr lang="fr-FR" sz="2800" b="1" dirty="0">
                <a:latin typeface="Arial" panose="020B0604020202020204" pitchFamily="34" charset="0"/>
                <a:ea typeface="Calibri" panose="020F0502020204030204" pitchFamily="34" charset="0"/>
                <a:cs typeface="Calibri" panose="020F0502020204030204" pitchFamily="34" charset="0"/>
                <a:hlinkClick r:id="rId2" tooltip="Gestion de la qualité"/>
              </a:rPr>
              <a:t>gestion de la qualité</a:t>
            </a:r>
            <a:r>
              <a:rPr lang="fr-FR" sz="2800" b="1" dirty="0">
                <a:latin typeface="Arial" panose="020B0604020202020204" pitchFamily="34" charset="0"/>
                <a:ea typeface="Calibri" panose="020F0502020204030204" pitchFamily="34" charset="0"/>
                <a:cs typeface="Calibri" panose="020F0502020204030204" pitchFamily="34" charset="0"/>
              </a:rPr>
              <a:t> </a:t>
            </a:r>
          </a:p>
          <a:p>
            <a:pPr algn="ctr">
              <a:spcBef>
                <a:spcPts val="2400"/>
              </a:spcBef>
              <a:spcAft>
                <a:spcPts val="0"/>
              </a:spcAft>
            </a:pPr>
            <a:r>
              <a:rPr lang="fr-FR" sz="2800" b="1" dirty="0">
                <a:latin typeface="Arial" panose="020B0604020202020204" pitchFamily="34" charset="0"/>
                <a:ea typeface="Calibri" panose="020F0502020204030204" pitchFamily="34" charset="0"/>
                <a:cs typeface="Calibri" panose="020F0502020204030204" pitchFamily="34" charset="0"/>
              </a:rPr>
              <a:t>Objectif </a:t>
            </a:r>
          </a:p>
          <a:p>
            <a:pPr algn="ctr">
              <a:spcBef>
                <a:spcPts val="1200"/>
              </a:spcBef>
              <a:spcAft>
                <a:spcPts val="0"/>
              </a:spcAft>
            </a:pPr>
            <a:r>
              <a:rPr lang="fr-FR" sz="2800" b="1" dirty="0">
                <a:solidFill>
                  <a:srgbClr val="FFFF00"/>
                </a:solidFill>
                <a:latin typeface="Arial" panose="020B0604020202020204" pitchFamily="34" charset="0"/>
                <a:ea typeface="Calibri" panose="020F0502020204030204" pitchFamily="34" charset="0"/>
                <a:cs typeface="Calibri" panose="020F0502020204030204" pitchFamily="34" charset="0"/>
              </a:rPr>
              <a:t>Une mobilisation et une implication de toute l'entreprise pour parvenir à une qualité maximum, en limitant les gaspillages et en améliorant en permanence la qualité des produits ou services créés. </a:t>
            </a:r>
          </a:p>
          <a:p>
            <a:pPr algn="ctr">
              <a:spcBef>
                <a:spcPts val="2400"/>
              </a:spcBef>
              <a:spcAft>
                <a:spcPts val="0"/>
              </a:spcAft>
            </a:pPr>
            <a:r>
              <a:rPr lang="fr-FR" sz="2400" b="1" dirty="0">
                <a:latin typeface="Arial" panose="020B0604020202020204" pitchFamily="34" charset="0"/>
                <a:ea typeface="Calibri" panose="020F0502020204030204" pitchFamily="34" charset="0"/>
                <a:cs typeface="Calibri" panose="020F0502020204030204" pitchFamily="34" charset="0"/>
              </a:rPr>
              <a:t>Cette démarche repose largement sur la mise en œuvre de normes.</a:t>
            </a:r>
            <a:endParaRPr lang="fr-FR"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851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01667"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rPr>
              <a:t>1. Initier une démarche qualité</a:t>
            </a:r>
          </a:p>
          <a:p>
            <a:r>
              <a:rPr lang="fr-FR" sz="2800" b="1" dirty="0">
                <a:solidFill>
                  <a:srgbClr val="FFFF00"/>
                </a:solidFill>
                <a:latin typeface="Arial" panose="020B0604020202020204" pitchFamily="34" charset="0"/>
                <a:cs typeface="Arial" panose="020B0604020202020204" pitchFamily="34" charset="0"/>
              </a:rPr>
              <a:t>1.1. Les objectifs et les principes de la qualité totale</a:t>
            </a:r>
          </a:p>
        </p:txBody>
      </p:sp>
      <p:sp>
        <p:nvSpPr>
          <p:cNvPr id="2" name="Rectangle 1"/>
          <p:cNvSpPr/>
          <p:nvPr/>
        </p:nvSpPr>
        <p:spPr>
          <a:xfrm>
            <a:off x="468062" y="1294169"/>
            <a:ext cx="10927433" cy="1200329"/>
          </a:xfrm>
          <a:prstGeom prst="rect">
            <a:avLst/>
          </a:prstGeom>
        </p:spPr>
        <p:txBody>
          <a:bodyPr wrap="square">
            <a:spAutoFit/>
          </a:bodyPr>
          <a:lstStyle/>
          <a:p>
            <a:pPr algn="ctr">
              <a:spcBef>
                <a:spcPts val="1200"/>
              </a:spcBef>
              <a:spcAft>
                <a:spcPts val="0"/>
              </a:spcAft>
            </a:pPr>
            <a:r>
              <a:rPr lang="fr-FR" sz="2400" b="1" dirty="0">
                <a:latin typeface="Arial" panose="020B0604020202020204" pitchFamily="34" charset="0"/>
                <a:ea typeface="Calibri" panose="020F0502020204030204" pitchFamily="34" charset="0"/>
                <a:cs typeface="Calibri" panose="020F0502020204030204" pitchFamily="34" charset="0"/>
              </a:rPr>
              <a:t>Identifier les règles qui s’appliquent à l’entreprise et les valeurs qu’elle souhaite promouvoir à travers ses produits ou services, sa communication, son image. </a:t>
            </a:r>
          </a:p>
        </p:txBody>
      </p:sp>
      <p:graphicFrame>
        <p:nvGraphicFramePr>
          <p:cNvPr id="3" name="Diagramme 2"/>
          <p:cNvGraphicFramePr/>
          <p:nvPr>
            <p:extLst>
              <p:ext uri="{D42A27DB-BD31-4B8C-83A1-F6EECF244321}">
                <p14:modId xmlns:p14="http://schemas.microsoft.com/office/powerpoint/2010/main" val="2636161838"/>
              </p:ext>
            </p:extLst>
          </p:nvPr>
        </p:nvGraphicFramePr>
        <p:xfrm>
          <a:off x="650495" y="2294625"/>
          <a:ext cx="9839226" cy="4451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00701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87132"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rPr>
              <a:t>1. Initier une démarche qualité</a:t>
            </a:r>
          </a:p>
          <a:p>
            <a:r>
              <a:rPr lang="fr-FR" sz="2800" b="1" dirty="0">
                <a:solidFill>
                  <a:srgbClr val="FFFF00"/>
                </a:solidFill>
                <a:latin typeface="Arial" panose="020B0604020202020204" pitchFamily="34" charset="0"/>
                <a:cs typeface="Arial" panose="020B0604020202020204" pitchFamily="34" charset="0"/>
              </a:rPr>
              <a:t>1.1. Les objectifs et les principes de la qualité totale</a:t>
            </a:r>
          </a:p>
        </p:txBody>
      </p:sp>
      <p:sp>
        <p:nvSpPr>
          <p:cNvPr id="2" name="Rectangle 1"/>
          <p:cNvSpPr/>
          <p:nvPr/>
        </p:nvSpPr>
        <p:spPr>
          <a:xfrm>
            <a:off x="0" y="1613698"/>
            <a:ext cx="6927011" cy="3139321"/>
          </a:xfrm>
          <a:prstGeom prst="rect">
            <a:avLst/>
          </a:prstGeom>
        </p:spPr>
        <p:txBody>
          <a:bodyPr wrap="square">
            <a:spAutoFit/>
          </a:bodyPr>
          <a:lstStyle/>
          <a:p>
            <a:pPr algn="ctr">
              <a:spcBef>
                <a:spcPts val="600"/>
              </a:spcBef>
              <a:spcAft>
                <a:spcPts val="0"/>
              </a:spcAft>
            </a:pPr>
            <a:r>
              <a:rPr lang="fr-FR" sz="2800" b="1" dirty="0">
                <a:latin typeface="Arial" panose="020B0604020202020204" pitchFamily="34" charset="0"/>
                <a:ea typeface="Calibri" panose="020F0502020204030204" pitchFamily="34" charset="0"/>
                <a:cs typeface="Calibri" panose="020F0502020204030204" pitchFamily="34" charset="0"/>
              </a:rPr>
              <a:t>La charte qualité synthétise les valeurs et les engagements de la société </a:t>
            </a:r>
          </a:p>
          <a:p>
            <a:pPr algn="ctr">
              <a:spcBef>
                <a:spcPts val="600"/>
              </a:spcBef>
              <a:spcAft>
                <a:spcPts val="0"/>
              </a:spcAft>
            </a:pPr>
            <a:r>
              <a:rPr lang="fr-FR" sz="2800" b="1" dirty="0">
                <a:latin typeface="Arial" panose="020B0604020202020204" pitchFamily="34" charset="0"/>
                <a:ea typeface="Calibri" panose="020F0502020204030204" pitchFamily="34" charset="0"/>
                <a:cs typeface="Calibri" panose="020F0502020204030204" pitchFamily="34" charset="0"/>
              </a:rPr>
              <a:t>vis-à-vis :</a:t>
            </a:r>
          </a:p>
          <a:p>
            <a:pPr marL="1077913" indent="-342900">
              <a:spcBef>
                <a:spcPts val="1800"/>
              </a:spcBef>
              <a:spcAft>
                <a:spcPts val="0"/>
              </a:spcAft>
              <a:buFont typeface="Wingdings" panose="05000000000000000000" pitchFamily="2" charset="2"/>
              <a:buChar char="q"/>
            </a:pPr>
            <a:r>
              <a:rPr lang="fr-FR" sz="2800" dirty="0">
                <a:latin typeface="Arial" panose="020B0604020202020204" pitchFamily="34" charset="0"/>
                <a:ea typeface="Calibri" panose="020F0502020204030204" pitchFamily="34" charset="0"/>
                <a:cs typeface="Calibri" panose="020F0502020204030204" pitchFamily="34" charset="0"/>
              </a:rPr>
              <a:t> du personnel (qualité interne) </a:t>
            </a:r>
          </a:p>
          <a:p>
            <a:pPr marL="1077913" indent="-342900">
              <a:spcBef>
                <a:spcPts val="600"/>
              </a:spcBef>
              <a:buFont typeface="Wingdings" panose="05000000000000000000" pitchFamily="2" charset="2"/>
              <a:buChar char="q"/>
            </a:pPr>
            <a:r>
              <a:rPr lang="fr-FR" sz="2800" dirty="0">
                <a:latin typeface="Arial" panose="020B0604020202020204" pitchFamily="34" charset="0"/>
                <a:ea typeface="Calibri" panose="020F0502020204030204" pitchFamily="34" charset="0"/>
                <a:cs typeface="Calibri" panose="020F0502020204030204" pitchFamily="34" charset="0"/>
              </a:rPr>
              <a:t> des clients (qualité externe)</a:t>
            </a:r>
          </a:p>
          <a:p>
            <a:pPr marL="1077913" indent="-342900">
              <a:spcBef>
                <a:spcPts val="600"/>
              </a:spcBef>
              <a:spcAft>
                <a:spcPts val="0"/>
              </a:spcAft>
              <a:buFont typeface="Wingdings" panose="05000000000000000000" pitchFamily="2" charset="2"/>
              <a:buChar char="q"/>
            </a:pPr>
            <a:r>
              <a:rPr lang="fr-FR" sz="2800" dirty="0">
                <a:latin typeface="Arial" panose="020B0604020202020204" pitchFamily="34" charset="0"/>
                <a:ea typeface="Calibri" panose="020F0502020204030204" pitchFamily="34" charset="0"/>
                <a:cs typeface="Calibri" panose="020F0502020204030204" pitchFamily="34" charset="0"/>
              </a:rPr>
              <a:t> des fournisseurs (qualité externe). </a:t>
            </a:r>
            <a:endParaRPr lang="fr-FR" sz="2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b="14690"/>
          <a:stretch/>
        </p:blipFill>
        <p:spPr>
          <a:xfrm>
            <a:off x="6927011" y="1055407"/>
            <a:ext cx="4983673" cy="4878464"/>
          </a:xfrm>
          <a:prstGeom prst="rect">
            <a:avLst/>
          </a:prstGeom>
        </p:spPr>
      </p:pic>
    </p:spTree>
    <p:extLst>
      <p:ext uri="{BB962C8B-B14F-4D97-AF65-F5344CB8AC3E}">
        <p14:creationId xmlns:p14="http://schemas.microsoft.com/office/powerpoint/2010/main" val="535119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87132"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rPr>
              <a:t>1. Initier une démarche qualité</a:t>
            </a:r>
          </a:p>
          <a:p>
            <a:r>
              <a:rPr lang="fr-FR" sz="2800" b="1" dirty="0">
                <a:solidFill>
                  <a:srgbClr val="FFFF00"/>
                </a:solidFill>
                <a:latin typeface="Arial" panose="020B0604020202020204" pitchFamily="34" charset="0"/>
                <a:cs typeface="Arial" panose="020B0604020202020204" pitchFamily="34" charset="0"/>
              </a:rPr>
              <a:t>1.2. La démarche d’amélioration continue</a:t>
            </a:r>
          </a:p>
        </p:txBody>
      </p:sp>
      <p:sp>
        <p:nvSpPr>
          <p:cNvPr id="3" name="ZoneTexte 2">
            <a:extLst>
              <a:ext uri="{FF2B5EF4-FFF2-40B4-BE49-F238E27FC236}">
                <a16:creationId xmlns:a16="http://schemas.microsoft.com/office/drawing/2014/main" id="{1AD05954-3E9B-DB31-BBD9-0BE94D6E18AA}"/>
              </a:ext>
            </a:extLst>
          </p:cNvPr>
          <p:cNvSpPr txBox="1"/>
          <p:nvPr/>
        </p:nvSpPr>
        <p:spPr>
          <a:xfrm>
            <a:off x="725510" y="1396922"/>
            <a:ext cx="10590725" cy="4416594"/>
          </a:xfrm>
          <a:prstGeom prst="rect">
            <a:avLst/>
          </a:prstGeom>
          <a:noFill/>
        </p:spPr>
        <p:txBody>
          <a:bodyPr wrap="square">
            <a:spAutoFit/>
          </a:bodyPr>
          <a:lstStyle/>
          <a:p>
            <a:pPr algn="just">
              <a:spcBef>
                <a:spcPts val="600"/>
              </a:spcBef>
            </a:pPr>
            <a:r>
              <a:rPr lang="fr-FR" sz="2400" dirty="0">
                <a:effectLst/>
                <a:latin typeface="Arial" panose="020B0604020202020204" pitchFamily="34" charset="0"/>
                <a:ea typeface="Times New Roman" panose="02020603050405020304" pitchFamily="18" charset="0"/>
                <a:cs typeface="Arial" panose="020B0604020202020204" pitchFamily="34" charset="0"/>
              </a:rPr>
              <a:t>La démarche d'amélioration continue vise à améliorer de manière continue les performances d'une entreprise</a:t>
            </a:r>
            <a:r>
              <a:rPr lang="fr-FR" sz="2400" dirty="0">
                <a:latin typeface="Arial" panose="020B0604020202020204" pitchFamily="34" charset="0"/>
                <a:ea typeface="Times New Roman" panose="02020603050405020304" pitchFamily="18" charset="0"/>
                <a:cs typeface="Arial" panose="020B0604020202020204" pitchFamily="34" charset="0"/>
              </a:rPr>
              <a:t> :</a:t>
            </a: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p>
            <a:pPr algn="ctr">
              <a:spcBef>
                <a:spcPts val="1800"/>
              </a:spcBef>
            </a:pPr>
            <a:r>
              <a:rPr lang="fr-FR" sz="2400" b="1" dirty="0">
                <a:effectLst/>
                <a:latin typeface="Arial" panose="020B0604020202020204" pitchFamily="34" charset="0"/>
                <a:ea typeface="Times New Roman" panose="02020603050405020304" pitchFamily="18" charset="0"/>
                <a:cs typeface="Arial" panose="020B0604020202020204" pitchFamily="34" charset="0"/>
              </a:rPr>
              <a:t>en éliminant les dysfonctionnements </a:t>
            </a:r>
          </a:p>
          <a:p>
            <a:pPr algn="ctr"/>
            <a:r>
              <a:rPr lang="fr-FR" sz="2400" b="1" dirty="0">
                <a:effectLst/>
                <a:latin typeface="Arial" panose="020B0604020202020204" pitchFamily="34" charset="0"/>
                <a:ea typeface="Times New Roman" panose="02020603050405020304" pitchFamily="18" charset="0"/>
                <a:cs typeface="Arial" panose="020B0604020202020204" pitchFamily="34" charset="0"/>
              </a:rPr>
              <a:t>en renforçant les atouts générateurs de valeur </a:t>
            </a:r>
          </a:p>
          <a:p>
            <a:pPr algn="ctr">
              <a:spcBef>
                <a:spcPts val="2400"/>
              </a:spcBef>
            </a:pPr>
            <a:r>
              <a:rPr lang="fr-FR" sz="2400" dirty="0">
                <a:effectLst/>
                <a:latin typeface="Arial" panose="020B0604020202020204" pitchFamily="34" charset="0"/>
                <a:ea typeface="Times New Roman" panose="02020603050405020304" pitchFamily="18" charset="0"/>
                <a:cs typeface="Arial" panose="020B0604020202020204" pitchFamily="34" charset="0"/>
              </a:rPr>
              <a:t>Elle repose sur l'idée que l'amélioration est un processus permanent et </a:t>
            </a:r>
            <a:r>
              <a:rPr lang="fr-FR" sz="2400" dirty="0" err="1">
                <a:effectLst/>
                <a:latin typeface="Arial" panose="020B0604020202020204" pitchFamily="34" charset="0"/>
                <a:ea typeface="Times New Roman" panose="02020603050405020304" pitchFamily="18" charset="0"/>
                <a:cs typeface="Arial" panose="020B0604020202020204" pitchFamily="34" charset="0"/>
              </a:rPr>
              <a:t>répetitif</a:t>
            </a:r>
            <a:r>
              <a:rPr lang="fr-FR" sz="2400" dirty="0">
                <a:effectLst/>
                <a:latin typeface="Arial" panose="020B0604020202020204" pitchFamily="34" charset="0"/>
                <a:ea typeface="Times New Roman" panose="02020603050405020304" pitchFamily="18" charset="0"/>
                <a:cs typeface="Arial" panose="020B0604020202020204" pitchFamily="34" charset="0"/>
              </a:rPr>
              <a:t>, qui ne s'achève jamais.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2400"/>
              </a:spcBef>
              <a:spcAft>
                <a:spcPts val="600"/>
              </a:spcAft>
            </a:pPr>
            <a:r>
              <a:rPr lang="fr-FR" sz="2400" dirty="0">
                <a:effectLst/>
                <a:latin typeface="Arial" panose="020B0604020202020204" pitchFamily="34" charset="0"/>
                <a:ea typeface="Times New Roman" panose="02020603050405020304" pitchFamily="18" charset="0"/>
                <a:cs typeface="Arial" panose="020B0604020202020204" pitchFamily="34" charset="0"/>
              </a:rPr>
              <a:t>=&gt; Elle vise à atteindre un certain nombre d'objectifs, notamment : </a:t>
            </a:r>
          </a:p>
          <a:p>
            <a:pPr algn="ctr">
              <a:spcBef>
                <a:spcPts val="600"/>
              </a:spcBef>
            </a:pPr>
            <a:r>
              <a:rPr lang="fr-FR" sz="2400" dirty="0">
                <a:effectLst/>
                <a:latin typeface="Arial" panose="020B0604020202020204" pitchFamily="34" charset="0"/>
                <a:ea typeface="Times New Roman" panose="02020603050405020304" pitchFamily="18" charset="0"/>
                <a:cs typeface="Arial" panose="020B0604020202020204" pitchFamily="34" charset="0"/>
              </a:rPr>
              <a:t>améliorer la qualité des produits et services ; réduire les coûts ; augmenter la productivité ; améliorer la satisfaction des clients ; réduire les risques.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202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87132"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rPr>
              <a:t>1. Initier une démarche qualité</a:t>
            </a:r>
          </a:p>
          <a:p>
            <a:r>
              <a:rPr lang="fr-FR" sz="2800" b="1" dirty="0">
                <a:solidFill>
                  <a:srgbClr val="FFFF00"/>
                </a:solidFill>
                <a:latin typeface="Arial" panose="020B0604020202020204" pitchFamily="34" charset="0"/>
                <a:cs typeface="Arial" panose="020B0604020202020204" pitchFamily="34" charset="0"/>
              </a:rPr>
              <a:t>1.2. La démarche d’amélioration continue</a:t>
            </a:r>
          </a:p>
        </p:txBody>
      </p:sp>
      <p:sp>
        <p:nvSpPr>
          <p:cNvPr id="3" name="ZoneTexte 2">
            <a:extLst>
              <a:ext uri="{FF2B5EF4-FFF2-40B4-BE49-F238E27FC236}">
                <a16:creationId xmlns:a16="http://schemas.microsoft.com/office/drawing/2014/main" id="{1AD05954-3E9B-DB31-BBD9-0BE94D6E18AA}"/>
              </a:ext>
            </a:extLst>
          </p:cNvPr>
          <p:cNvSpPr txBox="1"/>
          <p:nvPr/>
        </p:nvSpPr>
        <p:spPr>
          <a:xfrm>
            <a:off x="1073239" y="1396922"/>
            <a:ext cx="10242996" cy="3724096"/>
          </a:xfrm>
          <a:prstGeom prst="rect">
            <a:avLst/>
          </a:prstGeom>
          <a:noFill/>
        </p:spPr>
        <p:txBody>
          <a:bodyPr wrap="square">
            <a:spAutoFit/>
          </a:bodyPr>
          <a:lstStyle/>
          <a:p>
            <a:pPr>
              <a:spcBef>
                <a:spcPts val="600"/>
              </a:spcBef>
              <a:spcAft>
                <a:spcPts val="600"/>
              </a:spcAft>
            </a:pPr>
            <a:r>
              <a:rPr lang="fr-FR" sz="2400" dirty="0">
                <a:effectLst/>
                <a:latin typeface="Arial" panose="020B0604020202020204" pitchFamily="34" charset="0"/>
                <a:ea typeface="Times New Roman" panose="02020603050405020304" pitchFamily="18" charset="0"/>
                <a:cs typeface="Arial" panose="020B0604020202020204" pitchFamily="34" charset="0"/>
              </a:rPr>
              <a:t>La démarche peut être mise en œuvre dans tous les domaines d'activité d'une entreprise, </a:t>
            </a:r>
          </a:p>
          <a:p>
            <a:pPr marL="3086100" lvl="6" indent="-342900" algn="just">
              <a:buFont typeface="Wingdings" panose="05000000000000000000" pitchFamily="2" charset="2"/>
              <a:buChar char="v"/>
            </a:pPr>
            <a:r>
              <a:rPr lang="fr-FR" sz="2400" dirty="0">
                <a:effectLst/>
                <a:latin typeface="Arial" panose="020B0604020202020204" pitchFamily="34" charset="0"/>
                <a:ea typeface="Times New Roman" panose="02020603050405020304" pitchFamily="18" charset="0"/>
                <a:cs typeface="Arial" panose="020B0604020202020204" pitchFamily="34" charset="0"/>
              </a:rPr>
              <a:t>de la production, </a:t>
            </a:r>
          </a:p>
          <a:p>
            <a:pPr marL="3086100" lvl="6" indent="-342900" algn="just">
              <a:buFont typeface="Wingdings" panose="05000000000000000000" pitchFamily="2" charset="2"/>
              <a:buChar char="v"/>
            </a:pPr>
            <a:r>
              <a:rPr lang="fr-FR" sz="2400" dirty="0">
                <a:effectLst/>
                <a:latin typeface="Arial" panose="020B0604020202020204" pitchFamily="34" charset="0"/>
                <a:ea typeface="Times New Roman" panose="02020603050405020304" pitchFamily="18" charset="0"/>
                <a:cs typeface="Arial" panose="020B0604020202020204" pitchFamily="34" charset="0"/>
              </a:rPr>
              <a:t>de la logistique, </a:t>
            </a:r>
          </a:p>
          <a:p>
            <a:pPr marL="3086100" lvl="6" indent="-342900" algn="just">
              <a:buFont typeface="Wingdings" panose="05000000000000000000" pitchFamily="2" charset="2"/>
              <a:buChar char="v"/>
            </a:pPr>
            <a:r>
              <a:rPr lang="fr-FR" sz="2400" dirty="0">
                <a:effectLst/>
                <a:latin typeface="Arial" panose="020B0604020202020204" pitchFamily="34" charset="0"/>
                <a:ea typeface="Times New Roman" panose="02020603050405020304" pitchFamily="18" charset="0"/>
                <a:cs typeface="Arial" panose="020B0604020202020204" pitchFamily="34" charset="0"/>
              </a:rPr>
              <a:t>du marketing, </a:t>
            </a:r>
          </a:p>
          <a:p>
            <a:pPr marL="3086100" lvl="6" indent="-342900" algn="just">
              <a:buFont typeface="Wingdings" panose="05000000000000000000" pitchFamily="2" charset="2"/>
              <a:buChar char="v"/>
            </a:pPr>
            <a:r>
              <a:rPr lang="fr-FR" sz="2400" dirty="0">
                <a:effectLst/>
                <a:latin typeface="Arial" panose="020B0604020202020204" pitchFamily="34" charset="0"/>
                <a:ea typeface="Times New Roman" panose="02020603050405020304" pitchFamily="18" charset="0"/>
                <a:cs typeface="Arial" panose="020B0604020202020204" pitchFamily="34" charset="0"/>
              </a:rPr>
              <a:t>des finances, </a:t>
            </a:r>
          </a:p>
          <a:p>
            <a:pPr marL="3086100" lvl="6" indent="-342900" algn="just">
              <a:buFont typeface="Wingdings" panose="05000000000000000000" pitchFamily="2" charset="2"/>
              <a:buChar char="v"/>
            </a:pPr>
            <a:r>
              <a:rPr lang="fr-FR" sz="2400" dirty="0">
                <a:effectLst/>
                <a:latin typeface="Arial" panose="020B0604020202020204" pitchFamily="34" charset="0"/>
                <a:ea typeface="Times New Roman" panose="02020603050405020304" pitchFamily="18" charset="0"/>
                <a:cs typeface="Arial" panose="020B0604020202020204" pitchFamily="34" charset="0"/>
              </a:rPr>
              <a:t>etc. </a:t>
            </a:r>
          </a:p>
          <a:p>
            <a:pPr algn="just">
              <a:spcBef>
                <a:spcPts val="1800"/>
              </a:spcBef>
              <a:spcAft>
                <a:spcPts val="600"/>
              </a:spcAft>
            </a:pPr>
            <a:r>
              <a:rPr lang="fr-FR" sz="2400" dirty="0">
                <a:effectLst/>
                <a:latin typeface="Arial" panose="020B0604020202020204" pitchFamily="34" charset="0"/>
                <a:ea typeface="Times New Roman" panose="02020603050405020304" pitchFamily="18" charset="0"/>
                <a:cs typeface="Arial" panose="020B0604020202020204" pitchFamily="34" charset="0"/>
              </a:rPr>
              <a:t>Elle peut s'appliquer à tous les processus, qu'ils soient simples ou complexes.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249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87132"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rPr>
              <a:t>1. Initier une démarche qualité</a:t>
            </a:r>
          </a:p>
          <a:p>
            <a:r>
              <a:rPr lang="fr-FR" sz="2800" b="1" dirty="0">
                <a:solidFill>
                  <a:srgbClr val="FFFF00"/>
                </a:solidFill>
                <a:latin typeface="Arial" panose="020B0604020202020204" pitchFamily="34" charset="0"/>
                <a:cs typeface="Arial" panose="020B0604020202020204" pitchFamily="34" charset="0"/>
              </a:rPr>
              <a:t>1.2. La démarche d’amélioration continue</a:t>
            </a:r>
          </a:p>
        </p:txBody>
      </p:sp>
      <p:sp>
        <p:nvSpPr>
          <p:cNvPr id="6" name="ZoneTexte 5">
            <a:extLst>
              <a:ext uri="{FF2B5EF4-FFF2-40B4-BE49-F238E27FC236}">
                <a16:creationId xmlns:a16="http://schemas.microsoft.com/office/drawing/2014/main" id="{484AF338-D12A-7608-A854-23817BCA067E}"/>
              </a:ext>
            </a:extLst>
          </p:cNvPr>
          <p:cNvSpPr txBox="1"/>
          <p:nvPr/>
        </p:nvSpPr>
        <p:spPr>
          <a:xfrm>
            <a:off x="635356" y="5173270"/>
            <a:ext cx="11372045" cy="984885"/>
          </a:xfrm>
          <a:prstGeom prst="rect">
            <a:avLst/>
          </a:prstGeom>
          <a:noFill/>
        </p:spPr>
        <p:txBody>
          <a:bodyPr wrap="square">
            <a:spAutoFit/>
          </a:bodyPr>
          <a:lstStyle/>
          <a:p>
            <a:pPr algn="ctr">
              <a:spcBef>
                <a:spcPts val="600"/>
              </a:spcBef>
              <a:spcAft>
                <a:spcPts val="600"/>
              </a:spcAft>
            </a:pPr>
            <a:r>
              <a:rPr lang="fr-FR" sz="2400" dirty="0">
                <a:effectLst/>
                <a:latin typeface="Arial" panose="020B0604020202020204" pitchFamily="34" charset="0"/>
                <a:ea typeface="Times New Roman" panose="02020603050405020304" pitchFamily="18" charset="0"/>
                <a:cs typeface="Arial" panose="020B0604020202020204" pitchFamily="34" charset="0"/>
              </a:rPr>
              <a:t>Il existe de nombreuses méthodes et outils d'amélioration continue</a:t>
            </a:r>
            <a:r>
              <a:rPr lang="fr-FR" sz="2400" dirty="0">
                <a:latin typeface="Arial" panose="020B0604020202020204" pitchFamily="34" charset="0"/>
                <a:ea typeface="Times New Roman" panose="02020603050405020304" pitchFamily="18" charset="0"/>
                <a:cs typeface="Arial" panose="020B0604020202020204" pitchFamily="34" charset="0"/>
              </a:rPr>
              <a:t> </a:t>
            </a:r>
            <a:r>
              <a:rPr lang="fr-FR" sz="2400" dirty="0">
                <a:effectLst/>
                <a:latin typeface="Arial" panose="020B0604020202020204" pitchFamily="34" charset="0"/>
                <a:ea typeface="Times New Roman" panose="02020603050405020304" pitchFamily="18" charset="0"/>
                <a:cs typeface="Arial" panose="020B0604020202020204" pitchFamily="34" charset="0"/>
              </a:rPr>
              <a:t>: </a:t>
            </a:r>
          </a:p>
          <a:p>
            <a:pPr algn="ctr">
              <a:spcBef>
                <a:spcPts val="600"/>
              </a:spcBef>
              <a:spcAft>
                <a:spcPts val="600"/>
              </a:spcAft>
            </a:pPr>
            <a:r>
              <a:rPr lang="fr-FR" sz="2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le cycle PDCA ; le Kaizen ; le Lean </a:t>
            </a:r>
            <a:r>
              <a:rPr lang="fr-FR" sz="24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manufacturing</a:t>
            </a:r>
            <a:r>
              <a:rPr lang="fr-FR" sz="2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 la gestion des risques…</a:t>
            </a:r>
            <a:endParaRPr lang="fr-FR" sz="2400" b="1"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Diagramme 6">
            <a:extLst>
              <a:ext uri="{FF2B5EF4-FFF2-40B4-BE49-F238E27FC236}">
                <a16:creationId xmlns:a16="http://schemas.microsoft.com/office/drawing/2014/main" id="{E3ECE7C9-8C5F-292A-75E7-56BB239D613A}"/>
              </a:ext>
            </a:extLst>
          </p:cNvPr>
          <p:cNvGraphicFramePr/>
          <p:nvPr>
            <p:extLst>
              <p:ext uri="{D42A27DB-BD31-4B8C-83A1-F6EECF244321}">
                <p14:modId xmlns:p14="http://schemas.microsoft.com/office/powerpoint/2010/main" val="443327697"/>
              </p:ext>
            </p:extLst>
          </p:nvPr>
        </p:nvGraphicFramePr>
        <p:xfrm>
          <a:off x="2727663" y="1635066"/>
          <a:ext cx="6266084" cy="3249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04B9E56B-EEAE-AC56-90B7-6BE73A3A56EC}"/>
              </a:ext>
            </a:extLst>
          </p:cNvPr>
          <p:cNvSpPr txBox="1"/>
          <p:nvPr/>
        </p:nvSpPr>
        <p:spPr>
          <a:xfrm>
            <a:off x="971282" y="1050793"/>
            <a:ext cx="10108842" cy="461665"/>
          </a:xfrm>
          <a:prstGeom prst="rect">
            <a:avLst/>
          </a:prstGeom>
          <a:noFill/>
        </p:spPr>
        <p:txBody>
          <a:bodyPr wrap="square">
            <a:spAutoFit/>
          </a:bodyPr>
          <a:lstStyle/>
          <a:p>
            <a:pPr lvl="0" algn="ctr"/>
            <a:r>
              <a:rPr lang="fr-FR" sz="2400" dirty="0">
                <a:effectLst/>
                <a:latin typeface="Arial" panose="020B0604020202020204" pitchFamily="34" charset="0"/>
                <a:ea typeface="Times New Roman" panose="02020603050405020304" pitchFamily="18" charset="0"/>
                <a:cs typeface="Arial" panose="020B0604020202020204" pitchFamily="34" charset="0"/>
              </a:rPr>
              <a:t>La démarche repose sur un certain nombre de principes</a:t>
            </a:r>
            <a:endParaRPr lang="fr-FR" sz="2400" dirty="0"/>
          </a:p>
        </p:txBody>
      </p:sp>
    </p:spTree>
    <p:extLst>
      <p:ext uri="{BB962C8B-B14F-4D97-AF65-F5344CB8AC3E}">
        <p14:creationId xmlns:p14="http://schemas.microsoft.com/office/powerpoint/2010/main" val="3801713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87132"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rPr>
              <a:t>1. Initier une démarche qualité</a:t>
            </a:r>
          </a:p>
          <a:p>
            <a:r>
              <a:rPr lang="fr-FR" sz="2800" b="1" dirty="0">
                <a:solidFill>
                  <a:srgbClr val="FFFF00"/>
                </a:solidFill>
                <a:latin typeface="Arial" panose="020B0604020202020204" pitchFamily="34" charset="0"/>
                <a:cs typeface="Arial" panose="020B0604020202020204" pitchFamily="34" charset="0"/>
              </a:rPr>
              <a:t>1.2. La démarche d’amélioration continue</a:t>
            </a:r>
          </a:p>
        </p:txBody>
      </p:sp>
      <p:sp>
        <p:nvSpPr>
          <p:cNvPr id="3" name="ZoneTexte 2">
            <a:extLst>
              <a:ext uri="{FF2B5EF4-FFF2-40B4-BE49-F238E27FC236}">
                <a16:creationId xmlns:a16="http://schemas.microsoft.com/office/drawing/2014/main" id="{BDFA8CC8-C7FF-4CAF-FC6D-BC82A40F0EB2}"/>
              </a:ext>
            </a:extLst>
          </p:cNvPr>
          <p:cNvSpPr txBox="1"/>
          <p:nvPr/>
        </p:nvSpPr>
        <p:spPr>
          <a:xfrm>
            <a:off x="609598" y="1452245"/>
            <a:ext cx="11101589" cy="1184940"/>
          </a:xfrm>
          <a:prstGeom prst="rect">
            <a:avLst/>
          </a:prstGeom>
          <a:noFill/>
        </p:spPr>
        <p:txBody>
          <a:bodyPr wrap="square">
            <a:spAutoFit/>
          </a:bodyPr>
          <a:lstStyle/>
          <a:p>
            <a:pPr algn="ctr">
              <a:spcBef>
                <a:spcPts val="600"/>
              </a:spcBef>
              <a:spcAft>
                <a:spcPts val="600"/>
              </a:spcAft>
            </a:pPr>
            <a:r>
              <a:rPr lang="fr-FR" sz="2200" dirty="0">
                <a:effectLst/>
                <a:latin typeface="Arial" panose="020B0604020202020204" pitchFamily="34" charset="0"/>
                <a:ea typeface="Times New Roman" panose="02020603050405020304" pitchFamily="18" charset="0"/>
                <a:cs typeface="Arial" panose="020B0604020202020204" pitchFamily="34" charset="0"/>
              </a:rPr>
              <a:t>La mise en place d'une démarche d'amélioration continue nécessite </a:t>
            </a:r>
          </a:p>
          <a:p>
            <a:pPr algn="ctr"/>
            <a:r>
              <a:rPr lang="fr-FR" sz="2200" dirty="0">
                <a:effectLst/>
                <a:latin typeface="Arial" panose="020B0604020202020204" pitchFamily="34" charset="0"/>
                <a:ea typeface="Times New Roman" panose="02020603050405020304" pitchFamily="18" charset="0"/>
                <a:cs typeface="Arial" panose="020B0604020202020204" pitchFamily="34" charset="0"/>
              </a:rPr>
              <a:t>un engagement fort de la direction générale de l'entreprise. Elle doit être accompagnée d'une communication efficace et d'un soutien des managers.</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50706926-7F08-7A80-4E34-0D333BC7E488}"/>
              </a:ext>
            </a:extLst>
          </p:cNvPr>
          <p:cNvGraphicFramePr>
            <a:graphicFrameLocks noGrp="1"/>
          </p:cNvGraphicFramePr>
          <p:nvPr>
            <p:extLst>
              <p:ext uri="{D42A27DB-BD31-4B8C-83A1-F6EECF244321}">
                <p14:modId xmlns:p14="http://schemas.microsoft.com/office/powerpoint/2010/main" val="1294628394"/>
              </p:ext>
            </p:extLst>
          </p:nvPr>
        </p:nvGraphicFramePr>
        <p:xfrm>
          <a:off x="884020" y="2844869"/>
          <a:ext cx="10402165" cy="2128473"/>
        </p:xfrm>
        <a:graphic>
          <a:graphicData uri="http://schemas.openxmlformats.org/drawingml/2006/table">
            <a:tbl>
              <a:tblPr firstRow="1" firstCol="1" bandRow="1">
                <a:tableStyleId>{F2DE63D5-997A-4646-A377-4702673A728D}</a:tableStyleId>
              </a:tblPr>
              <a:tblGrid>
                <a:gridCol w="5548054">
                  <a:extLst>
                    <a:ext uri="{9D8B030D-6E8A-4147-A177-3AD203B41FA5}">
                      <a16:colId xmlns:a16="http://schemas.microsoft.com/office/drawing/2014/main" val="3911784889"/>
                    </a:ext>
                  </a:extLst>
                </a:gridCol>
                <a:gridCol w="4854111">
                  <a:extLst>
                    <a:ext uri="{9D8B030D-6E8A-4147-A177-3AD203B41FA5}">
                      <a16:colId xmlns:a16="http://schemas.microsoft.com/office/drawing/2014/main" val="2274355403"/>
                    </a:ext>
                  </a:extLst>
                </a:gridCol>
              </a:tblGrid>
              <a:tr h="490759">
                <a:tc gridSpan="2">
                  <a:txBody>
                    <a:bodyPr/>
                    <a:lstStyle/>
                    <a:p>
                      <a:pPr algn="ctr">
                        <a:lnSpc>
                          <a:spcPct val="100000"/>
                        </a:lnSpc>
                        <a:spcBef>
                          <a:spcPts val="300"/>
                        </a:spcBef>
                        <a:spcAft>
                          <a:spcPts val="300"/>
                        </a:spcAft>
                      </a:pPr>
                      <a:r>
                        <a:rPr lang="fr-FR" sz="2000" dirty="0">
                          <a:effectLst/>
                          <a:latin typeface="Aptos" panose="020B0004020202020204" pitchFamily="34" charset="0"/>
                        </a:rPr>
                        <a:t>Bénéfices apportés par une démarche d'amélioration continue</a:t>
                      </a:r>
                      <a:endParaRPr lang="fr-FR" sz="20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689120412"/>
                  </a:ext>
                </a:extLst>
              </a:tr>
              <a:tr h="1637714">
                <a:tc>
                  <a:txBody>
                    <a:bodyPr/>
                    <a:lstStyle/>
                    <a:p>
                      <a:pPr marL="342900" lvl="0" indent="-342900" algn="just">
                        <a:lnSpc>
                          <a:spcPct val="100000"/>
                        </a:lnSpc>
                        <a:spcBef>
                          <a:spcPts val="600"/>
                        </a:spcBef>
                        <a:spcAft>
                          <a:spcPts val="0"/>
                        </a:spcAft>
                        <a:buSzPts val="1000"/>
                        <a:buFont typeface="Symbol" panose="05050102010706020507" pitchFamily="18" charset="2"/>
                        <a:buChar char=""/>
                      </a:pPr>
                      <a:r>
                        <a:rPr lang="fr-FR" sz="2000" dirty="0">
                          <a:effectLst/>
                          <a:latin typeface="Aptos" panose="020B0004020202020204" pitchFamily="34" charset="0"/>
                        </a:rPr>
                        <a:t>Une réduction des coûts de production</a:t>
                      </a:r>
                    </a:p>
                    <a:p>
                      <a:pPr marL="342900" lvl="0" indent="-342900" algn="just">
                        <a:lnSpc>
                          <a:spcPct val="100000"/>
                        </a:lnSpc>
                        <a:spcBef>
                          <a:spcPts val="600"/>
                        </a:spcBef>
                        <a:spcAft>
                          <a:spcPts val="0"/>
                        </a:spcAft>
                        <a:buSzPts val="1000"/>
                        <a:buFont typeface="Symbol" panose="05050102010706020507" pitchFamily="18" charset="2"/>
                        <a:buChar char=""/>
                      </a:pPr>
                      <a:r>
                        <a:rPr lang="fr-FR" sz="2000" dirty="0">
                          <a:effectLst/>
                          <a:latin typeface="Aptos" panose="020B0004020202020204" pitchFamily="34" charset="0"/>
                        </a:rPr>
                        <a:t>Une augmentation de la productivité</a:t>
                      </a:r>
                    </a:p>
                    <a:p>
                      <a:pPr marL="342900" lvl="0" indent="-342900" algn="l">
                        <a:lnSpc>
                          <a:spcPct val="100000"/>
                        </a:lnSpc>
                        <a:spcBef>
                          <a:spcPts val="600"/>
                        </a:spcBef>
                        <a:spcAft>
                          <a:spcPts val="0"/>
                        </a:spcAft>
                        <a:buSzPts val="1000"/>
                        <a:buFont typeface="Symbol" panose="05050102010706020507" pitchFamily="18" charset="2"/>
                        <a:buChar char=""/>
                      </a:pPr>
                      <a:r>
                        <a:rPr lang="fr-FR" sz="2000" dirty="0">
                          <a:effectLst/>
                          <a:latin typeface="Aptos" panose="020B0004020202020204" pitchFamily="34" charset="0"/>
                        </a:rPr>
                        <a:t>Une amélioration de la qualité des produits et services</a:t>
                      </a:r>
                      <a:endParaRPr lang="fr-FR" sz="2000"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00000"/>
                        </a:lnSpc>
                        <a:spcBef>
                          <a:spcPts val="600"/>
                        </a:spcBef>
                        <a:spcAft>
                          <a:spcPts val="0"/>
                        </a:spcAft>
                        <a:buSzPts val="1000"/>
                        <a:buFont typeface="Symbol" panose="05050102010706020507" pitchFamily="18" charset="2"/>
                        <a:buChar char=""/>
                      </a:pPr>
                      <a:r>
                        <a:rPr lang="fr-FR" sz="2000" b="1" dirty="0">
                          <a:effectLst/>
                          <a:latin typeface="Aptos" panose="020B0004020202020204" pitchFamily="34" charset="0"/>
                        </a:rPr>
                        <a:t>Une réduction des délais de livraison</a:t>
                      </a:r>
                    </a:p>
                    <a:p>
                      <a:pPr marL="342900" lvl="0" indent="-342900" algn="just">
                        <a:lnSpc>
                          <a:spcPct val="100000"/>
                        </a:lnSpc>
                        <a:spcBef>
                          <a:spcPts val="600"/>
                        </a:spcBef>
                        <a:spcAft>
                          <a:spcPts val="0"/>
                        </a:spcAft>
                        <a:buSzPts val="1000"/>
                        <a:buFont typeface="Symbol" panose="05050102010706020507" pitchFamily="18" charset="2"/>
                        <a:buChar char=""/>
                      </a:pPr>
                      <a:r>
                        <a:rPr lang="fr-FR" sz="2000" b="1" dirty="0">
                          <a:effectLst/>
                          <a:latin typeface="Aptos" panose="020B0004020202020204" pitchFamily="34" charset="0"/>
                        </a:rPr>
                        <a:t>Une amélioration de la satisfaction des clients</a:t>
                      </a:r>
                    </a:p>
                    <a:p>
                      <a:pPr marL="342900" lvl="0" indent="-342900" algn="just">
                        <a:lnSpc>
                          <a:spcPct val="100000"/>
                        </a:lnSpc>
                        <a:spcBef>
                          <a:spcPts val="600"/>
                        </a:spcBef>
                        <a:spcAft>
                          <a:spcPts val="0"/>
                        </a:spcAft>
                        <a:buSzPts val="1000"/>
                        <a:buFont typeface="Symbol" panose="05050102010706020507" pitchFamily="18" charset="2"/>
                        <a:buChar char=""/>
                      </a:pPr>
                      <a:r>
                        <a:rPr lang="fr-FR" sz="2000" b="1" dirty="0">
                          <a:effectLst/>
                          <a:latin typeface="Aptos" panose="020B0004020202020204" pitchFamily="34" charset="0"/>
                        </a:rPr>
                        <a:t>Une réduction des risques</a:t>
                      </a:r>
                      <a:endParaRPr lang="fr-FR" sz="2000" b="1" dirty="0">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3937"/>
                  </a:ext>
                </a:extLst>
              </a:tr>
            </a:tbl>
          </a:graphicData>
        </a:graphic>
      </p:graphicFrame>
      <p:sp>
        <p:nvSpPr>
          <p:cNvPr id="7" name="ZoneTexte 6">
            <a:extLst>
              <a:ext uri="{FF2B5EF4-FFF2-40B4-BE49-F238E27FC236}">
                <a16:creationId xmlns:a16="http://schemas.microsoft.com/office/drawing/2014/main" id="{3841FC1E-2580-523D-EACA-007101C63C9B}"/>
              </a:ext>
            </a:extLst>
          </p:cNvPr>
          <p:cNvSpPr txBox="1"/>
          <p:nvPr/>
        </p:nvSpPr>
        <p:spPr>
          <a:xfrm>
            <a:off x="1025688" y="5181026"/>
            <a:ext cx="10208982" cy="769441"/>
          </a:xfrm>
          <a:prstGeom prst="rect">
            <a:avLst/>
          </a:prstGeom>
          <a:noFill/>
        </p:spPr>
        <p:txBody>
          <a:bodyPr wrap="square">
            <a:spAutoFit/>
          </a:bodyPr>
          <a:lstStyle/>
          <a:p>
            <a:pPr algn="ctr">
              <a:spcBef>
                <a:spcPts val="600"/>
              </a:spcBef>
            </a:pPr>
            <a:r>
              <a:rPr lang="fr-FR" sz="2200" dirty="0">
                <a:effectLst/>
                <a:latin typeface="Arial" panose="020B0604020202020204" pitchFamily="34" charset="0"/>
                <a:ea typeface="Times New Roman" panose="02020603050405020304" pitchFamily="18" charset="0"/>
                <a:cs typeface="Arial" panose="020B0604020202020204" pitchFamily="34" charset="0"/>
              </a:rPr>
              <a:t>La démarche d'amélioration continue est un outil puissant qui peut permettre aux entreprises de se développer et de se démarquer de leurs concurrents.</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777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01667" cy="992579"/>
          </a:xfrm>
          <a:prstGeom prst="rect">
            <a:avLst/>
          </a:prstGeom>
        </p:spPr>
        <p:txBody>
          <a:bodyPr wrap="square">
            <a:spAutoFit/>
          </a:bodyPr>
          <a:lstStyle/>
          <a:p>
            <a:pPr>
              <a:spcBef>
                <a:spcPts val="300"/>
              </a:spcBef>
              <a:spcAft>
                <a:spcPts val="300"/>
              </a:spcAft>
            </a:pP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1. </a:t>
            </a:r>
            <a:r>
              <a:rPr lang="fr-FR" sz="2800" b="1" dirty="0">
                <a:solidFill>
                  <a:srgbClr val="FFFF00"/>
                </a:solidFill>
                <a:effectLst/>
                <a:latin typeface="Arial" panose="020B0604020202020204" pitchFamily="34" charset="0"/>
                <a:ea typeface="Times New Roman" panose="02020603050405020304" pitchFamily="18" charset="0"/>
              </a:rPr>
              <a:t>Initier une</a:t>
            </a:r>
            <a:r>
              <a:rPr lang="fr-FR" sz="2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démarche qualité</a:t>
            </a:r>
          </a:p>
          <a:p>
            <a:r>
              <a:rPr lang="fr-FR" sz="2800" b="1" dirty="0">
                <a:solidFill>
                  <a:srgbClr val="FFFF00"/>
                </a:solidFill>
                <a:latin typeface="Arial" panose="020B0604020202020204" pitchFamily="34" charset="0"/>
                <a:cs typeface="Arial" panose="020B0604020202020204" pitchFamily="34" charset="0"/>
              </a:rPr>
              <a:t>1.3. Les outils de la qualité</a:t>
            </a:r>
          </a:p>
        </p:txBody>
      </p:sp>
      <p:sp>
        <p:nvSpPr>
          <p:cNvPr id="3" name="Rectangle 2"/>
          <p:cNvSpPr/>
          <p:nvPr/>
        </p:nvSpPr>
        <p:spPr>
          <a:xfrm>
            <a:off x="448732" y="1374638"/>
            <a:ext cx="11145170" cy="3801041"/>
          </a:xfrm>
          <a:prstGeom prst="rect">
            <a:avLst/>
          </a:prstGeom>
        </p:spPr>
        <p:txBody>
          <a:bodyPr wrap="square">
            <a:spAutoFit/>
          </a:bodyPr>
          <a:lstStyle/>
          <a:p>
            <a:pPr algn="ctr">
              <a:spcBef>
                <a:spcPts val="1800"/>
              </a:spcBef>
              <a:spcAft>
                <a:spcPts val="0"/>
              </a:spcAft>
            </a:pPr>
            <a:r>
              <a:rPr lang="fr-FR" sz="2800" b="1" dirty="0">
                <a:latin typeface="Arial" panose="020B0604020202020204" pitchFamily="34" charset="0"/>
                <a:ea typeface="Calibri" panose="020F0502020204030204" pitchFamily="34" charset="0"/>
                <a:cs typeface="Calibri" panose="020F0502020204030204" pitchFamily="34" charset="0"/>
              </a:rPr>
              <a:t>Améliorer durablement la qualité </a:t>
            </a:r>
          </a:p>
          <a:p>
            <a:pPr marL="457200" indent="-457200" algn="just">
              <a:spcBef>
                <a:spcPts val="1800"/>
              </a:spcBef>
              <a:spcAft>
                <a:spcPts val="0"/>
              </a:spcAft>
              <a:buFont typeface="Symbol" panose="05050102010706020507" pitchFamily="18" charset="2"/>
              <a:buChar char="Þ"/>
            </a:pPr>
            <a:r>
              <a:rPr lang="fr-FR" sz="2800" dirty="0">
                <a:solidFill>
                  <a:srgbClr val="FFC000"/>
                </a:solidFill>
                <a:latin typeface="Arial" panose="020B0604020202020204" pitchFamily="34" charset="0"/>
                <a:ea typeface="Calibri" panose="020F0502020204030204" pitchFamily="34" charset="0"/>
                <a:cs typeface="Calibri" panose="020F0502020204030204" pitchFamily="34" charset="0"/>
              </a:rPr>
              <a:t>la mise en œuvre de méthodes et d’outils de la qualité, </a:t>
            </a:r>
          </a:p>
          <a:p>
            <a:pPr marL="457200" indent="-457200" algn="just">
              <a:spcBef>
                <a:spcPts val="1800"/>
              </a:spcBef>
              <a:spcAft>
                <a:spcPts val="0"/>
              </a:spcAft>
              <a:buFont typeface="Symbol" panose="05050102010706020507" pitchFamily="18" charset="2"/>
              <a:buChar char="Þ"/>
            </a:pPr>
            <a:r>
              <a:rPr lang="fr-FR" sz="2800" dirty="0">
                <a:solidFill>
                  <a:srgbClr val="FFC000"/>
                </a:solidFill>
                <a:latin typeface="Arial" panose="020B0604020202020204" pitchFamily="34" charset="0"/>
                <a:ea typeface="Calibri" panose="020F0502020204030204" pitchFamily="34" charset="0"/>
                <a:cs typeface="Calibri" panose="020F0502020204030204" pitchFamily="34" charset="0"/>
              </a:rPr>
              <a:t>la mobilisation de l’ensemble du personnel autour des objectifs à atteindre.</a:t>
            </a:r>
            <a:endParaRPr lang="fr-FR" sz="2800" dirty="0">
              <a:solidFill>
                <a:srgbClr val="FFC000"/>
              </a:solidFill>
              <a:latin typeface="Arial" panose="020B0604020202020204" pitchFamily="34" charset="0"/>
              <a:ea typeface="Calibri" panose="020F0502020204030204" pitchFamily="34" charset="0"/>
              <a:cs typeface="Times New Roman" panose="02020603050405020304" pitchFamily="18" charset="0"/>
            </a:endParaRPr>
          </a:p>
          <a:p>
            <a:pPr algn="ctr">
              <a:spcBef>
                <a:spcPts val="1800"/>
              </a:spcBef>
              <a:spcAft>
                <a:spcPts val="600"/>
              </a:spcAft>
            </a:pPr>
            <a:r>
              <a:rPr lang="fr-FR" sz="2800" dirty="0">
                <a:latin typeface="Arial" panose="020B0604020202020204" pitchFamily="34" charset="0"/>
                <a:ea typeface="Calibri" panose="020F0502020204030204" pitchFamily="34" charset="0"/>
                <a:cs typeface="Calibri" panose="020F0502020204030204" pitchFamily="34" charset="0"/>
              </a:rPr>
              <a:t>Les outils et la méthodologie de résolution de problèmes (abordés également dans le cours d’organisation) permettent d’analyser et de résoudre les problèmes.  </a:t>
            </a:r>
            <a:endParaRPr lang="fr-FR" sz="2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0242189"/>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TC104033921[[fn=Damas]]</Template>
  <TotalTime>242</TotalTime>
  <Words>1199</Words>
  <Application>Microsoft Office PowerPoint</Application>
  <PresentationFormat>Grand écran</PresentationFormat>
  <Paragraphs>115</Paragraphs>
  <Slides>13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Aptos</vt:lpstr>
      <vt:lpstr>Arial</vt:lpstr>
      <vt:lpstr>Bookman Old Style</vt:lpstr>
      <vt:lpstr>Rockwell</vt:lpstr>
      <vt:lpstr>Symbol</vt:lpstr>
      <vt:lpstr>Times New Roman</vt:lpstr>
      <vt:lpstr>Wingdings</vt:lpstr>
      <vt:lpstr>Damask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 Terrier</dc:creator>
  <cp:lastModifiedBy>Claude Terrier</cp:lastModifiedBy>
  <cp:revision>16</cp:revision>
  <dcterms:created xsi:type="dcterms:W3CDTF">2014-06-17T06:47:14Z</dcterms:created>
  <dcterms:modified xsi:type="dcterms:W3CDTF">2023-12-25T22:38:05Z</dcterms:modified>
</cp:coreProperties>
</file>