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BE4765-C3D8-42A3-88C7-A4C1AC7BA487}" type="doc">
      <dgm:prSet loTypeId="urn:microsoft.com/office/officeart/2005/8/layout/hierarchy6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6C85697D-9CE0-46C3-97F5-7E992AF22F0E}">
      <dgm:prSet phldrT="[Texte]"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Qualité globale</a:t>
          </a:r>
        </a:p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(RSE)</a:t>
          </a:r>
        </a:p>
      </dgm:t>
    </dgm:pt>
    <dgm:pt modelId="{A8435449-382D-449C-9AF7-D3A05DE4FAF7}" type="parTrans" cxnId="{9A0EF748-9A1E-4579-A003-A3DC9E8ADF52}">
      <dgm:prSet custT="1"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40C9BF-FAE1-4A62-B0BF-ADCA19777AB9}" type="sibTrans" cxnId="{9A0EF748-9A1E-4579-A003-A3DC9E8ADF52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76752C-4EC0-49C2-A8C5-291C8A150FAC}">
      <dgm:prSet phldrT="[Texte]"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Certification, label, appellations...</a:t>
          </a:r>
        </a:p>
      </dgm:t>
    </dgm:pt>
    <dgm:pt modelId="{AD72822B-E2CD-4AE3-8EE9-C34825B037CA}" type="parTrans" cxnId="{5FA75239-6D4A-480F-BD6B-FDE0EA5A7CA1}">
      <dgm:prSet custT="1"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32BB32-CBE1-4D82-8B30-82594E6A5F3E}" type="sibTrans" cxnId="{5FA75239-6D4A-480F-BD6B-FDE0EA5A7CA1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5FBC48E-36E9-466F-BDAF-03DB0AB5AA11}">
      <dgm:prSet phldrT="[Texte]"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Performances</a:t>
          </a:r>
        </a:p>
      </dgm:t>
    </dgm:pt>
    <dgm:pt modelId="{5D410C58-1782-471E-81BC-E4B99AA6DCAB}" type="parTrans" cxnId="{9A8333DD-1E96-4D9D-B0B1-986B2B9963D7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79485F-5679-4734-ACB6-BAEB1ACB0DBC}" type="sibTrans" cxnId="{9A8333DD-1E96-4D9D-B0B1-986B2B9963D7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14BF4A-9EF0-444F-80AD-20755BE4C7B3}" type="pres">
      <dgm:prSet presAssocID="{E0BE4765-C3D8-42A3-88C7-A4C1AC7BA487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99297A4-E430-4757-850F-A6B944EFA90D}" type="pres">
      <dgm:prSet presAssocID="{E0BE4765-C3D8-42A3-88C7-A4C1AC7BA487}" presName="hierFlow" presStyleCnt="0"/>
      <dgm:spPr/>
    </dgm:pt>
    <dgm:pt modelId="{0C024954-DAD0-49B0-B6F7-61C9C0085E5D}" type="pres">
      <dgm:prSet presAssocID="{E0BE4765-C3D8-42A3-88C7-A4C1AC7BA487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76912EA-106F-40EF-A0DB-6003EF342708}" type="pres">
      <dgm:prSet presAssocID="{35FBC48E-36E9-466F-BDAF-03DB0AB5AA11}" presName="Name14" presStyleCnt="0"/>
      <dgm:spPr/>
    </dgm:pt>
    <dgm:pt modelId="{E41417B7-18EF-4B87-8B2E-325F3DF610E1}" type="pres">
      <dgm:prSet presAssocID="{35FBC48E-36E9-466F-BDAF-03DB0AB5AA11}" presName="level1Shape" presStyleLbl="node0" presStyleIdx="0" presStyleCnt="1" custScaleX="112841" custScaleY="64706">
        <dgm:presLayoutVars>
          <dgm:chPref val="3"/>
        </dgm:presLayoutVars>
      </dgm:prSet>
      <dgm:spPr/>
    </dgm:pt>
    <dgm:pt modelId="{EA5B1063-1EB7-4A28-9B85-1B0D22B22A52}" type="pres">
      <dgm:prSet presAssocID="{35FBC48E-36E9-466F-BDAF-03DB0AB5AA11}" presName="hierChild2" presStyleCnt="0"/>
      <dgm:spPr/>
    </dgm:pt>
    <dgm:pt modelId="{F104181B-8F1C-4948-BBE8-3A9E89F797F1}" type="pres">
      <dgm:prSet presAssocID="{A8435449-382D-449C-9AF7-D3A05DE4FAF7}" presName="Name19" presStyleLbl="parChTrans1D2" presStyleIdx="0" presStyleCnt="2"/>
      <dgm:spPr/>
    </dgm:pt>
    <dgm:pt modelId="{7E2E9EE0-2DA6-4F5A-8020-7283C441BCE4}" type="pres">
      <dgm:prSet presAssocID="{6C85697D-9CE0-46C3-97F5-7E992AF22F0E}" presName="Name21" presStyleCnt="0"/>
      <dgm:spPr/>
    </dgm:pt>
    <dgm:pt modelId="{DE375808-17AB-4B1C-8ABA-DC0760F84740}" type="pres">
      <dgm:prSet presAssocID="{6C85697D-9CE0-46C3-97F5-7E992AF22F0E}" presName="level2Shape" presStyleLbl="node2" presStyleIdx="0" presStyleCnt="2" custScaleX="120933"/>
      <dgm:spPr/>
    </dgm:pt>
    <dgm:pt modelId="{12B79FC9-BDF9-491B-B143-680DA182B5C2}" type="pres">
      <dgm:prSet presAssocID="{6C85697D-9CE0-46C3-97F5-7E992AF22F0E}" presName="hierChild3" presStyleCnt="0"/>
      <dgm:spPr/>
    </dgm:pt>
    <dgm:pt modelId="{CDD0F38C-9E73-414C-A933-4094F41D3835}" type="pres">
      <dgm:prSet presAssocID="{AD72822B-E2CD-4AE3-8EE9-C34825B037CA}" presName="Name19" presStyleLbl="parChTrans1D2" presStyleIdx="1" presStyleCnt="2"/>
      <dgm:spPr/>
    </dgm:pt>
    <dgm:pt modelId="{BCAE67E4-2971-4060-A98E-33A12D104585}" type="pres">
      <dgm:prSet presAssocID="{4E76752C-4EC0-49C2-A8C5-291C8A150FAC}" presName="Name21" presStyleCnt="0"/>
      <dgm:spPr/>
    </dgm:pt>
    <dgm:pt modelId="{831ED122-3AA3-4D0F-9432-D464F6C16454}" type="pres">
      <dgm:prSet presAssocID="{4E76752C-4EC0-49C2-A8C5-291C8A150FAC}" presName="level2Shape" presStyleLbl="node2" presStyleIdx="1" presStyleCnt="2" custScaleX="126376"/>
      <dgm:spPr/>
    </dgm:pt>
    <dgm:pt modelId="{CB795C17-897B-4B63-9565-194A78AE416D}" type="pres">
      <dgm:prSet presAssocID="{4E76752C-4EC0-49C2-A8C5-291C8A150FAC}" presName="hierChild3" presStyleCnt="0"/>
      <dgm:spPr/>
    </dgm:pt>
    <dgm:pt modelId="{564E0B1A-5451-4383-BFE5-23F929B9B471}" type="pres">
      <dgm:prSet presAssocID="{E0BE4765-C3D8-42A3-88C7-A4C1AC7BA487}" presName="bgShapesFlow" presStyleCnt="0"/>
      <dgm:spPr/>
    </dgm:pt>
  </dgm:ptLst>
  <dgm:cxnLst>
    <dgm:cxn modelId="{B797FD14-7FF6-4E93-BF4D-8E23E9C35C00}" type="presOf" srcId="{35FBC48E-36E9-466F-BDAF-03DB0AB5AA11}" destId="{E41417B7-18EF-4B87-8B2E-325F3DF610E1}" srcOrd="0" destOrd="0" presId="urn:microsoft.com/office/officeart/2005/8/layout/hierarchy6"/>
    <dgm:cxn modelId="{4F621037-35FE-4DB8-847E-5098DF968A1B}" type="presOf" srcId="{4E76752C-4EC0-49C2-A8C5-291C8A150FAC}" destId="{831ED122-3AA3-4D0F-9432-D464F6C16454}" srcOrd="0" destOrd="0" presId="urn:microsoft.com/office/officeart/2005/8/layout/hierarchy6"/>
    <dgm:cxn modelId="{5FA75239-6D4A-480F-BD6B-FDE0EA5A7CA1}" srcId="{35FBC48E-36E9-466F-BDAF-03DB0AB5AA11}" destId="{4E76752C-4EC0-49C2-A8C5-291C8A150FAC}" srcOrd="1" destOrd="0" parTransId="{AD72822B-E2CD-4AE3-8EE9-C34825B037CA}" sibTransId="{3132BB32-CBE1-4D82-8B30-82594E6A5F3E}"/>
    <dgm:cxn modelId="{E2F62865-0D0E-4C53-8C67-D01EF609A998}" type="presOf" srcId="{6C85697D-9CE0-46C3-97F5-7E992AF22F0E}" destId="{DE375808-17AB-4B1C-8ABA-DC0760F84740}" srcOrd="0" destOrd="0" presId="urn:microsoft.com/office/officeart/2005/8/layout/hierarchy6"/>
    <dgm:cxn modelId="{9A0EF748-9A1E-4579-A003-A3DC9E8ADF52}" srcId="{35FBC48E-36E9-466F-BDAF-03DB0AB5AA11}" destId="{6C85697D-9CE0-46C3-97F5-7E992AF22F0E}" srcOrd="0" destOrd="0" parTransId="{A8435449-382D-449C-9AF7-D3A05DE4FAF7}" sibTransId="{8240C9BF-FAE1-4A62-B0BF-ADCA19777AB9}"/>
    <dgm:cxn modelId="{F023234A-032C-4BF7-8C5B-F93351789FF7}" type="presOf" srcId="{A8435449-382D-449C-9AF7-D3A05DE4FAF7}" destId="{F104181B-8F1C-4948-BBE8-3A9E89F797F1}" srcOrd="0" destOrd="0" presId="urn:microsoft.com/office/officeart/2005/8/layout/hierarchy6"/>
    <dgm:cxn modelId="{3C2A8A72-7F8F-438B-8253-326090A40570}" type="presOf" srcId="{E0BE4765-C3D8-42A3-88C7-A4C1AC7BA487}" destId="{E414BF4A-9EF0-444F-80AD-20755BE4C7B3}" srcOrd="0" destOrd="0" presId="urn:microsoft.com/office/officeart/2005/8/layout/hierarchy6"/>
    <dgm:cxn modelId="{3101C8A4-255C-4446-8B4F-E2B85AE2228E}" type="presOf" srcId="{AD72822B-E2CD-4AE3-8EE9-C34825B037CA}" destId="{CDD0F38C-9E73-414C-A933-4094F41D3835}" srcOrd="0" destOrd="0" presId="urn:microsoft.com/office/officeart/2005/8/layout/hierarchy6"/>
    <dgm:cxn modelId="{9A8333DD-1E96-4D9D-B0B1-986B2B9963D7}" srcId="{E0BE4765-C3D8-42A3-88C7-A4C1AC7BA487}" destId="{35FBC48E-36E9-466F-BDAF-03DB0AB5AA11}" srcOrd="0" destOrd="0" parTransId="{5D410C58-1782-471E-81BC-E4B99AA6DCAB}" sibTransId="{2F79485F-5679-4734-ACB6-BAEB1ACB0DBC}"/>
    <dgm:cxn modelId="{B34CFAD0-F23D-4255-9255-154B19F07B28}" type="presParOf" srcId="{E414BF4A-9EF0-444F-80AD-20755BE4C7B3}" destId="{099297A4-E430-4757-850F-A6B944EFA90D}" srcOrd="0" destOrd="0" presId="urn:microsoft.com/office/officeart/2005/8/layout/hierarchy6"/>
    <dgm:cxn modelId="{DFD7F451-71A2-4820-8ACB-D5A1AF05FB10}" type="presParOf" srcId="{099297A4-E430-4757-850F-A6B944EFA90D}" destId="{0C024954-DAD0-49B0-B6F7-61C9C0085E5D}" srcOrd="0" destOrd="0" presId="urn:microsoft.com/office/officeart/2005/8/layout/hierarchy6"/>
    <dgm:cxn modelId="{E6F09C94-02C1-4540-A54E-23BFDB5A0E1E}" type="presParOf" srcId="{0C024954-DAD0-49B0-B6F7-61C9C0085E5D}" destId="{076912EA-106F-40EF-A0DB-6003EF342708}" srcOrd="0" destOrd="0" presId="urn:microsoft.com/office/officeart/2005/8/layout/hierarchy6"/>
    <dgm:cxn modelId="{C4456ADC-1ED7-478D-876C-723C882581BA}" type="presParOf" srcId="{076912EA-106F-40EF-A0DB-6003EF342708}" destId="{E41417B7-18EF-4B87-8B2E-325F3DF610E1}" srcOrd="0" destOrd="0" presId="urn:microsoft.com/office/officeart/2005/8/layout/hierarchy6"/>
    <dgm:cxn modelId="{B86BDBF8-17E3-4288-8201-5041E472FBB5}" type="presParOf" srcId="{076912EA-106F-40EF-A0DB-6003EF342708}" destId="{EA5B1063-1EB7-4A28-9B85-1B0D22B22A52}" srcOrd="1" destOrd="0" presId="urn:microsoft.com/office/officeart/2005/8/layout/hierarchy6"/>
    <dgm:cxn modelId="{2E527B20-128F-466D-AF61-C4D8EB60825B}" type="presParOf" srcId="{EA5B1063-1EB7-4A28-9B85-1B0D22B22A52}" destId="{F104181B-8F1C-4948-BBE8-3A9E89F797F1}" srcOrd="0" destOrd="0" presId="urn:microsoft.com/office/officeart/2005/8/layout/hierarchy6"/>
    <dgm:cxn modelId="{8CF28786-3367-4D97-98A4-B5C0740E5553}" type="presParOf" srcId="{EA5B1063-1EB7-4A28-9B85-1B0D22B22A52}" destId="{7E2E9EE0-2DA6-4F5A-8020-7283C441BCE4}" srcOrd="1" destOrd="0" presId="urn:microsoft.com/office/officeart/2005/8/layout/hierarchy6"/>
    <dgm:cxn modelId="{D2E91EE8-94C0-4798-B907-180CB24FFE11}" type="presParOf" srcId="{7E2E9EE0-2DA6-4F5A-8020-7283C441BCE4}" destId="{DE375808-17AB-4B1C-8ABA-DC0760F84740}" srcOrd="0" destOrd="0" presId="urn:microsoft.com/office/officeart/2005/8/layout/hierarchy6"/>
    <dgm:cxn modelId="{3CC2F8D3-0E81-4D14-8379-A3BDA99CA9C9}" type="presParOf" srcId="{7E2E9EE0-2DA6-4F5A-8020-7283C441BCE4}" destId="{12B79FC9-BDF9-491B-B143-680DA182B5C2}" srcOrd="1" destOrd="0" presId="urn:microsoft.com/office/officeart/2005/8/layout/hierarchy6"/>
    <dgm:cxn modelId="{BD2F9536-0CAC-4919-AA7E-05BC1F4E0F8E}" type="presParOf" srcId="{EA5B1063-1EB7-4A28-9B85-1B0D22B22A52}" destId="{CDD0F38C-9E73-414C-A933-4094F41D3835}" srcOrd="2" destOrd="0" presId="urn:microsoft.com/office/officeart/2005/8/layout/hierarchy6"/>
    <dgm:cxn modelId="{D8AA4AD6-E64A-481A-9E39-B45FBBAEF44D}" type="presParOf" srcId="{EA5B1063-1EB7-4A28-9B85-1B0D22B22A52}" destId="{BCAE67E4-2971-4060-A98E-33A12D104585}" srcOrd="3" destOrd="0" presId="urn:microsoft.com/office/officeart/2005/8/layout/hierarchy6"/>
    <dgm:cxn modelId="{48979C68-177F-44AC-B0F4-D095E6C16186}" type="presParOf" srcId="{BCAE67E4-2971-4060-A98E-33A12D104585}" destId="{831ED122-3AA3-4D0F-9432-D464F6C16454}" srcOrd="0" destOrd="0" presId="urn:microsoft.com/office/officeart/2005/8/layout/hierarchy6"/>
    <dgm:cxn modelId="{BB1E94D2-0E5F-4B71-A447-D95B3B7D1D9D}" type="presParOf" srcId="{BCAE67E4-2971-4060-A98E-33A12D104585}" destId="{CB795C17-897B-4B63-9565-194A78AE416D}" srcOrd="1" destOrd="0" presId="urn:microsoft.com/office/officeart/2005/8/layout/hierarchy6"/>
    <dgm:cxn modelId="{F1C0E08B-646D-448F-A554-60AADD3164DB}" type="presParOf" srcId="{E414BF4A-9EF0-444F-80AD-20755BE4C7B3}" destId="{564E0B1A-5451-4383-BFE5-23F929B9B47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1417B7-18EF-4B87-8B2E-325F3DF610E1}">
      <dsp:nvSpPr>
        <dsp:cNvPr id="0" name=""/>
        <dsp:cNvSpPr/>
      </dsp:nvSpPr>
      <dsp:spPr>
        <a:xfrm>
          <a:off x="1131654" y="704647"/>
          <a:ext cx="1550984" cy="5929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48000"/>
                <a:satMod val="105000"/>
                <a:lum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8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Performances</a:t>
          </a:r>
        </a:p>
      </dsp:txBody>
      <dsp:txXfrm>
        <a:off x="1149020" y="722013"/>
        <a:ext cx="1516252" cy="558184"/>
      </dsp:txXfrm>
    </dsp:sp>
    <dsp:sp modelId="{F104181B-8F1C-4948-BBE8-3A9E89F797F1}">
      <dsp:nvSpPr>
        <dsp:cNvPr id="0" name=""/>
        <dsp:cNvSpPr/>
      </dsp:nvSpPr>
      <dsp:spPr>
        <a:xfrm>
          <a:off x="832463" y="1297564"/>
          <a:ext cx="1074683" cy="366529"/>
        </a:xfrm>
        <a:custGeom>
          <a:avLst/>
          <a:gdLst/>
          <a:ahLst/>
          <a:cxnLst/>
          <a:rect l="0" t="0" r="0" b="0"/>
          <a:pathLst>
            <a:path>
              <a:moveTo>
                <a:pt x="1074683" y="0"/>
              </a:moveTo>
              <a:lnTo>
                <a:pt x="1074683" y="183264"/>
              </a:lnTo>
              <a:lnTo>
                <a:pt x="0" y="183264"/>
              </a:lnTo>
              <a:lnTo>
                <a:pt x="0" y="366529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375808-17AB-4B1C-8ABA-DC0760F84740}">
      <dsp:nvSpPr>
        <dsp:cNvPr id="0" name=""/>
        <dsp:cNvSpPr/>
      </dsp:nvSpPr>
      <dsp:spPr>
        <a:xfrm>
          <a:off x="1359" y="1664094"/>
          <a:ext cx="1662208" cy="9163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48000"/>
                <a:satMod val="105000"/>
                <a:lumMod val="11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8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Qualité globale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(RSE)</a:t>
          </a:r>
        </a:p>
      </dsp:txBody>
      <dsp:txXfrm>
        <a:off x="28197" y="1690932"/>
        <a:ext cx="1608532" cy="862648"/>
      </dsp:txXfrm>
    </dsp:sp>
    <dsp:sp modelId="{CDD0F38C-9E73-414C-A933-4094F41D3835}">
      <dsp:nvSpPr>
        <dsp:cNvPr id="0" name=""/>
        <dsp:cNvSpPr/>
      </dsp:nvSpPr>
      <dsp:spPr>
        <a:xfrm>
          <a:off x="1907147" y="1297564"/>
          <a:ext cx="1037277" cy="3665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264"/>
              </a:lnTo>
              <a:lnTo>
                <a:pt x="1037277" y="183264"/>
              </a:lnTo>
              <a:lnTo>
                <a:pt x="1037277" y="366529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1ED122-3AA3-4D0F-9432-D464F6C16454}">
      <dsp:nvSpPr>
        <dsp:cNvPr id="0" name=""/>
        <dsp:cNvSpPr/>
      </dsp:nvSpPr>
      <dsp:spPr>
        <a:xfrm>
          <a:off x="2075913" y="1664094"/>
          <a:ext cx="1737021" cy="9163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48000"/>
                <a:satMod val="105000"/>
                <a:lumMod val="11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8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Certification, label, appellations...</a:t>
          </a:r>
        </a:p>
      </dsp:txBody>
      <dsp:txXfrm>
        <a:off x="2102751" y="1690932"/>
        <a:ext cx="1683345" cy="8626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25/12/2023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25/12/2023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25/12/2023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25/12/2023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25/12/2023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25/12/2023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25/12/2023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25/12/2023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25/12/2023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25/12/2023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25/12/2023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25/12/2023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25/12/2023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25/12/2023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25/12/2023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25/12/2023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25/12/2023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25/12/2023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4412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Chap.11 Mettre en place une démarche qualité</a:t>
            </a:r>
          </a:p>
        </p:txBody>
      </p:sp>
      <p:sp>
        <p:nvSpPr>
          <p:cNvPr id="5" name="Rectangle 4"/>
          <p:cNvSpPr/>
          <p:nvPr/>
        </p:nvSpPr>
        <p:spPr>
          <a:xfrm>
            <a:off x="306511" y="2120752"/>
            <a:ext cx="79016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ce contexte </a:t>
            </a: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qualité des produits et services est un élément fondamental de la réussite. </a:t>
            </a:r>
            <a:r>
              <a:rPr lang="fr-FR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Cette qualité s’entend de plus en plus dans un sens global et sociétale (RSE) 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 inclut l’aspect environnemental, la qualité du management, des processus, de l’image, du dialogue social, des sous-traitant, de la chaine d’approvisionnement, du bilan carbone…:</a:t>
            </a: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reconnaissance de cette qualité par un organisme extérieur sous la forme de labels, certifications ou appellations, </a:t>
            </a:r>
            <a:r>
              <a:rPr lang="fr-FR" sz="2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constitue un avantage concurrentiel.</a:t>
            </a: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766044580"/>
              </p:ext>
            </p:extLst>
          </p:nvPr>
        </p:nvGraphicFramePr>
        <p:xfrm>
          <a:off x="8100386" y="2583745"/>
          <a:ext cx="3814294" cy="3285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583842" y="728809"/>
            <a:ext cx="10985679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fr-FR" sz="26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Problématique</a:t>
            </a:r>
            <a:endParaRPr lang="fr-FR" sz="2600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un monde concurrentiel, 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entreprise doit toujours être plus performante pour maintenir ou accroître ses parts de marché. </a:t>
            </a:r>
          </a:p>
        </p:txBody>
      </p:sp>
    </p:spTree>
    <p:extLst>
      <p:ext uri="{BB962C8B-B14F-4D97-AF65-F5344CB8AC3E}">
        <p14:creationId xmlns:p14="http://schemas.microsoft.com/office/powerpoint/2010/main" val="822865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4412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Chap.11 Mettre en place une démarche qualité</a:t>
            </a:r>
          </a:p>
        </p:txBody>
      </p:sp>
      <p:sp>
        <p:nvSpPr>
          <p:cNvPr id="7" name="Rectangle 6"/>
          <p:cNvSpPr/>
          <p:nvPr/>
        </p:nvSpPr>
        <p:spPr>
          <a:xfrm>
            <a:off x="583842" y="728809"/>
            <a:ext cx="10985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Problématique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EC471D9-5AD0-C63E-C0AD-86278F3A22E9}"/>
              </a:ext>
            </a:extLst>
          </p:cNvPr>
          <p:cNvSpPr txBox="1"/>
          <p:nvPr/>
        </p:nvSpPr>
        <p:spPr>
          <a:xfrm>
            <a:off x="2687392" y="1701430"/>
            <a:ext cx="8882129" cy="366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recherche constante de la qualité se concrétise dans les meilleures entreprises par la mise en œuvre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fr-FR" sz="2400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d’une </a:t>
            </a:r>
            <a:r>
              <a:rPr lang="fr-FR" sz="2400" b="1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démarche d’amélioration continue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algn="ctr">
              <a:spcBef>
                <a:spcPts val="600"/>
              </a:spcBef>
            </a:pPr>
            <a:r>
              <a:rPr lang="fr-FR" sz="24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 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consiste à mener des actions permanentes et durables destinées à améliorer l'ensemble des processus de l'entreprise, </a:t>
            </a:r>
          </a:p>
          <a:p>
            <a:pPr marL="987425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éliminant les dysfonctionnements, </a:t>
            </a:r>
          </a:p>
          <a:p>
            <a:pPr marL="987425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renforçant les points forts </a:t>
            </a:r>
          </a:p>
          <a:p>
            <a:pPr marL="987425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associant l’ensemble du personnel à cette démarche.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AB99A9E-9464-8BC3-58CD-15E8A8ABA9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593" y="2294454"/>
            <a:ext cx="2085990" cy="1814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2097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40</TotalTime>
  <Words>200</Words>
  <Application>Microsoft Office PowerPoint</Application>
  <PresentationFormat>Grand écran</PresentationFormat>
  <Paragraphs>18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Bookman Old Style</vt:lpstr>
      <vt:lpstr>Rockwell</vt:lpstr>
      <vt:lpstr>Symbol</vt:lpstr>
      <vt:lpstr>Wingdings</vt:lpstr>
      <vt:lpstr>Damask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11</cp:revision>
  <dcterms:created xsi:type="dcterms:W3CDTF">2014-06-17T06:47:14Z</dcterms:created>
  <dcterms:modified xsi:type="dcterms:W3CDTF">2023-12-25T20:03:08Z</dcterms:modified>
</cp:coreProperties>
</file>