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62" r:id="rId3"/>
    <p:sldId id="257" r:id="rId4"/>
    <p:sldId id="258" r:id="rId5"/>
    <p:sldId id="261" r:id="rId6"/>
    <p:sldId id="259"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89AC56-20F3-4FB9-9C23-3712D92D7FE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fr-FR"/>
        </a:p>
      </dgm:t>
    </dgm:pt>
    <dgm:pt modelId="{E34B9C9B-A5AB-47EE-A938-8C84010BC6A3}">
      <dgm:prSet phldrT="[Texte]" custT="1"/>
      <dgm:spPr/>
      <dgm:t>
        <a:bodyPr/>
        <a:lstStyle/>
        <a:p>
          <a:r>
            <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Chaque utilisateur bénéficie  </a:t>
          </a:r>
          <a:endParaRPr lang="fr-FR" sz="2000" b="1" dirty="0">
            <a:solidFill>
              <a:schemeClr val="bg1"/>
            </a:solidFill>
            <a:latin typeface="Arial" panose="020B0604020202020204" pitchFamily="34" charset="0"/>
            <a:cs typeface="Arial" panose="020B0604020202020204" pitchFamily="34" charset="0"/>
          </a:endParaRPr>
        </a:p>
      </dgm:t>
    </dgm:pt>
    <dgm:pt modelId="{05D79AE9-747F-4FEA-A784-937B7B4C111D}" type="parTrans" cxnId="{82DFDD2A-2F25-487E-B1D3-D8F737DF20BF}">
      <dgm:prSet/>
      <dgm:spPr/>
      <dgm:t>
        <a:bodyPr/>
        <a:lstStyle/>
        <a:p>
          <a:endParaRPr lang="fr-FR" sz="2000">
            <a:solidFill>
              <a:schemeClr val="bg1"/>
            </a:solidFill>
            <a:latin typeface="Arial" panose="020B0604020202020204" pitchFamily="34" charset="0"/>
            <a:cs typeface="Arial" panose="020B0604020202020204" pitchFamily="34" charset="0"/>
          </a:endParaRPr>
        </a:p>
      </dgm:t>
    </dgm:pt>
    <dgm:pt modelId="{36BC8BBE-9D8F-4AF7-BE25-E616DCF05FF2}" type="sibTrans" cxnId="{82DFDD2A-2F25-487E-B1D3-D8F737DF20BF}">
      <dgm:prSet/>
      <dgm:spPr/>
      <dgm:t>
        <a:bodyPr/>
        <a:lstStyle/>
        <a:p>
          <a:endParaRPr lang="fr-FR" sz="2000">
            <a:solidFill>
              <a:schemeClr val="bg1"/>
            </a:solidFill>
            <a:latin typeface="Arial" panose="020B0604020202020204" pitchFamily="34" charset="0"/>
            <a:cs typeface="Arial" panose="020B0604020202020204" pitchFamily="34" charset="0"/>
          </a:endParaRPr>
        </a:p>
      </dgm:t>
    </dgm:pt>
    <dgm:pt modelId="{CB64E42F-360B-4FB7-8C84-79084D221913}">
      <dgm:prSet custT="1"/>
      <dgm:spPr/>
      <dgm:t>
        <a:bodyPr/>
        <a:lstStyle/>
        <a:p>
          <a:pPr algn="l"/>
          <a:r>
            <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d'un </a:t>
          </a:r>
          <a:r>
            <a:rPr lang="fr-FR" sz="2000" b="1" u="none" strike="noStrike" dirty="0">
              <a:solidFill>
                <a:schemeClr val="bg1"/>
              </a:solidFill>
              <a:effectLst/>
              <a:latin typeface="Arial" panose="020B0604020202020204" pitchFamily="34" charset="0"/>
              <a:ea typeface="Calibri" panose="020F0502020204030204" pitchFamily="34" charset="0"/>
              <a:cs typeface="Arial" panose="020B0604020202020204" pitchFamily="34" charset="0"/>
            </a:rPr>
            <a:t>droit d’accès à ses données</a:t>
          </a:r>
          <a:r>
            <a:rPr lang="fr-FR" sz="2000" b="1" u="none"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(formulaire, adresse email, courrier...)</a:t>
          </a:r>
        </a:p>
      </dgm:t>
    </dgm:pt>
    <dgm:pt modelId="{F3DFCDCB-220B-4685-B6E3-7A23D7DC4929}" type="parTrans" cxnId="{B922571A-0EE3-48FC-B31F-8AAA0727F932}">
      <dgm:prSet custT="1"/>
      <dgm:spPr/>
      <dgm:t>
        <a:bodyPr/>
        <a:lstStyle/>
        <a:p>
          <a:endParaRPr lang="fr-FR" sz="2000">
            <a:solidFill>
              <a:schemeClr val="bg1"/>
            </a:solidFill>
            <a:latin typeface="Arial" panose="020B0604020202020204" pitchFamily="34" charset="0"/>
            <a:cs typeface="Arial" panose="020B0604020202020204" pitchFamily="34" charset="0"/>
          </a:endParaRPr>
        </a:p>
      </dgm:t>
    </dgm:pt>
    <dgm:pt modelId="{F1C2FC0E-6DF7-41E8-8E4C-1B47A59DF2B5}" type="sibTrans" cxnId="{B922571A-0EE3-48FC-B31F-8AAA0727F932}">
      <dgm:prSet/>
      <dgm:spPr/>
      <dgm:t>
        <a:bodyPr/>
        <a:lstStyle/>
        <a:p>
          <a:endParaRPr lang="fr-FR" sz="2000">
            <a:solidFill>
              <a:schemeClr val="bg1"/>
            </a:solidFill>
            <a:latin typeface="Arial" panose="020B0604020202020204" pitchFamily="34" charset="0"/>
            <a:cs typeface="Arial" panose="020B0604020202020204" pitchFamily="34" charset="0"/>
          </a:endParaRPr>
        </a:p>
      </dgm:t>
    </dgm:pt>
    <dgm:pt modelId="{39AFEE10-2DE8-4249-8907-3A19E796886A}">
      <dgm:prSet custT="1"/>
      <dgm:spPr/>
      <dgm:t>
        <a:bodyPr/>
        <a:lstStyle/>
        <a:p>
          <a:pPr algn="l"/>
          <a:r>
            <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d’un </a:t>
          </a:r>
          <a:r>
            <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droit à l'oubli </a:t>
          </a:r>
          <a:r>
            <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(photos ou informations gênantes) </a:t>
          </a:r>
        </a:p>
      </dgm:t>
    </dgm:pt>
    <dgm:pt modelId="{E7615666-6666-499B-BADA-D236F86FF970}" type="parTrans" cxnId="{8C42051B-D9D7-4F4C-83EF-763C0F1385D4}">
      <dgm:prSet custT="1"/>
      <dgm:spPr/>
      <dgm:t>
        <a:bodyPr/>
        <a:lstStyle/>
        <a:p>
          <a:endParaRPr lang="fr-FR" sz="2000">
            <a:solidFill>
              <a:schemeClr val="bg1"/>
            </a:solidFill>
            <a:latin typeface="Arial" panose="020B0604020202020204" pitchFamily="34" charset="0"/>
            <a:cs typeface="Arial" panose="020B0604020202020204" pitchFamily="34" charset="0"/>
          </a:endParaRPr>
        </a:p>
      </dgm:t>
    </dgm:pt>
    <dgm:pt modelId="{138DAFDB-5F9D-4F39-97D7-9D94B986F87C}" type="sibTrans" cxnId="{8C42051B-D9D7-4F4C-83EF-763C0F1385D4}">
      <dgm:prSet/>
      <dgm:spPr/>
      <dgm:t>
        <a:bodyPr/>
        <a:lstStyle/>
        <a:p>
          <a:endParaRPr lang="fr-FR" sz="2000">
            <a:solidFill>
              <a:schemeClr val="bg1"/>
            </a:solidFill>
            <a:latin typeface="Arial" panose="020B0604020202020204" pitchFamily="34" charset="0"/>
            <a:cs typeface="Arial" panose="020B0604020202020204" pitchFamily="34" charset="0"/>
          </a:endParaRPr>
        </a:p>
      </dgm:t>
    </dgm:pt>
    <dgm:pt modelId="{ABAC88B8-F3B2-44FF-AB6D-AC10712B8A8B}">
      <dgm:prSet custT="1"/>
      <dgm:spPr/>
      <dgm:t>
        <a:bodyPr/>
        <a:lstStyle/>
        <a:p>
          <a:pPr algn="l"/>
          <a:r>
            <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d’un </a:t>
          </a:r>
          <a:r>
            <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droit à l'effacement </a:t>
          </a:r>
          <a:r>
            <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(lorsqu'on quitte un site d'e-commerce...)</a:t>
          </a:r>
        </a:p>
      </dgm:t>
    </dgm:pt>
    <dgm:pt modelId="{92D45FBE-248C-4C65-9340-CE91E9A8231B}" type="parTrans" cxnId="{E9950163-ED0D-4656-A3B6-4332D194F8E6}">
      <dgm:prSet custT="1"/>
      <dgm:spPr/>
      <dgm:t>
        <a:bodyPr/>
        <a:lstStyle/>
        <a:p>
          <a:endParaRPr lang="fr-FR" sz="2000">
            <a:solidFill>
              <a:schemeClr val="bg1"/>
            </a:solidFill>
            <a:latin typeface="Arial" panose="020B0604020202020204" pitchFamily="34" charset="0"/>
            <a:cs typeface="Arial" panose="020B0604020202020204" pitchFamily="34" charset="0"/>
          </a:endParaRPr>
        </a:p>
      </dgm:t>
    </dgm:pt>
    <dgm:pt modelId="{E71F38B9-D223-403B-A003-E33F9EA572C5}" type="sibTrans" cxnId="{E9950163-ED0D-4656-A3B6-4332D194F8E6}">
      <dgm:prSet/>
      <dgm:spPr/>
      <dgm:t>
        <a:bodyPr/>
        <a:lstStyle/>
        <a:p>
          <a:endParaRPr lang="fr-FR" sz="2000">
            <a:solidFill>
              <a:schemeClr val="bg1"/>
            </a:solidFill>
            <a:latin typeface="Arial" panose="020B0604020202020204" pitchFamily="34" charset="0"/>
            <a:cs typeface="Arial" panose="020B0604020202020204" pitchFamily="34" charset="0"/>
          </a:endParaRPr>
        </a:p>
      </dgm:t>
    </dgm:pt>
    <dgm:pt modelId="{73A63023-BFD9-4C9E-A659-68FA5B71B802}">
      <dgm:prSet custT="1"/>
      <dgm:spPr/>
      <dgm:t>
        <a:bodyPr/>
        <a:lstStyle/>
        <a:p>
          <a:pPr algn="l"/>
          <a:r>
            <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d’un </a:t>
          </a:r>
          <a:r>
            <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droit au déférencement </a:t>
          </a:r>
          <a:r>
            <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sur un moteur de recherche. Comme pour la téléphonie mobile, il existe un droit à la </a:t>
          </a:r>
          <a:r>
            <a:rPr lang="fr-FR" sz="2000" u="none" strike="noStrike" dirty="0">
              <a:solidFill>
                <a:schemeClr val="bg1"/>
              </a:solidFill>
              <a:effectLst/>
              <a:latin typeface="Arial" panose="020B0604020202020204" pitchFamily="34" charset="0"/>
              <a:ea typeface="Calibri" panose="020F0502020204030204" pitchFamily="34" charset="0"/>
              <a:cs typeface="Arial" panose="020B0604020202020204" pitchFamily="34" charset="0"/>
            </a:rPr>
            <a:t>portabilité</a:t>
          </a:r>
          <a:r>
            <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 : une fois vos données récupérées, vous pouvez les transmettre à un autre site.</a:t>
          </a:r>
        </a:p>
      </dgm:t>
    </dgm:pt>
    <dgm:pt modelId="{4BA57839-601F-4B15-9FDD-81C5A020BEE5}" type="parTrans" cxnId="{88584A71-05C6-473D-8B51-94CE40ABD243}">
      <dgm:prSet custT="1"/>
      <dgm:spPr/>
      <dgm:t>
        <a:bodyPr/>
        <a:lstStyle/>
        <a:p>
          <a:endParaRPr lang="fr-FR" sz="2000">
            <a:solidFill>
              <a:schemeClr val="bg1"/>
            </a:solidFill>
            <a:latin typeface="Arial" panose="020B0604020202020204" pitchFamily="34" charset="0"/>
            <a:cs typeface="Arial" panose="020B0604020202020204" pitchFamily="34" charset="0"/>
          </a:endParaRPr>
        </a:p>
      </dgm:t>
    </dgm:pt>
    <dgm:pt modelId="{C7352762-83C7-4C6E-802F-9192B6CE60B4}" type="sibTrans" cxnId="{88584A71-05C6-473D-8B51-94CE40ABD243}">
      <dgm:prSet/>
      <dgm:spPr/>
      <dgm:t>
        <a:bodyPr/>
        <a:lstStyle/>
        <a:p>
          <a:endParaRPr lang="fr-FR" sz="2000">
            <a:solidFill>
              <a:schemeClr val="bg1"/>
            </a:solidFill>
            <a:latin typeface="Arial" panose="020B0604020202020204" pitchFamily="34" charset="0"/>
            <a:cs typeface="Arial" panose="020B0604020202020204" pitchFamily="34" charset="0"/>
          </a:endParaRPr>
        </a:p>
      </dgm:t>
    </dgm:pt>
    <dgm:pt modelId="{12CE6255-91BF-4592-B996-5FB343134EDD}" type="pres">
      <dgm:prSet presAssocID="{E589AC56-20F3-4FB9-9C23-3712D92D7FE6}" presName="diagram" presStyleCnt="0">
        <dgm:presLayoutVars>
          <dgm:chPref val="1"/>
          <dgm:dir/>
          <dgm:animOne val="branch"/>
          <dgm:animLvl val="lvl"/>
          <dgm:resizeHandles val="exact"/>
        </dgm:presLayoutVars>
      </dgm:prSet>
      <dgm:spPr/>
    </dgm:pt>
    <dgm:pt modelId="{A2A2EF18-4AEE-42EB-9459-4CF9FE458777}" type="pres">
      <dgm:prSet presAssocID="{E34B9C9B-A5AB-47EE-A938-8C84010BC6A3}" presName="root1" presStyleCnt="0"/>
      <dgm:spPr/>
    </dgm:pt>
    <dgm:pt modelId="{3A473D4B-99AA-4685-BBE3-4B6BA33800EC}" type="pres">
      <dgm:prSet presAssocID="{E34B9C9B-A5AB-47EE-A938-8C84010BC6A3}" presName="LevelOneTextNode" presStyleLbl="node0" presStyleIdx="0" presStyleCnt="1" custScaleX="114955" custScaleY="166886">
        <dgm:presLayoutVars>
          <dgm:chPref val="3"/>
        </dgm:presLayoutVars>
      </dgm:prSet>
      <dgm:spPr/>
    </dgm:pt>
    <dgm:pt modelId="{8D6B36A4-77AB-47C4-BFD3-D6A69E4E0C0B}" type="pres">
      <dgm:prSet presAssocID="{E34B9C9B-A5AB-47EE-A938-8C84010BC6A3}" presName="level2hierChild" presStyleCnt="0"/>
      <dgm:spPr/>
    </dgm:pt>
    <dgm:pt modelId="{116EFB9A-9E8B-427D-B071-03A2E9EA7C23}" type="pres">
      <dgm:prSet presAssocID="{F3DFCDCB-220B-4685-B6E3-7A23D7DC4929}" presName="conn2-1" presStyleLbl="parChTrans1D2" presStyleIdx="0" presStyleCnt="4"/>
      <dgm:spPr/>
    </dgm:pt>
    <dgm:pt modelId="{38EF0DFB-AD50-49AD-8248-E45329547D40}" type="pres">
      <dgm:prSet presAssocID="{F3DFCDCB-220B-4685-B6E3-7A23D7DC4929}" presName="connTx" presStyleLbl="parChTrans1D2" presStyleIdx="0" presStyleCnt="4"/>
      <dgm:spPr/>
    </dgm:pt>
    <dgm:pt modelId="{EA12EA65-3AF5-44CA-89CB-C302DBE0FEC4}" type="pres">
      <dgm:prSet presAssocID="{CB64E42F-360B-4FB7-8C84-79084D221913}" presName="root2" presStyleCnt="0"/>
      <dgm:spPr/>
    </dgm:pt>
    <dgm:pt modelId="{F8C16C0E-1BB7-4374-8210-50F545DB2BB4}" type="pres">
      <dgm:prSet presAssocID="{CB64E42F-360B-4FB7-8C84-79084D221913}" presName="LevelTwoTextNode" presStyleLbl="node2" presStyleIdx="0" presStyleCnt="4" custScaleX="550627" custScaleY="78661" custLinFactNeighborX="-854" custLinFactNeighborY="1841">
        <dgm:presLayoutVars>
          <dgm:chPref val="3"/>
        </dgm:presLayoutVars>
      </dgm:prSet>
      <dgm:spPr/>
    </dgm:pt>
    <dgm:pt modelId="{378BCF40-B5A8-487E-BBBB-EA6516749CBE}" type="pres">
      <dgm:prSet presAssocID="{CB64E42F-360B-4FB7-8C84-79084D221913}" presName="level3hierChild" presStyleCnt="0"/>
      <dgm:spPr/>
    </dgm:pt>
    <dgm:pt modelId="{FA677C2B-C778-4E04-9D23-EB1A7765406A}" type="pres">
      <dgm:prSet presAssocID="{E7615666-6666-499B-BADA-D236F86FF970}" presName="conn2-1" presStyleLbl="parChTrans1D2" presStyleIdx="1" presStyleCnt="4"/>
      <dgm:spPr/>
    </dgm:pt>
    <dgm:pt modelId="{C188E493-8F0A-4207-80D8-62901675499A}" type="pres">
      <dgm:prSet presAssocID="{E7615666-6666-499B-BADA-D236F86FF970}" presName="connTx" presStyleLbl="parChTrans1D2" presStyleIdx="1" presStyleCnt="4"/>
      <dgm:spPr/>
    </dgm:pt>
    <dgm:pt modelId="{0B7A839E-2176-4F5F-B58F-B9217D33E959}" type="pres">
      <dgm:prSet presAssocID="{39AFEE10-2DE8-4249-8907-3A19E796886A}" presName="root2" presStyleCnt="0"/>
      <dgm:spPr/>
    </dgm:pt>
    <dgm:pt modelId="{8F996A90-E619-456C-9E48-8594C3F9FAF3}" type="pres">
      <dgm:prSet presAssocID="{39AFEE10-2DE8-4249-8907-3A19E796886A}" presName="LevelTwoTextNode" presStyleLbl="node2" presStyleIdx="1" presStyleCnt="4" custScaleX="550627" custScaleY="78661" custLinFactNeighborX="-854" custLinFactNeighborY="1841">
        <dgm:presLayoutVars>
          <dgm:chPref val="3"/>
        </dgm:presLayoutVars>
      </dgm:prSet>
      <dgm:spPr/>
    </dgm:pt>
    <dgm:pt modelId="{F3951CCC-77AF-4D13-BF62-B193917E3E22}" type="pres">
      <dgm:prSet presAssocID="{39AFEE10-2DE8-4249-8907-3A19E796886A}" presName="level3hierChild" presStyleCnt="0"/>
      <dgm:spPr/>
    </dgm:pt>
    <dgm:pt modelId="{78D60AF8-D06F-407A-81B6-51D069000433}" type="pres">
      <dgm:prSet presAssocID="{92D45FBE-248C-4C65-9340-CE91E9A8231B}" presName="conn2-1" presStyleLbl="parChTrans1D2" presStyleIdx="2" presStyleCnt="4"/>
      <dgm:spPr/>
    </dgm:pt>
    <dgm:pt modelId="{F05B6748-E052-487B-AC24-683954913D1C}" type="pres">
      <dgm:prSet presAssocID="{92D45FBE-248C-4C65-9340-CE91E9A8231B}" presName="connTx" presStyleLbl="parChTrans1D2" presStyleIdx="2" presStyleCnt="4"/>
      <dgm:spPr/>
    </dgm:pt>
    <dgm:pt modelId="{A3CBBE0E-2F52-4EEB-B11D-EC27B25BC27E}" type="pres">
      <dgm:prSet presAssocID="{ABAC88B8-F3B2-44FF-AB6D-AC10712B8A8B}" presName="root2" presStyleCnt="0"/>
      <dgm:spPr/>
    </dgm:pt>
    <dgm:pt modelId="{9DED6C3A-B9B6-472D-BE35-11208E6DCF98}" type="pres">
      <dgm:prSet presAssocID="{ABAC88B8-F3B2-44FF-AB6D-AC10712B8A8B}" presName="LevelTwoTextNode" presStyleLbl="node2" presStyleIdx="2" presStyleCnt="4" custScaleX="550627" custScaleY="78661" custLinFactNeighborX="729" custLinFactNeighborY="258">
        <dgm:presLayoutVars>
          <dgm:chPref val="3"/>
        </dgm:presLayoutVars>
      </dgm:prSet>
      <dgm:spPr/>
    </dgm:pt>
    <dgm:pt modelId="{54E03C29-1629-40C1-97C7-A94C3EDD10F8}" type="pres">
      <dgm:prSet presAssocID="{ABAC88B8-F3B2-44FF-AB6D-AC10712B8A8B}" presName="level3hierChild" presStyleCnt="0"/>
      <dgm:spPr/>
    </dgm:pt>
    <dgm:pt modelId="{A111CF15-724D-4CEA-85C6-AB5333B1E131}" type="pres">
      <dgm:prSet presAssocID="{4BA57839-601F-4B15-9FDD-81C5A020BEE5}" presName="conn2-1" presStyleLbl="parChTrans1D2" presStyleIdx="3" presStyleCnt="4"/>
      <dgm:spPr/>
    </dgm:pt>
    <dgm:pt modelId="{BC4EB174-D725-4201-88E0-C6204C5F6F39}" type="pres">
      <dgm:prSet presAssocID="{4BA57839-601F-4B15-9FDD-81C5A020BEE5}" presName="connTx" presStyleLbl="parChTrans1D2" presStyleIdx="3" presStyleCnt="4"/>
      <dgm:spPr/>
    </dgm:pt>
    <dgm:pt modelId="{69FDE21E-9E41-4351-A44B-D6FECE48A8B0}" type="pres">
      <dgm:prSet presAssocID="{73A63023-BFD9-4C9E-A659-68FA5B71B802}" presName="root2" presStyleCnt="0"/>
      <dgm:spPr/>
    </dgm:pt>
    <dgm:pt modelId="{DD5F41C1-35DB-45AF-9F0E-0CBCF220D785}" type="pres">
      <dgm:prSet presAssocID="{73A63023-BFD9-4C9E-A659-68FA5B71B802}" presName="LevelTwoTextNode" presStyleLbl="node2" presStyleIdx="3" presStyleCnt="4" custScaleX="550627" custScaleY="136920" custLinFactNeighborX="-854">
        <dgm:presLayoutVars>
          <dgm:chPref val="3"/>
        </dgm:presLayoutVars>
      </dgm:prSet>
      <dgm:spPr/>
    </dgm:pt>
    <dgm:pt modelId="{1F5EE9E3-200B-4401-9A49-693F7A7178D4}" type="pres">
      <dgm:prSet presAssocID="{73A63023-BFD9-4C9E-A659-68FA5B71B802}" presName="level3hierChild" presStyleCnt="0"/>
      <dgm:spPr/>
    </dgm:pt>
  </dgm:ptLst>
  <dgm:cxnLst>
    <dgm:cxn modelId="{75360516-181E-48D6-967C-7B4438039A63}" type="presOf" srcId="{CB64E42F-360B-4FB7-8C84-79084D221913}" destId="{F8C16C0E-1BB7-4374-8210-50F545DB2BB4}" srcOrd="0" destOrd="0" presId="urn:microsoft.com/office/officeart/2005/8/layout/hierarchy2"/>
    <dgm:cxn modelId="{B922571A-0EE3-48FC-B31F-8AAA0727F932}" srcId="{E34B9C9B-A5AB-47EE-A938-8C84010BC6A3}" destId="{CB64E42F-360B-4FB7-8C84-79084D221913}" srcOrd="0" destOrd="0" parTransId="{F3DFCDCB-220B-4685-B6E3-7A23D7DC4929}" sibTransId="{F1C2FC0E-6DF7-41E8-8E4C-1B47A59DF2B5}"/>
    <dgm:cxn modelId="{8C42051B-D9D7-4F4C-83EF-763C0F1385D4}" srcId="{E34B9C9B-A5AB-47EE-A938-8C84010BC6A3}" destId="{39AFEE10-2DE8-4249-8907-3A19E796886A}" srcOrd="1" destOrd="0" parTransId="{E7615666-6666-499B-BADA-D236F86FF970}" sibTransId="{138DAFDB-5F9D-4F39-97D7-9D94B986F87C}"/>
    <dgm:cxn modelId="{0D56981D-5148-4A83-8986-E0CA99047C01}" type="presOf" srcId="{39AFEE10-2DE8-4249-8907-3A19E796886A}" destId="{8F996A90-E619-456C-9E48-8594C3F9FAF3}" srcOrd="0" destOrd="0" presId="urn:microsoft.com/office/officeart/2005/8/layout/hierarchy2"/>
    <dgm:cxn modelId="{C95CF028-706A-418A-869B-A99A79DFC601}" type="presOf" srcId="{92D45FBE-248C-4C65-9340-CE91E9A8231B}" destId="{78D60AF8-D06F-407A-81B6-51D069000433}" srcOrd="0" destOrd="0" presId="urn:microsoft.com/office/officeart/2005/8/layout/hierarchy2"/>
    <dgm:cxn modelId="{82DFDD2A-2F25-487E-B1D3-D8F737DF20BF}" srcId="{E589AC56-20F3-4FB9-9C23-3712D92D7FE6}" destId="{E34B9C9B-A5AB-47EE-A938-8C84010BC6A3}" srcOrd="0" destOrd="0" parTransId="{05D79AE9-747F-4FEA-A784-937B7B4C111D}" sibTransId="{36BC8BBE-9D8F-4AF7-BE25-E616DCF05FF2}"/>
    <dgm:cxn modelId="{C46EC236-EFBE-4E44-B335-8EE9212FA18A}" type="presOf" srcId="{F3DFCDCB-220B-4685-B6E3-7A23D7DC4929}" destId="{38EF0DFB-AD50-49AD-8248-E45329547D40}" srcOrd="1" destOrd="0" presId="urn:microsoft.com/office/officeart/2005/8/layout/hierarchy2"/>
    <dgm:cxn modelId="{7911393A-9879-40E0-AADF-51B6B9CB722D}" type="presOf" srcId="{73A63023-BFD9-4C9E-A659-68FA5B71B802}" destId="{DD5F41C1-35DB-45AF-9F0E-0CBCF220D785}" srcOrd="0" destOrd="0" presId="urn:microsoft.com/office/officeart/2005/8/layout/hierarchy2"/>
    <dgm:cxn modelId="{03130C40-B443-46AC-BBCB-25591D94F283}" type="presOf" srcId="{92D45FBE-248C-4C65-9340-CE91E9A8231B}" destId="{F05B6748-E052-487B-AC24-683954913D1C}" srcOrd="1" destOrd="0" presId="urn:microsoft.com/office/officeart/2005/8/layout/hierarchy2"/>
    <dgm:cxn modelId="{A5A11361-AB54-4D17-B847-BEC9CD0F061B}" type="presOf" srcId="{ABAC88B8-F3B2-44FF-AB6D-AC10712B8A8B}" destId="{9DED6C3A-B9B6-472D-BE35-11208E6DCF98}" srcOrd="0" destOrd="0" presId="urn:microsoft.com/office/officeart/2005/8/layout/hierarchy2"/>
    <dgm:cxn modelId="{E9950163-ED0D-4656-A3B6-4332D194F8E6}" srcId="{E34B9C9B-A5AB-47EE-A938-8C84010BC6A3}" destId="{ABAC88B8-F3B2-44FF-AB6D-AC10712B8A8B}" srcOrd="2" destOrd="0" parTransId="{92D45FBE-248C-4C65-9340-CE91E9A8231B}" sibTransId="{E71F38B9-D223-403B-A003-E33F9EA572C5}"/>
    <dgm:cxn modelId="{88584A71-05C6-473D-8B51-94CE40ABD243}" srcId="{E34B9C9B-A5AB-47EE-A938-8C84010BC6A3}" destId="{73A63023-BFD9-4C9E-A659-68FA5B71B802}" srcOrd="3" destOrd="0" parTransId="{4BA57839-601F-4B15-9FDD-81C5A020BEE5}" sibTransId="{C7352762-83C7-4C6E-802F-9192B6CE60B4}"/>
    <dgm:cxn modelId="{798D3C7F-2C30-4E4C-9F53-CC20CB5217E4}" type="presOf" srcId="{E34B9C9B-A5AB-47EE-A938-8C84010BC6A3}" destId="{3A473D4B-99AA-4685-BBE3-4B6BA33800EC}" srcOrd="0" destOrd="0" presId="urn:microsoft.com/office/officeart/2005/8/layout/hierarchy2"/>
    <dgm:cxn modelId="{B1DEBA92-675D-48C0-8B44-6D514BEBE60B}" type="presOf" srcId="{4BA57839-601F-4B15-9FDD-81C5A020BEE5}" destId="{BC4EB174-D725-4201-88E0-C6204C5F6F39}" srcOrd="1" destOrd="0" presId="urn:microsoft.com/office/officeart/2005/8/layout/hierarchy2"/>
    <dgm:cxn modelId="{FECDF1AC-E28B-48E7-8873-DBA81CC58EE1}" type="presOf" srcId="{E7615666-6666-499B-BADA-D236F86FF970}" destId="{FA677C2B-C778-4E04-9D23-EB1A7765406A}" srcOrd="0" destOrd="0" presId="urn:microsoft.com/office/officeart/2005/8/layout/hierarchy2"/>
    <dgm:cxn modelId="{253C36C4-8D41-40EF-979A-62F4E0401996}" type="presOf" srcId="{E589AC56-20F3-4FB9-9C23-3712D92D7FE6}" destId="{12CE6255-91BF-4592-B996-5FB343134EDD}" srcOrd="0" destOrd="0" presId="urn:microsoft.com/office/officeart/2005/8/layout/hierarchy2"/>
    <dgm:cxn modelId="{4CD4E9D8-162A-4649-8D0B-F626D80638BD}" type="presOf" srcId="{F3DFCDCB-220B-4685-B6E3-7A23D7DC4929}" destId="{116EFB9A-9E8B-427D-B071-03A2E9EA7C23}" srcOrd="0" destOrd="0" presId="urn:microsoft.com/office/officeart/2005/8/layout/hierarchy2"/>
    <dgm:cxn modelId="{212A4CE2-AD23-4F57-8299-10347B7EB280}" type="presOf" srcId="{E7615666-6666-499B-BADA-D236F86FF970}" destId="{C188E493-8F0A-4207-80D8-62901675499A}" srcOrd="1" destOrd="0" presId="urn:microsoft.com/office/officeart/2005/8/layout/hierarchy2"/>
    <dgm:cxn modelId="{202DB6E8-A7DB-4DCD-AD58-6D7F649F6FE3}" type="presOf" srcId="{4BA57839-601F-4B15-9FDD-81C5A020BEE5}" destId="{A111CF15-724D-4CEA-85C6-AB5333B1E131}" srcOrd="0" destOrd="0" presId="urn:microsoft.com/office/officeart/2005/8/layout/hierarchy2"/>
    <dgm:cxn modelId="{9BF65BA2-0882-495D-93E7-B9F0D8951185}" type="presParOf" srcId="{12CE6255-91BF-4592-B996-5FB343134EDD}" destId="{A2A2EF18-4AEE-42EB-9459-4CF9FE458777}" srcOrd="0" destOrd="0" presId="urn:microsoft.com/office/officeart/2005/8/layout/hierarchy2"/>
    <dgm:cxn modelId="{E4A3736E-C34F-4310-80CE-98F7E55CD538}" type="presParOf" srcId="{A2A2EF18-4AEE-42EB-9459-4CF9FE458777}" destId="{3A473D4B-99AA-4685-BBE3-4B6BA33800EC}" srcOrd="0" destOrd="0" presId="urn:microsoft.com/office/officeart/2005/8/layout/hierarchy2"/>
    <dgm:cxn modelId="{C78AE62D-35B7-4921-B111-BD251144FB5C}" type="presParOf" srcId="{A2A2EF18-4AEE-42EB-9459-4CF9FE458777}" destId="{8D6B36A4-77AB-47C4-BFD3-D6A69E4E0C0B}" srcOrd="1" destOrd="0" presId="urn:microsoft.com/office/officeart/2005/8/layout/hierarchy2"/>
    <dgm:cxn modelId="{F18077EE-2EF2-47DA-979E-E39EE76CF2EA}" type="presParOf" srcId="{8D6B36A4-77AB-47C4-BFD3-D6A69E4E0C0B}" destId="{116EFB9A-9E8B-427D-B071-03A2E9EA7C23}" srcOrd="0" destOrd="0" presId="urn:microsoft.com/office/officeart/2005/8/layout/hierarchy2"/>
    <dgm:cxn modelId="{C98A1C83-911F-4217-96DC-36AF0B2BB84F}" type="presParOf" srcId="{116EFB9A-9E8B-427D-B071-03A2E9EA7C23}" destId="{38EF0DFB-AD50-49AD-8248-E45329547D40}" srcOrd="0" destOrd="0" presId="urn:microsoft.com/office/officeart/2005/8/layout/hierarchy2"/>
    <dgm:cxn modelId="{C025E3B9-8F53-4156-A568-C2DCEA186E1C}" type="presParOf" srcId="{8D6B36A4-77AB-47C4-BFD3-D6A69E4E0C0B}" destId="{EA12EA65-3AF5-44CA-89CB-C302DBE0FEC4}" srcOrd="1" destOrd="0" presId="urn:microsoft.com/office/officeart/2005/8/layout/hierarchy2"/>
    <dgm:cxn modelId="{07362573-5FC0-4263-9A5D-2D290AA9B853}" type="presParOf" srcId="{EA12EA65-3AF5-44CA-89CB-C302DBE0FEC4}" destId="{F8C16C0E-1BB7-4374-8210-50F545DB2BB4}" srcOrd="0" destOrd="0" presId="urn:microsoft.com/office/officeart/2005/8/layout/hierarchy2"/>
    <dgm:cxn modelId="{E0608608-FD1F-4DFB-B8FB-78EBD56F688E}" type="presParOf" srcId="{EA12EA65-3AF5-44CA-89CB-C302DBE0FEC4}" destId="{378BCF40-B5A8-487E-BBBB-EA6516749CBE}" srcOrd="1" destOrd="0" presId="urn:microsoft.com/office/officeart/2005/8/layout/hierarchy2"/>
    <dgm:cxn modelId="{73194D3B-DD36-4A09-AE0C-9AB92A66CC29}" type="presParOf" srcId="{8D6B36A4-77AB-47C4-BFD3-D6A69E4E0C0B}" destId="{FA677C2B-C778-4E04-9D23-EB1A7765406A}" srcOrd="2" destOrd="0" presId="urn:microsoft.com/office/officeart/2005/8/layout/hierarchy2"/>
    <dgm:cxn modelId="{C859E6F4-DA9F-463A-9B9E-F4D18D5D52AD}" type="presParOf" srcId="{FA677C2B-C778-4E04-9D23-EB1A7765406A}" destId="{C188E493-8F0A-4207-80D8-62901675499A}" srcOrd="0" destOrd="0" presId="urn:microsoft.com/office/officeart/2005/8/layout/hierarchy2"/>
    <dgm:cxn modelId="{27FC9B4C-55BB-4A33-88E7-295EA175AE27}" type="presParOf" srcId="{8D6B36A4-77AB-47C4-BFD3-D6A69E4E0C0B}" destId="{0B7A839E-2176-4F5F-B58F-B9217D33E959}" srcOrd="3" destOrd="0" presId="urn:microsoft.com/office/officeart/2005/8/layout/hierarchy2"/>
    <dgm:cxn modelId="{87E05781-A649-4883-A00B-4AC5F35EA6B4}" type="presParOf" srcId="{0B7A839E-2176-4F5F-B58F-B9217D33E959}" destId="{8F996A90-E619-456C-9E48-8594C3F9FAF3}" srcOrd="0" destOrd="0" presId="urn:microsoft.com/office/officeart/2005/8/layout/hierarchy2"/>
    <dgm:cxn modelId="{0952B80C-218B-409D-9A4B-5A358E2D7687}" type="presParOf" srcId="{0B7A839E-2176-4F5F-B58F-B9217D33E959}" destId="{F3951CCC-77AF-4D13-BF62-B193917E3E22}" srcOrd="1" destOrd="0" presId="urn:microsoft.com/office/officeart/2005/8/layout/hierarchy2"/>
    <dgm:cxn modelId="{70781C98-7011-4658-8EFA-7EA7AEFAF374}" type="presParOf" srcId="{8D6B36A4-77AB-47C4-BFD3-D6A69E4E0C0B}" destId="{78D60AF8-D06F-407A-81B6-51D069000433}" srcOrd="4" destOrd="0" presId="urn:microsoft.com/office/officeart/2005/8/layout/hierarchy2"/>
    <dgm:cxn modelId="{EC1A727E-AD33-4844-B023-239A5B2DE937}" type="presParOf" srcId="{78D60AF8-D06F-407A-81B6-51D069000433}" destId="{F05B6748-E052-487B-AC24-683954913D1C}" srcOrd="0" destOrd="0" presId="urn:microsoft.com/office/officeart/2005/8/layout/hierarchy2"/>
    <dgm:cxn modelId="{EC21750D-5471-410D-8391-3A423634DFCB}" type="presParOf" srcId="{8D6B36A4-77AB-47C4-BFD3-D6A69E4E0C0B}" destId="{A3CBBE0E-2F52-4EEB-B11D-EC27B25BC27E}" srcOrd="5" destOrd="0" presId="urn:microsoft.com/office/officeart/2005/8/layout/hierarchy2"/>
    <dgm:cxn modelId="{C6646BD4-DF8E-470B-94C6-53F72F4B3C0B}" type="presParOf" srcId="{A3CBBE0E-2F52-4EEB-B11D-EC27B25BC27E}" destId="{9DED6C3A-B9B6-472D-BE35-11208E6DCF98}" srcOrd="0" destOrd="0" presId="urn:microsoft.com/office/officeart/2005/8/layout/hierarchy2"/>
    <dgm:cxn modelId="{0E954A30-ECE5-45E0-AE3A-4B2411704C4D}" type="presParOf" srcId="{A3CBBE0E-2F52-4EEB-B11D-EC27B25BC27E}" destId="{54E03C29-1629-40C1-97C7-A94C3EDD10F8}" srcOrd="1" destOrd="0" presId="urn:microsoft.com/office/officeart/2005/8/layout/hierarchy2"/>
    <dgm:cxn modelId="{01472E93-1DBC-455C-92F5-2B571A958534}" type="presParOf" srcId="{8D6B36A4-77AB-47C4-BFD3-D6A69E4E0C0B}" destId="{A111CF15-724D-4CEA-85C6-AB5333B1E131}" srcOrd="6" destOrd="0" presId="urn:microsoft.com/office/officeart/2005/8/layout/hierarchy2"/>
    <dgm:cxn modelId="{510EBD4E-66E9-42D1-A8D9-BBB3FB64E53B}" type="presParOf" srcId="{A111CF15-724D-4CEA-85C6-AB5333B1E131}" destId="{BC4EB174-D725-4201-88E0-C6204C5F6F39}" srcOrd="0" destOrd="0" presId="urn:microsoft.com/office/officeart/2005/8/layout/hierarchy2"/>
    <dgm:cxn modelId="{A62A0A26-D208-423F-AD8B-877F393C4D8D}" type="presParOf" srcId="{8D6B36A4-77AB-47C4-BFD3-D6A69E4E0C0B}" destId="{69FDE21E-9E41-4351-A44B-D6FECE48A8B0}" srcOrd="7" destOrd="0" presId="urn:microsoft.com/office/officeart/2005/8/layout/hierarchy2"/>
    <dgm:cxn modelId="{6C1CB2D2-AEE3-4A87-971C-1B19B9B27B35}" type="presParOf" srcId="{69FDE21E-9E41-4351-A44B-D6FECE48A8B0}" destId="{DD5F41C1-35DB-45AF-9F0E-0CBCF220D785}" srcOrd="0" destOrd="0" presId="urn:microsoft.com/office/officeart/2005/8/layout/hierarchy2"/>
    <dgm:cxn modelId="{9A0F3FA7-274B-4305-AA4B-0F2EC80262DF}" type="presParOf" srcId="{69FDE21E-9E41-4351-A44B-D6FECE48A8B0}" destId="{1F5EE9E3-200B-4401-9A49-693F7A7178D4}"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28D506-78D1-4C92-8A48-7088610BFB54}"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0F6A931C-F6E4-4E11-82D7-9FEE5D53A800}">
      <dgm:prSet phldrT="[Texte]" custT="1"/>
      <dgm:spPr/>
      <dgm:t>
        <a:bodyPr/>
        <a:lstStyle/>
        <a:p>
          <a:r>
            <a:rPr lang="fr-FR" sz="2000" b="1" dirty="0">
              <a:solidFill>
                <a:srgbClr val="FF0000"/>
              </a:solidFill>
              <a:latin typeface="Arial" panose="020B0604020202020204" pitchFamily="34" charset="0"/>
              <a:cs typeface="Arial" panose="020B0604020202020204" pitchFamily="34" charset="0"/>
            </a:rPr>
            <a:t>La mise en œuvre se fait en plusieurs étapes, au cours desquelles l'entreprise peut faire appel à la CNIL ou à un prestataire extérieur pour être accompagné dans la démarche. </a:t>
          </a:r>
        </a:p>
      </dgm:t>
    </dgm:pt>
    <dgm:pt modelId="{905E7CAE-AFAC-4510-8BAE-00F908104C01}" type="parTrans" cxnId="{3F6E4AA5-1D58-4D05-BB35-A9EEC2520F1D}">
      <dgm:prSet/>
      <dgm:spPr/>
      <dgm:t>
        <a:bodyPr/>
        <a:lstStyle/>
        <a:p>
          <a:endParaRPr lang="fr-FR"/>
        </a:p>
      </dgm:t>
    </dgm:pt>
    <dgm:pt modelId="{BB3D2B65-2214-4DE1-B148-4DF8F7B2DEB6}" type="sibTrans" cxnId="{3F6E4AA5-1D58-4D05-BB35-A9EEC2520F1D}">
      <dgm:prSet/>
      <dgm:spPr/>
      <dgm:t>
        <a:bodyPr/>
        <a:lstStyle/>
        <a:p>
          <a:endParaRPr lang="fr-FR"/>
        </a:p>
      </dgm:t>
    </dgm:pt>
    <dgm:pt modelId="{DDE74581-81CD-4780-AF15-925096D80F89}">
      <dgm:prSet custT="1"/>
      <dgm:spPr/>
      <dgm:t>
        <a:bodyPr/>
        <a:lstStyle/>
        <a:p>
          <a:pPr>
            <a:buFont typeface="+mj-lt"/>
            <a:buAutoNum type="arabicPeriod"/>
          </a:pPr>
          <a:r>
            <a:rPr lang="fr-FR" sz="1800" dirty="0">
              <a:latin typeface="Arial" panose="020B0604020202020204" pitchFamily="34" charset="0"/>
              <a:cs typeface="Arial" panose="020B0604020202020204" pitchFamily="34" charset="0"/>
            </a:rPr>
            <a:t>Nommer un délégué à la protection des données dans l’entreprise</a:t>
          </a:r>
        </a:p>
      </dgm:t>
    </dgm:pt>
    <dgm:pt modelId="{28086277-6795-4615-A439-503C4C459168}" type="parTrans" cxnId="{9B8A27D3-9295-4A41-8992-9DC43E8A9489}">
      <dgm:prSet/>
      <dgm:spPr/>
      <dgm:t>
        <a:bodyPr/>
        <a:lstStyle/>
        <a:p>
          <a:endParaRPr lang="fr-FR"/>
        </a:p>
      </dgm:t>
    </dgm:pt>
    <dgm:pt modelId="{EA1AD8FB-4371-46B3-A0A4-F9863D698500}" type="sibTrans" cxnId="{9B8A27D3-9295-4A41-8992-9DC43E8A9489}">
      <dgm:prSet/>
      <dgm:spPr/>
      <dgm:t>
        <a:bodyPr/>
        <a:lstStyle/>
        <a:p>
          <a:endParaRPr lang="fr-FR"/>
        </a:p>
      </dgm:t>
    </dgm:pt>
    <dgm:pt modelId="{14A354E6-877C-458C-A29A-9BA0672DB1B2}">
      <dgm:prSet custT="1"/>
      <dgm:spPr/>
      <dgm:t>
        <a:bodyPr/>
        <a:lstStyle/>
        <a:p>
          <a:pPr>
            <a:buFont typeface="+mj-lt"/>
            <a:buAutoNum type="arabicPeriod"/>
          </a:pPr>
          <a:r>
            <a:rPr lang="fr-FR" sz="1800" dirty="0">
              <a:latin typeface="Arial" panose="020B0604020202020204" pitchFamily="34" charset="0"/>
              <a:cs typeface="Arial" panose="020B0604020202020204" pitchFamily="34" charset="0"/>
            </a:rPr>
            <a:t>Créer un registre des traitements des données réalisées dans l’entreprise. Il doit détailler les activités, les données utilisées et les personnes qui y ont accès et la durée de conservation des données</a:t>
          </a:r>
        </a:p>
      </dgm:t>
    </dgm:pt>
    <dgm:pt modelId="{EBE3C5D2-FB85-4492-A3C4-0999B5ACB8C5}" type="parTrans" cxnId="{00354CFF-07BF-4C2F-AE4E-0DFE0B157F1C}">
      <dgm:prSet/>
      <dgm:spPr/>
      <dgm:t>
        <a:bodyPr/>
        <a:lstStyle/>
        <a:p>
          <a:endParaRPr lang="fr-FR"/>
        </a:p>
      </dgm:t>
    </dgm:pt>
    <dgm:pt modelId="{5A2C9C6A-36D5-4156-BD03-E441F9808F79}" type="sibTrans" cxnId="{00354CFF-07BF-4C2F-AE4E-0DFE0B157F1C}">
      <dgm:prSet/>
      <dgm:spPr/>
      <dgm:t>
        <a:bodyPr/>
        <a:lstStyle/>
        <a:p>
          <a:endParaRPr lang="fr-FR"/>
        </a:p>
      </dgm:t>
    </dgm:pt>
    <dgm:pt modelId="{217CFD42-D6F5-476A-9ACF-B1104D25E916}">
      <dgm:prSet custT="1"/>
      <dgm:spPr/>
      <dgm:t>
        <a:bodyPr/>
        <a:lstStyle/>
        <a:p>
          <a:pPr>
            <a:buFont typeface="+mj-lt"/>
            <a:buAutoNum type="arabicPeriod"/>
          </a:pPr>
          <a:r>
            <a:rPr lang="fr-FR" sz="1800" dirty="0">
              <a:latin typeface="Arial" panose="020B0604020202020204" pitchFamily="34" charset="0"/>
              <a:cs typeface="Arial" panose="020B0604020202020204" pitchFamily="34" charset="0"/>
            </a:rPr>
            <a:t>Trier les données et identifier les données nécessaires aux activités, les données sensibles à protéger en priorité et définir les protocoles d’accès à ces données</a:t>
          </a:r>
        </a:p>
      </dgm:t>
    </dgm:pt>
    <dgm:pt modelId="{FAF80D9B-B26E-474E-8CF2-098B0DF050E1}" type="parTrans" cxnId="{34EE9223-F672-4A05-9B5A-DBFBD19A8244}">
      <dgm:prSet/>
      <dgm:spPr/>
      <dgm:t>
        <a:bodyPr/>
        <a:lstStyle/>
        <a:p>
          <a:endParaRPr lang="fr-FR"/>
        </a:p>
      </dgm:t>
    </dgm:pt>
    <dgm:pt modelId="{453F9F51-B7FA-4B0B-B8B0-EB42D61EDB49}" type="sibTrans" cxnId="{34EE9223-F672-4A05-9B5A-DBFBD19A8244}">
      <dgm:prSet/>
      <dgm:spPr/>
      <dgm:t>
        <a:bodyPr/>
        <a:lstStyle/>
        <a:p>
          <a:endParaRPr lang="fr-FR"/>
        </a:p>
      </dgm:t>
    </dgm:pt>
    <dgm:pt modelId="{FCBB0292-2D57-4130-8F08-90DC7B8011EC}">
      <dgm:prSet custT="1"/>
      <dgm:spPr/>
      <dgm:t>
        <a:bodyPr/>
        <a:lstStyle/>
        <a:p>
          <a:pPr>
            <a:buFont typeface="+mj-lt"/>
            <a:buAutoNum type="arabicPeriod"/>
          </a:pPr>
          <a:r>
            <a:rPr lang="fr-FR" sz="1800" dirty="0">
              <a:latin typeface="Arial" panose="020B0604020202020204" pitchFamily="34" charset="0"/>
              <a:cs typeface="Arial" panose="020B0604020202020204" pitchFamily="34" charset="0"/>
            </a:rPr>
            <a:t>Justifier chaque donnée collectée, et informer les personnes sur la nature des données collectées, leur accès, leur durée de conservation et les modalités d’exercice du droit d’accès personnel</a:t>
          </a:r>
        </a:p>
      </dgm:t>
    </dgm:pt>
    <dgm:pt modelId="{D16FA534-BE9E-4BDB-A925-E5785AEB1CF0}" type="parTrans" cxnId="{1F785BBA-630A-45A3-BF0A-B5ABEB497FAA}">
      <dgm:prSet/>
      <dgm:spPr/>
      <dgm:t>
        <a:bodyPr/>
        <a:lstStyle/>
        <a:p>
          <a:endParaRPr lang="fr-FR"/>
        </a:p>
      </dgm:t>
    </dgm:pt>
    <dgm:pt modelId="{00B8E5C7-E9E4-4B4B-991D-53EFE73A05B1}" type="sibTrans" cxnId="{1F785BBA-630A-45A3-BF0A-B5ABEB497FAA}">
      <dgm:prSet/>
      <dgm:spPr/>
      <dgm:t>
        <a:bodyPr/>
        <a:lstStyle/>
        <a:p>
          <a:endParaRPr lang="fr-FR"/>
        </a:p>
      </dgm:t>
    </dgm:pt>
    <dgm:pt modelId="{3B742C41-F098-4B19-AADA-D4285890D451}" type="pres">
      <dgm:prSet presAssocID="{5C28D506-78D1-4C92-8A48-7088610BFB54}" presName="diagram" presStyleCnt="0">
        <dgm:presLayoutVars>
          <dgm:chPref val="1"/>
          <dgm:dir/>
          <dgm:animOne val="branch"/>
          <dgm:animLvl val="lvl"/>
          <dgm:resizeHandles/>
        </dgm:presLayoutVars>
      </dgm:prSet>
      <dgm:spPr/>
    </dgm:pt>
    <dgm:pt modelId="{EEECC083-60DC-4EB6-9A2F-2D003AF2C01E}" type="pres">
      <dgm:prSet presAssocID="{0F6A931C-F6E4-4E11-82D7-9FEE5D53A800}" presName="root" presStyleCnt="0"/>
      <dgm:spPr/>
    </dgm:pt>
    <dgm:pt modelId="{29B2F3A1-3C5F-45CF-8B94-16ACB7D8DDFC}" type="pres">
      <dgm:prSet presAssocID="{0F6A931C-F6E4-4E11-82D7-9FEE5D53A800}" presName="rootComposite" presStyleCnt="0"/>
      <dgm:spPr/>
    </dgm:pt>
    <dgm:pt modelId="{93260FD8-8DAF-4679-AF23-CFC69265697A}" type="pres">
      <dgm:prSet presAssocID="{0F6A931C-F6E4-4E11-82D7-9FEE5D53A800}" presName="rootText" presStyleLbl="node1" presStyleIdx="0" presStyleCnt="1" custScaleX="679931" custScaleY="145022" custLinFactNeighborX="893"/>
      <dgm:spPr/>
    </dgm:pt>
    <dgm:pt modelId="{04897256-9A0D-47B2-9CED-FEEA9C2D4791}" type="pres">
      <dgm:prSet presAssocID="{0F6A931C-F6E4-4E11-82D7-9FEE5D53A800}" presName="rootConnector" presStyleLbl="node1" presStyleIdx="0" presStyleCnt="1"/>
      <dgm:spPr/>
    </dgm:pt>
    <dgm:pt modelId="{2E1BBE48-9F1A-4933-B729-E221B27CF474}" type="pres">
      <dgm:prSet presAssocID="{0F6A931C-F6E4-4E11-82D7-9FEE5D53A800}" presName="childShape" presStyleCnt="0"/>
      <dgm:spPr/>
    </dgm:pt>
    <dgm:pt modelId="{D4EF6296-CAF8-4E05-AE87-6B13035FB9CD}" type="pres">
      <dgm:prSet presAssocID="{28086277-6795-4615-A439-503C4C459168}" presName="Name13" presStyleLbl="parChTrans1D2" presStyleIdx="0" presStyleCnt="4"/>
      <dgm:spPr/>
    </dgm:pt>
    <dgm:pt modelId="{289ACDA7-BCC4-4504-A65D-1E8C3625F5D6}" type="pres">
      <dgm:prSet presAssocID="{DDE74581-81CD-4780-AF15-925096D80F89}" presName="childText" presStyleLbl="bgAcc1" presStyleIdx="0" presStyleCnt="4" custScaleX="795393" custScaleY="71025" custLinFactNeighborX="1116">
        <dgm:presLayoutVars>
          <dgm:bulletEnabled val="1"/>
        </dgm:presLayoutVars>
      </dgm:prSet>
      <dgm:spPr/>
    </dgm:pt>
    <dgm:pt modelId="{F60DD406-1A32-4C00-AD4C-6C6D0671E13D}" type="pres">
      <dgm:prSet presAssocID="{EBE3C5D2-FB85-4492-A3C4-0999B5ACB8C5}" presName="Name13" presStyleLbl="parChTrans1D2" presStyleIdx="1" presStyleCnt="4"/>
      <dgm:spPr/>
    </dgm:pt>
    <dgm:pt modelId="{0AF0C470-64D1-4572-8E47-87FC61EF741D}" type="pres">
      <dgm:prSet presAssocID="{14A354E6-877C-458C-A29A-9BA0672DB1B2}" presName="childText" presStyleLbl="bgAcc1" presStyleIdx="1" presStyleCnt="4" custScaleX="795393" custScaleY="116591" custLinFactNeighborX="1116">
        <dgm:presLayoutVars>
          <dgm:bulletEnabled val="1"/>
        </dgm:presLayoutVars>
      </dgm:prSet>
      <dgm:spPr/>
    </dgm:pt>
    <dgm:pt modelId="{0C56D4B2-64B4-407F-B419-96A64322E7A6}" type="pres">
      <dgm:prSet presAssocID="{FAF80D9B-B26E-474E-8CF2-098B0DF050E1}" presName="Name13" presStyleLbl="parChTrans1D2" presStyleIdx="2" presStyleCnt="4"/>
      <dgm:spPr/>
    </dgm:pt>
    <dgm:pt modelId="{0413BAED-9D4E-499D-A5B9-ABB6C76EF48D}" type="pres">
      <dgm:prSet presAssocID="{217CFD42-D6F5-476A-9ACF-B1104D25E916}" presName="childText" presStyleLbl="bgAcc1" presStyleIdx="2" presStyleCnt="4" custScaleX="795393">
        <dgm:presLayoutVars>
          <dgm:bulletEnabled val="1"/>
        </dgm:presLayoutVars>
      </dgm:prSet>
      <dgm:spPr/>
    </dgm:pt>
    <dgm:pt modelId="{F42B0560-BF01-4BCA-8AB7-227AFA18CEE2}" type="pres">
      <dgm:prSet presAssocID="{D16FA534-BE9E-4BDB-A925-E5785AEB1CF0}" presName="Name13" presStyleLbl="parChTrans1D2" presStyleIdx="3" presStyleCnt="4"/>
      <dgm:spPr/>
    </dgm:pt>
    <dgm:pt modelId="{A09B9DA1-30C2-4916-83E5-C63E5958541C}" type="pres">
      <dgm:prSet presAssocID="{FCBB0292-2D57-4130-8F08-90DC7B8011EC}" presName="childText" presStyleLbl="bgAcc1" presStyleIdx="3" presStyleCnt="4" custScaleX="795393" custScaleY="127787">
        <dgm:presLayoutVars>
          <dgm:bulletEnabled val="1"/>
        </dgm:presLayoutVars>
      </dgm:prSet>
      <dgm:spPr/>
    </dgm:pt>
  </dgm:ptLst>
  <dgm:cxnLst>
    <dgm:cxn modelId="{D7C08D0D-E0AD-4D27-92DB-443DE03059C9}" type="presOf" srcId="{FCBB0292-2D57-4130-8F08-90DC7B8011EC}" destId="{A09B9DA1-30C2-4916-83E5-C63E5958541C}" srcOrd="0" destOrd="0" presId="urn:microsoft.com/office/officeart/2005/8/layout/hierarchy3"/>
    <dgm:cxn modelId="{34EE9223-F672-4A05-9B5A-DBFBD19A8244}" srcId="{0F6A931C-F6E4-4E11-82D7-9FEE5D53A800}" destId="{217CFD42-D6F5-476A-9ACF-B1104D25E916}" srcOrd="2" destOrd="0" parTransId="{FAF80D9B-B26E-474E-8CF2-098B0DF050E1}" sibTransId="{453F9F51-B7FA-4B0B-B8B0-EB42D61EDB49}"/>
    <dgm:cxn modelId="{44B5E52F-D7BB-43A9-B1E1-2EF788C5DC78}" type="presOf" srcId="{5C28D506-78D1-4C92-8A48-7088610BFB54}" destId="{3B742C41-F098-4B19-AADA-D4285890D451}" srcOrd="0" destOrd="0" presId="urn:microsoft.com/office/officeart/2005/8/layout/hierarchy3"/>
    <dgm:cxn modelId="{2E3D1668-2394-4FE7-8DAD-5E8CEBD91D95}" type="presOf" srcId="{FAF80D9B-B26E-474E-8CF2-098B0DF050E1}" destId="{0C56D4B2-64B4-407F-B419-96A64322E7A6}" srcOrd="0" destOrd="0" presId="urn:microsoft.com/office/officeart/2005/8/layout/hierarchy3"/>
    <dgm:cxn modelId="{F6876456-34C6-4BCC-A6B4-27CF11B9B54C}" type="presOf" srcId="{28086277-6795-4615-A439-503C4C459168}" destId="{D4EF6296-CAF8-4E05-AE87-6B13035FB9CD}" srcOrd="0" destOrd="0" presId="urn:microsoft.com/office/officeart/2005/8/layout/hierarchy3"/>
    <dgm:cxn modelId="{DA7C4595-0028-4D30-91A0-EB050594F071}" type="presOf" srcId="{217CFD42-D6F5-476A-9ACF-B1104D25E916}" destId="{0413BAED-9D4E-499D-A5B9-ABB6C76EF48D}" srcOrd="0" destOrd="0" presId="urn:microsoft.com/office/officeart/2005/8/layout/hierarchy3"/>
    <dgm:cxn modelId="{43E9D79B-C85F-4AAF-95D8-BD79E8D4AC19}" type="presOf" srcId="{DDE74581-81CD-4780-AF15-925096D80F89}" destId="{289ACDA7-BCC4-4504-A65D-1E8C3625F5D6}" srcOrd="0" destOrd="0" presId="urn:microsoft.com/office/officeart/2005/8/layout/hierarchy3"/>
    <dgm:cxn modelId="{3F6E4AA5-1D58-4D05-BB35-A9EEC2520F1D}" srcId="{5C28D506-78D1-4C92-8A48-7088610BFB54}" destId="{0F6A931C-F6E4-4E11-82D7-9FEE5D53A800}" srcOrd="0" destOrd="0" parTransId="{905E7CAE-AFAC-4510-8BAE-00F908104C01}" sibTransId="{BB3D2B65-2214-4DE1-B148-4DF8F7B2DEB6}"/>
    <dgm:cxn modelId="{76C1EEB0-5457-4CB8-962C-03E9ED49EA1A}" type="presOf" srcId="{0F6A931C-F6E4-4E11-82D7-9FEE5D53A800}" destId="{93260FD8-8DAF-4679-AF23-CFC69265697A}" srcOrd="0" destOrd="0" presId="urn:microsoft.com/office/officeart/2005/8/layout/hierarchy3"/>
    <dgm:cxn modelId="{7F3454B8-CCF5-4307-BA48-C37A6B64ACCB}" type="presOf" srcId="{0F6A931C-F6E4-4E11-82D7-9FEE5D53A800}" destId="{04897256-9A0D-47B2-9CED-FEEA9C2D4791}" srcOrd="1" destOrd="0" presId="urn:microsoft.com/office/officeart/2005/8/layout/hierarchy3"/>
    <dgm:cxn modelId="{1F785BBA-630A-45A3-BF0A-B5ABEB497FAA}" srcId="{0F6A931C-F6E4-4E11-82D7-9FEE5D53A800}" destId="{FCBB0292-2D57-4130-8F08-90DC7B8011EC}" srcOrd="3" destOrd="0" parTransId="{D16FA534-BE9E-4BDB-A925-E5785AEB1CF0}" sibTransId="{00B8E5C7-E9E4-4B4B-991D-53EFE73A05B1}"/>
    <dgm:cxn modelId="{EECF12BD-824D-4566-8B8E-F3FAFD36A0E3}" type="presOf" srcId="{14A354E6-877C-458C-A29A-9BA0672DB1B2}" destId="{0AF0C470-64D1-4572-8E47-87FC61EF741D}" srcOrd="0" destOrd="0" presId="urn:microsoft.com/office/officeart/2005/8/layout/hierarchy3"/>
    <dgm:cxn modelId="{9B8A27D3-9295-4A41-8992-9DC43E8A9489}" srcId="{0F6A931C-F6E4-4E11-82D7-9FEE5D53A800}" destId="{DDE74581-81CD-4780-AF15-925096D80F89}" srcOrd="0" destOrd="0" parTransId="{28086277-6795-4615-A439-503C4C459168}" sibTransId="{EA1AD8FB-4371-46B3-A0A4-F9863D698500}"/>
    <dgm:cxn modelId="{99AD27D3-861E-4630-B3F3-393E0F838C92}" type="presOf" srcId="{EBE3C5D2-FB85-4492-A3C4-0999B5ACB8C5}" destId="{F60DD406-1A32-4C00-AD4C-6C6D0671E13D}" srcOrd="0" destOrd="0" presId="urn:microsoft.com/office/officeart/2005/8/layout/hierarchy3"/>
    <dgm:cxn modelId="{BB5979EF-7944-44AB-A6A5-FDB4B7A81F0C}" type="presOf" srcId="{D16FA534-BE9E-4BDB-A925-E5785AEB1CF0}" destId="{F42B0560-BF01-4BCA-8AB7-227AFA18CEE2}" srcOrd="0" destOrd="0" presId="urn:microsoft.com/office/officeart/2005/8/layout/hierarchy3"/>
    <dgm:cxn modelId="{00354CFF-07BF-4C2F-AE4E-0DFE0B157F1C}" srcId="{0F6A931C-F6E4-4E11-82D7-9FEE5D53A800}" destId="{14A354E6-877C-458C-A29A-9BA0672DB1B2}" srcOrd="1" destOrd="0" parTransId="{EBE3C5D2-FB85-4492-A3C4-0999B5ACB8C5}" sibTransId="{5A2C9C6A-36D5-4156-BD03-E441F9808F79}"/>
    <dgm:cxn modelId="{EAA4FF2D-1B6C-48B2-8FD8-8B6A847A7708}" type="presParOf" srcId="{3B742C41-F098-4B19-AADA-D4285890D451}" destId="{EEECC083-60DC-4EB6-9A2F-2D003AF2C01E}" srcOrd="0" destOrd="0" presId="urn:microsoft.com/office/officeart/2005/8/layout/hierarchy3"/>
    <dgm:cxn modelId="{4ED4A6C3-4200-4A9E-A7DD-5FB5CE1209B4}" type="presParOf" srcId="{EEECC083-60DC-4EB6-9A2F-2D003AF2C01E}" destId="{29B2F3A1-3C5F-45CF-8B94-16ACB7D8DDFC}" srcOrd="0" destOrd="0" presId="urn:microsoft.com/office/officeart/2005/8/layout/hierarchy3"/>
    <dgm:cxn modelId="{7F3AC6C8-6AF3-487D-8CC1-68C565E6A7E4}" type="presParOf" srcId="{29B2F3A1-3C5F-45CF-8B94-16ACB7D8DDFC}" destId="{93260FD8-8DAF-4679-AF23-CFC69265697A}" srcOrd="0" destOrd="0" presId="urn:microsoft.com/office/officeart/2005/8/layout/hierarchy3"/>
    <dgm:cxn modelId="{627AA5E8-7F2B-4F44-9182-F2AA8CBA36B8}" type="presParOf" srcId="{29B2F3A1-3C5F-45CF-8B94-16ACB7D8DDFC}" destId="{04897256-9A0D-47B2-9CED-FEEA9C2D4791}" srcOrd="1" destOrd="0" presId="urn:microsoft.com/office/officeart/2005/8/layout/hierarchy3"/>
    <dgm:cxn modelId="{5081ECD2-D485-41E1-8963-E1CEEA6EFE40}" type="presParOf" srcId="{EEECC083-60DC-4EB6-9A2F-2D003AF2C01E}" destId="{2E1BBE48-9F1A-4933-B729-E221B27CF474}" srcOrd="1" destOrd="0" presId="urn:microsoft.com/office/officeart/2005/8/layout/hierarchy3"/>
    <dgm:cxn modelId="{46F728E7-16FC-49B6-8A10-6161940DD607}" type="presParOf" srcId="{2E1BBE48-9F1A-4933-B729-E221B27CF474}" destId="{D4EF6296-CAF8-4E05-AE87-6B13035FB9CD}" srcOrd="0" destOrd="0" presId="urn:microsoft.com/office/officeart/2005/8/layout/hierarchy3"/>
    <dgm:cxn modelId="{43948C6F-9728-46E1-8D4C-561F0CDC055C}" type="presParOf" srcId="{2E1BBE48-9F1A-4933-B729-E221B27CF474}" destId="{289ACDA7-BCC4-4504-A65D-1E8C3625F5D6}" srcOrd="1" destOrd="0" presId="urn:microsoft.com/office/officeart/2005/8/layout/hierarchy3"/>
    <dgm:cxn modelId="{2BADC451-97C8-4F40-B816-5D55F6EE25ED}" type="presParOf" srcId="{2E1BBE48-9F1A-4933-B729-E221B27CF474}" destId="{F60DD406-1A32-4C00-AD4C-6C6D0671E13D}" srcOrd="2" destOrd="0" presId="urn:microsoft.com/office/officeart/2005/8/layout/hierarchy3"/>
    <dgm:cxn modelId="{44B4023A-E0D8-46B4-B6CD-91A855034C57}" type="presParOf" srcId="{2E1BBE48-9F1A-4933-B729-E221B27CF474}" destId="{0AF0C470-64D1-4572-8E47-87FC61EF741D}" srcOrd="3" destOrd="0" presId="urn:microsoft.com/office/officeart/2005/8/layout/hierarchy3"/>
    <dgm:cxn modelId="{BC5E81AE-F605-45DB-925F-CE20995DEB45}" type="presParOf" srcId="{2E1BBE48-9F1A-4933-B729-E221B27CF474}" destId="{0C56D4B2-64B4-407F-B419-96A64322E7A6}" srcOrd="4" destOrd="0" presId="urn:microsoft.com/office/officeart/2005/8/layout/hierarchy3"/>
    <dgm:cxn modelId="{2603A6FB-27AC-4F9B-B4F3-9452518C4341}" type="presParOf" srcId="{2E1BBE48-9F1A-4933-B729-E221B27CF474}" destId="{0413BAED-9D4E-499D-A5B9-ABB6C76EF48D}" srcOrd="5" destOrd="0" presId="urn:microsoft.com/office/officeart/2005/8/layout/hierarchy3"/>
    <dgm:cxn modelId="{BC04C692-899D-43D0-9C3D-E27D0956887D}" type="presParOf" srcId="{2E1BBE48-9F1A-4933-B729-E221B27CF474}" destId="{F42B0560-BF01-4BCA-8AB7-227AFA18CEE2}" srcOrd="6" destOrd="0" presId="urn:microsoft.com/office/officeart/2005/8/layout/hierarchy3"/>
    <dgm:cxn modelId="{91A95CF5-5858-403E-B237-D5C4A188AEC1}" type="presParOf" srcId="{2E1BBE48-9F1A-4933-B729-E221B27CF474}" destId="{A09B9DA1-30C2-4916-83E5-C63E5958541C}"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473D4B-99AA-4685-BBE3-4B6BA33800EC}">
      <dsp:nvSpPr>
        <dsp:cNvPr id="0" name=""/>
        <dsp:cNvSpPr/>
      </dsp:nvSpPr>
      <dsp:spPr>
        <a:xfrm>
          <a:off x="10594" y="1595440"/>
          <a:ext cx="1790322" cy="129955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Chaque utilisateur bénéficie  </a:t>
          </a:r>
          <a:endParaRPr lang="fr-FR" sz="2000" b="1" kern="1200" dirty="0">
            <a:solidFill>
              <a:schemeClr val="bg1"/>
            </a:solidFill>
            <a:latin typeface="Arial" panose="020B0604020202020204" pitchFamily="34" charset="0"/>
            <a:cs typeface="Arial" panose="020B0604020202020204" pitchFamily="34" charset="0"/>
          </a:endParaRPr>
        </a:p>
      </dsp:txBody>
      <dsp:txXfrm>
        <a:off x="48657" y="1633503"/>
        <a:ext cx="1714196" cy="1223425"/>
      </dsp:txXfrm>
    </dsp:sp>
    <dsp:sp modelId="{116EFB9A-9E8B-427D-B071-03A2E9EA7C23}">
      <dsp:nvSpPr>
        <dsp:cNvPr id="0" name=""/>
        <dsp:cNvSpPr/>
      </dsp:nvSpPr>
      <dsp:spPr>
        <a:xfrm rot="17700924">
          <a:off x="1384870" y="1576352"/>
          <a:ext cx="1441758" cy="31214"/>
        </a:xfrm>
        <a:custGeom>
          <a:avLst/>
          <a:gdLst/>
          <a:ahLst/>
          <a:cxnLst/>
          <a:rect l="0" t="0" r="0" b="0"/>
          <a:pathLst>
            <a:path>
              <a:moveTo>
                <a:pt x="0" y="15607"/>
              </a:moveTo>
              <a:lnTo>
                <a:pt x="1441758" y="1560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fr-FR" sz="2000" kern="1200">
            <a:solidFill>
              <a:schemeClr val="bg1"/>
            </a:solidFill>
            <a:latin typeface="Arial" panose="020B0604020202020204" pitchFamily="34" charset="0"/>
            <a:cs typeface="Arial" panose="020B0604020202020204" pitchFamily="34" charset="0"/>
          </a:endParaRPr>
        </a:p>
      </dsp:txBody>
      <dsp:txXfrm>
        <a:off x="2069705" y="1555915"/>
        <a:ext cx="72087" cy="72087"/>
      </dsp:txXfrm>
    </dsp:sp>
    <dsp:sp modelId="{F8C16C0E-1BB7-4374-8210-50F545DB2BB4}">
      <dsp:nvSpPr>
        <dsp:cNvPr id="0" name=""/>
        <dsp:cNvSpPr/>
      </dsp:nvSpPr>
      <dsp:spPr>
        <a:xfrm>
          <a:off x="2410581" y="632434"/>
          <a:ext cx="8575529" cy="61253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l" defTabSz="889000">
            <a:lnSpc>
              <a:spcPct val="90000"/>
            </a:lnSpc>
            <a:spcBef>
              <a:spcPct val="0"/>
            </a:spcBef>
            <a:spcAft>
              <a:spcPct val="35000"/>
            </a:spcAft>
            <a:buNone/>
          </a:pPr>
          <a:r>
            <a:rPr lang="fr-FR" sz="2000"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d'un </a:t>
          </a:r>
          <a:r>
            <a:rPr lang="fr-FR" sz="2000" b="1" u="none" strike="noStrike"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droit d’accès à ses données</a:t>
          </a:r>
          <a:r>
            <a:rPr lang="fr-FR" sz="2000" b="1" u="none"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fr-FR" sz="2000"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(formulaire, adresse email, courrier...)</a:t>
          </a:r>
        </a:p>
      </dsp:txBody>
      <dsp:txXfrm>
        <a:off x="2428522" y="650375"/>
        <a:ext cx="8539647" cy="576655"/>
      </dsp:txXfrm>
    </dsp:sp>
    <dsp:sp modelId="{FA677C2B-C778-4E04-9D23-EB1A7765406A}">
      <dsp:nvSpPr>
        <dsp:cNvPr id="0" name=""/>
        <dsp:cNvSpPr/>
      </dsp:nvSpPr>
      <dsp:spPr>
        <a:xfrm rot="18994102">
          <a:off x="1685983" y="1941024"/>
          <a:ext cx="839532" cy="31214"/>
        </a:xfrm>
        <a:custGeom>
          <a:avLst/>
          <a:gdLst/>
          <a:ahLst/>
          <a:cxnLst/>
          <a:rect l="0" t="0" r="0" b="0"/>
          <a:pathLst>
            <a:path>
              <a:moveTo>
                <a:pt x="0" y="15607"/>
              </a:moveTo>
              <a:lnTo>
                <a:pt x="839532" y="1560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fr-FR" sz="2000" kern="1200">
            <a:solidFill>
              <a:schemeClr val="bg1"/>
            </a:solidFill>
            <a:latin typeface="Arial" panose="020B0604020202020204" pitchFamily="34" charset="0"/>
            <a:cs typeface="Arial" panose="020B0604020202020204" pitchFamily="34" charset="0"/>
          </a:endParaRPr>
        </a:p>
      </dsp:txBody>
      <dsp:txXfrm>
        <a:off x="2084761" y="1935643"/>
        <a:ext cx="41976" cy="41976"/>
      </dsp:txXfrm>
    </dsp:sp>
    <dsp:sp modelId="{8F996A90-E619-456C-9E48-8594C3F9FAF3}">
      <dsp:nvSpPr>
        <dsp:cNvPr id="0" name=""/>
        <dsp:cNvSpPr/>
      </dsp:nvSpPr>
      <dsp:spPr>
        <a:xfrm>
          <a:off x="2410581" y="1361778"/>
          <a:ext cx="8575529" cy="61253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l" defTabSz="889000">
            <a:lnSpc>
              <a:spcPct val="90000"/>
            </a:lnSpc>
            <a:spcBef>
              <a:spcPct val="0"/>
            </a:spcBef>
            <a:spcAft>
              <a:spcPct val="35000"/>
            </a:spcAft>
            <a:buNone/>
          </a:pPr>
          <a:r>
            <a:rPr lang="fr-FR" sz="2000"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d’un </a:t>
          </a:r>
          <a:r>
            <a:rPr lang="fr-FR" sz="2000" b="1"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droit à l'oubli </a:t>
          </a:r>
          <a:r>
            <a:rPr lang="fr-FR" sz="2000"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(photos ou informations gênantes) </a:t>
          </a:r>
        </a:p>
      </dsp:txBody>
      <dsp:txXfrm>
        <a:off x="2428522" y="1379719"/>
        <a:ext cx="8539647" cy="576655"/>
      </dsp:txXfrm>
    </dsp:sp>
    <dsp:sp modelId="{78D60AF8-D06F-407A-81B6-51D069000433}">
      <dsp:nvSpPr>
        <dsp:cNvPr id="0" name=""/>
        <dsp:cNvSpPr/>
      </dsp:nvSpPr>
      <dsp:spPr>
        <a:xfrm rot="746850">
          <a:off x="1793291" y="2299532"/>
          <a:ext cx="648810" cy="31214"/>
        </a:xfrm>
        <a:custGeom>
          <a:avLst/>
          <a:gdLst/>
          <a:ahLst/>
          <a:cxnLst/>
          <a:rect l="0" t="0" r="0" b="0"/>
          <a:pathLst>
            <a:path>
              <a:moveTo>
                <a:pt x="0" y="15607"/>
              </a:moveTo>
              <a:lnTo>
                <a:pt x="648810" y="1560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fr-FR" sz="2000" kern="1200">
            <a:solidFill>
              <a:schemeClr val="bg1"/>
            </a:solidFill>
            <a:latin typeface="Arial" panose="020B0604020202020204" pitchFamily="34" charset="0"/>
            <a:cs typeface="Arial" panose="020B0604020202020204" pitchFamily="34" charset="0"/>
          </a:endParaRPr>
        </a:p>
      </dsp:txBody>
      <dsp:txXfrm>
        <a:off x="2101476" y="2298919"/>
        <a:ext cx="32440" cy="32440"/>
      </dsp:txXfrm>
    </dsp:sp>
    <dsp:sp modelId="{9DED6C3A-B9B6-472D-BE35-11208E6DCF98}">
      <dsp:nvSpPr>
        <dsp:cNvPr id="0" name=""/>
        <dsp:cNvSpPr/>
      </dsp:nvSpPr>
      <dsp:spPr>
        <a:xfrm>
          <a:off x="2434476" y="2078794"/>
          <a:ext cx="8575529" cy="61253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l" defTabSz="889000">
            <a:lnSpc>
              <a:spcPct val="90000"/>
            </a:lnSpc>
            <a:spcBef>
              <a:spcPct val="0"/>
            </a:spcBef>
            <a:spcAft>
              <a:spcPct val="35000"/>
            </a:spcAft>
            <a:buNone/>
          </a:pPr>
          <a:r>
            <a:rPr lang="fr-FR" sz="2000"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d’un </a:t>
          </a:r>
          <a:r>
            <a:rPr lang="fr-FR" sz="2000" b="1"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droit à l'effacement </a:t>
          </a:r>
          <a:r>
            <a:rPr lang="fr-FR" sz="2000"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(lorsqu'on quitte un site d'e-commerce...)</a:t>
          </a:r>
        </a:p>
      </dsp:txBody>
      <dsp:txXfrm>
        <a:off x="2452417" y="2096735"/>
        <a:ext cx="8539647" cy="576655"/>
      </dsp:txXfrm>
    </dsp:sp>
    <dsp:sp modelId="{A111CF15-724D-4CEA-85C6-AB5333B1E131}">
      <dsp:nvSpPr>
        <dsp:cNvPr id="0" name=""/>
        <dsp:cNvSpPr/>
      </dsp:nvSpPr>
      <dsp:spPr>
        <a:xfrm rot="3652218">
          <a:off x="1479538" y="2776616"/>
          <a:ext cx="1252421" cy="31214"/>
        </a:xfrm>
        <a:custGeom>
          <a:avLst/>
          <a:gdLst/>
          <a:ahLst/>
          <a:cxnLst/>
          <a:rect l="0" t="0" r="0" b="0"/>
          <a:pathLst>
            <a:path>
              <a:moveTo>
                <a:pt x="0" y="15607"/>
              </a:moveTo>
              <a:lnTo>
                <a:pt x="1252421" y="1560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fr-FR" sz="2000" kern="1200">
            <a:solidFill>
              <a:schemeClr val="bg1"/>
            </a:solidFill>
            <a:latin typeface="Arial" panose="020B0604020202020204" pitchFamily="34" charset="0"/>
            <a:cs typeface="Arial" panose="020B0604020202020204" pitchFamily="34" charset="0"/>
          </a:endParaRPr>
        </a:p>
      </dsp:txBody>
      <dsp:txXfrm>
        <a:off x="2074438" y="2760913"/>
        <a:ext cx="62621" cy="62621"/>
      </dsp:txXfrm>
    </dsp:sp>
    <dsp:sp modelId="{DD5F41C1-35DB-45AF-9F0E-0CBCF220D785}">
      <dsp:nvSpPr>
        <dsp:cNvPr id="0" name=""/>
        <dsp:cNvSpPr/>
      </dsp:nvSpPr>
      <dsp:spPr>
        <a:xfrm>
          <a:off x="2410581" y="2806129"/>
          <a:ext cx="8575529" cy="106620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l" defTabSz="889000">
            <a:lnSpc>
              <a:spcPct val="90000"/>
            </a:lnSpc>
            <a:spcBef>
              <a:spcPct val="0"/>
            </a:spcBef>
            <a:spcAft>
              <a:spcPct val="35000"/>
            </a:spcAft>
            <a:buNone/>
          </a:pPr>
          <a:r>
            <a:rPr lang="fr-FR" sz="2000"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d’un </a:t>
          </a:r>
          <a:r>
            <a:rPr lang="fr-FR" sz="2000" b="1"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droit au déférencement </a:t>
          </a:r>
          <a:r>
            <a:rPr lang="fr-FR" sz="2000"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sur un moteur de recherche. Comme pour la téléphonie mobile, il existe un droit à la </a:t>
          </a:r>
          <a:r>
            <a:rPr lang="fr-FR" sz="2000" u="none" strike="noStrike"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portabilité</a:t>
          </a:r>
          <a:r>
            <a:rPr lang="fr-FR" sz="2000" kern="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 une fois vos données récupérées, vous pouvez les transmettre à un autre site.</a:t>
          </a:r>
        </a:p>
      </dsp:txBody>
      <dsp:txXfrm>
        <a:off x="2441809" y="2837357"/>
        <a:ext cx="8513073" cy="10037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260FD8-8DAF-4679-AF23-CFC69265697A}">
      <dsp:nvSpPr>
        <dsp:cNvPr id="0" name=""/>
        <dsp:cNvSpPr/>
      </dsp:nvSpPr>
      <dsp:spPr>
        <a:xfrm>
          <a:off x="16798" y="128744"/>
          <a:ext cx="9865070" cy="105205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rgbClr val="FF0000"/>
              </a:solidFill>
              <a:latin typeface="Arial" panose="020B0604020202020204" pitchFamily="34" charset="0"/>
              <a:cs typeface="Arial" panose="020B0604020202020204" pitchFamily="34" charset="0"/>
            </a:rPr>
            <a:t>La mise en œuvre se fait en plusieurs étapes, au cours desquelles l'entreprise peut faire appel à la CNIL ou à un prestataire extérieur pour être accompagné dans la démarche. </a:t>
          </a:r>
        </a:p>
      </dsp:txBody>
      <dsp:txXfrm>
        <a:off x="47612" y="159558"/>
        <a:ext cx="9803442" cy="990428"/>
      </dsp:txXfrm>
    </dsp:sp>
    <dsp:sp modelId="{D4EF6296-CAF8-4E05-AE87-6B13035FB9CD}">
      <dsp:nvSpPr>
        <dsp:cNvPr id="0" name=""/>
        <dsp:cNvSpPr/>
      </dsp:nvSpPr>
      <dsp:spPr>
        <a:xfrm>
          <a:off x="1003305" y="1180801"/>
          <a:ext cx="977392" cy="438985"/>
        </a:xfrm>
        <a:custGeom>
          <a:avLst/>
          <a:gdLst/>
          <a:ahLst/>
          <a:cxnLst/>
          <a:rect l="0" t="0" r="0" b="0"/>
          <a:pathLst>
            <a:path>
              <a:moveTo>
                <a:pt x="0" y="0"/>
              </a:moveTo>
              <a:lnTo>
                <a:pt x="0" y="438985"/>
              </a:lnTo>
              <a:lnTo>
                <a:pt x="977392" y="43898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9ACDA7-BCC4-4504-A65D-1E8C3625F5D6}">
      <dsp:nvSpPr>
        <dsp:cNvPr id="0" name=""/>
        <dsp:cNvSpPr/>
      </dsp:nvSpPr>
      <dsp:spPr>
        <a:xfrm>
          <a:off x="1980697" y="1362162"/>
          <a:ext cx="9232240" cy="51524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Font typeface="+mj-lt"/>
            <a:buNone/>
          </a:pPr>
          <a:r>
            <a:rPr lang="fr-FR" sz="1800" kern="1200" dirty="0">
              <a:latin typeface="Arial" panose="020B0604020202020204" pitchFamily="34" charset="0"/>
              <a:cs typeface="Arial" panose="020B0604020202020204" pitchFamily="34" charset="0"/>
            </a:rPr>
            <a:t>Nommer un délégué à la protection des données dans l’entreprise</a:t>
          </a:r>
        </a:p>
      </dsp:txBody>
      <dsp:txXfrm>
        <a:off x="1995788" y="1377253"/>
        <a:ext cx="9202058" cy="485066"/>
      </dsp:txXfrm>
    </dsp:sp>
    <dsp:sp modelId="{F60DD406-1A32-4C00-AD4C-6C6D0671E13D}">
      <dsp:nvSpPr>
        <dsp:cNvPr id="0" name=""/>
        <dsp:cNvSpPr/>
      </dsp:nvSpPr>
      <dsp:spPr>
        <a:xfrm>
          <a:off x="1003305" y="1180801"/>
          <a:ext cx="977392" cy="1300874"/>
        </a:xfrm>
        <a:custGeom>
          <a:avLst/>
          <a:gdLst/>
          <a:ahLst/>
          <a:cxnLst/>
          <a:rect l="0" t="0" r="0" b="0"/>
          <a:pathLst>
            <a:path>
              <a:moveTo>
                <a:pt x="0" y="0"/>
              </a:moveTo>
              <a:lnTo>
                <a:pt x="0" y="1300874"/>
              </a:lnTo>
              <a:lnTo>
                <a:pt x="977392" y="130087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F0C470-64D1-4572-8E47-87FC61EF741D}">
      <dsp:nvSpPr>
        <dsp:cNvPr id="0" name=""/>
        <dsp:cNvSpPr/>
      </dsp:nvSpPr>
      <dsp:spPr>
        <a:xfrm>
          <a:off x="1980697" y="2058772"/>
          <a:ext cx="9232240" cy="845805"/>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Font typeface="+mj-lt"/>
            <a:buNone/>
          </a:pPr>
          <a:r>
            <a:rPr lang="fr-FR" sz="1800" kern="1200" dirty="0">
              <a:latin typeface="Arial" panose="020B0604020202020204" pitchFamily="34" charset="0"/>
              <a:cs typeface="Arial" panose="020B0604020202020204" pitchFamily="34" charset="0"/>
            </a:rPr>
            <a:t>Créer un registre des traitements des données réalisées dans l’entreprise. Il doit détailler les activités, les données utilisées et les personnes qui y ont accès et la durée de conservation des données</a:t>
          </a:r>
        </a:p>
      </dsp:txBody>
      <dsp:txXfrm>
        <a:off x="2005470" y="2083545"/>
        <a:ext cx="9182694" cy="796259"/>
      </dsp:txXfrm>
    </dsp:sp>
    <dsp:sp modelId="{0C56D4B2-64B4-407F-B419-96A64322E7A6}">
      <dsp:nvSpPr>
        <dsp:cNvPr id="0" name=""/>
        <dsp:cNvSpPr/>
      </dsp:nvSpPr>
      <dsp:spPr>
        <a:xfrm>
          <a:off x="1003305" y="1180801"/>
          <a:ext cx="973550" cy="2267861"/>
        </a:xfrm>
        <a:custGeom>
          <a:avLst/>
          <a:gdLst/>
          <a:ahLst/>
          <a:cxnLst/>
          <a:rect l="0" t="0" r="0" b="0"/>
          <a:pathLst>
            <a:path>
              <a:moveTo>
                <a:pt x="0" y="0"/>
              </a:moveTo>
              <a:lnTo>
                <a:pt x="0" y="2267861"/>
              </a:lnTo>
              <a:lnTo>
                <a:pt x="973550" y="226786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13BAED-9D4E-499D-A5B9-ABB6C76EF48D}">
      <dsp:nvSpPr>
        <dsp:cNvPr id="0" name=""/>
        <dsp:cNvSpPr/>
      </dsp:nvSpPr>
      <dsp:spPr>
        <a:xfrm>
          <a:off x="1976855" y="3085939"/>
          <a:ext cx="9232240" cy="725446"/>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Font typeface="+mj-lt"/>
            <a:buNone/>
          </a:pPr>
          <a:r>
            <a:rPr lang="fr-FR" sz="1800" kern="1200" dirty="0">
              <a:latin typeface="Arial" panose="020B0604020202020204" pitchFamily="34" charset="0"/>
              <a:cs typeface="Arial" panose="020B0604020202020204" pitchFamily="34" charset="0"/>
            </a:rPr>
            <a:t>Trier les données et identifier les données nécessaires aux activités, les données sensibles à protéger en priorité et définir les protocoles d’accès à ces données</a:t>
          </a:r>
        </a:p>
      </dsp:txBody>
      <dsp:txXfrm>
        <a:off x="1998103" y="3107187"/>
        <a:ext cx="9189744" cy="682950"/>
      </dsp:txXfrm>
    </dsp:sp>
    <dsp:sp modelId="{F42B0560-BF01-4BCA-8AB7-227AFA18CEE2}">
      <dsp:nvSpPr>
        <dsp:cNvPr id="0" name=""/>
        <dsp:cNvSpPr/>
      </dsp:nvSpPr>
      <dsp:spPr>
        <a:xfrm>
          <a:off x="1003305" y="1180801"/>
          <a:ext cx="973550" cy="3275459"/>
        </a:xfrm>
        <a:custGeom>
          <a:avLst/>
          <a:gdLst/>
          <a:ahLst/>
          <a:cxnLst/>
          <a:rect l="0" t="0" r="0" b="0"/>
          <a:pathLst>
            <a:path>
              <a:moveTo>
                <a:pt x="0" y="0"/>
              </a:moveTo>
              <a:lnTo>
                <a:pt x="0" y="3275459"/>
              </a:lnTo>
              <a:lnTo>
                <a:pt x="973550" y="327545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9B9DA1-30C2-4916-83E5-C63E5958541C}">
      <dsp:nvSpPr>
        <dsp:cNvPr id="0" name=""/>
        <dsp:cNvSpPr/>
      </dsp:nvSpPr>
      <dsp:spPr>
        <a:xfrm>
          <a:off x="1976855" y="3992747"/>
          <a:ext cx="9232240" cy="927026"/>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Font typeface="+mj-lt"/>
            <a:buNone/>
          </a:pPr>
          <a:r>
            <a:rPr lang="fr-FR" sz="1800" kern="1200" dirty="0">
              <a:latin typeface="Arial" panose="020B0604020202020204" pitchFamily="34" charset="0"/>
              <a:cs typeface="Arial" panose="020B0604020202020204" pitchFamily="34" charset="0"/>
            </a:rPr>
            <a:t>Justifier chaque donnée collectée, et informer les personnes sur la nature des données collectées, leur accès, leur durée de conservation et les modalités d’exercice du droit d’accès personnel</a:t>
          </a:r>
        </a:p>
      </dsp:txBody>
      <dsp:txXfrm>
        <a:off x="2004007" y="4019899"/>
        <a:ext cx="9177936" cy="87272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76889701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21/12/2023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9829687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09249455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1767277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9658746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171550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0552266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1576553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9382786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9228642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92641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21/12/2023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9895705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21/12/2023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81408456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91294035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164007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21/12/2023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0237369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21/12/2023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7675402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21/12/2023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3007632938"/>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01600"/>
            <a:ext cx="11328401" cy="526123"/>
          </a:xfrm>
        </p:spPr>
        <p:txBody>
          <a:bodyPr>
            <a:noAutofit/>
          </a:bodyPr>
          <a:lstStyle/>
          <a:p>
            <a:r>
              <a:rPr lang="fr-FR" sz="2800" b="1" dirty="0">
                <a:latin typeface="Arial" panose="020B0604020202020204" pitchFamily="34" charset="0"/>
                <a:cs typeface="Arial" panose="020B0604020202020204" pitchFamily="34" charset="0"/>
              </a:rPr>
              <a:t>Chap. 10 – </a:t>
            </a:r>
            <a:r>
              <a:rPr lang="fr-FR" sz="2800" b="1" dirty="0"/>
              <a:t>La gestion des risques informatiques</a:t>
            </a:r>
          </a:p>
        </p:txBody>
      </p:sp>
      <p:sp>
        <p:nvSpPr>
          <p:cNvPr id="5" name="Rectangle 4"/>
          <p:cNvSpPr/>
          <p:nvPr/>
        </p:nvSpPr>
        <p:spPr>
          <a:xfrm>
            <a:off x="86933" y="757917"/>
            <a:ext cx="3860352"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5. Respecter la RGPD</a:t>
            </a:r>
          </a:p>
        </p:txBody>
      </p:sp>
      <p:sp>
        <p:nvSpPr>
          <p:cNvPr id="6" name="ZoneTexte 5">
            <a:extLst>
              <a:ext uri="{FF2B5EF4-FFF2-40B4-BE49-F238E27FC236}">
                <a16:creationId xmlns:a16="http://schemas.microsoft.com/office/drawing/2014/main" id="{0329B679-0240-4C31-A7AA-AD3F2679F8D3}"/>
              </a:ext>
            </a:extLst>
          </p:cNvPr>
          <p:cNvSpPr txBox="1"/>
          <p:nvPr/>
        </p:nvSpPr>
        <p:spPr>
          <a:xfrm>
            <a:off x="739394" y="2034431"/>
            <a:ext cx="10731389" cy="2769989"/>
          </a:xfrm>
          <a:prstGeom prst="rect">
            <a:avLst/>
          </a:prstGeom>
          <a:noFill/>
        </p:spPr>
        <p:txBody>
          <a:bodyPr wrap="square">
            <a:spAutoFit/>
          </a:bodyPr>
          <a:lstStyle/>
          <a:p>
            <a:pPr algn="ctr">
              <a:spcBef>
                <a:spcPts val="2400"/>
              </a:spcBef>
            </a:pPr>
            <a:r>
              <a:rPr lang="fr-FR" sz="2400" dirty="0">
                <a:effectLst/>
                <a:latin typeface="Arial" panose="020B0604020202020204" pitchFamily="34" charset="0"/>
                <a:ea typeface="Calibri" panose="020F0502020204030204" pitchFamily="34" charset="0"/>
                <a:cs typeface="Arial" panose="020B0604020202020204" pitchFamily="34" charset="0"/>
              </a:rPr>
              <a:t>La </a:t>
            </a:r>
            <a:r>
              <a:rPr lang="fr-FR" sz="2400" b="1" dirty="0">
                <a:effectLst/>
                <a:latin typeface="Arial" panose="020B0604020202020204" pitchFamily="34" charset="0"/>
                <a:ea typeface="Calibri" panose="020F0502020204030204" pitchFamily="34" charset="0"/>
                <a:cs typeface="Arial" panose="020B0604020202020204" pitchFamily="34" charset="0"/>
              </a:rPr>
              <a:t>RGPD</a:t>
            </a:r>
            <a:r>
              <a:rPr lang="fr-FR" sz="2400" dirty="0">
                <a:effectLst/>
                <a:latin typeface="Arial" panose="020B0604020202020204" pitchFamily="34" charset="0"/>
                <a:ea typeface="Calibri" panose="020F0502020204030204" pitchFamily="34" charset="0"/>
                <a:cs typeface="Arial" panose="020B0604020202020204" pitchFamily="34" charset="0"/>
              </a:rPr>
              <a:t> </a:t>
            </a:r>
          </a:p>
          <a:p>
            <a:pPr algn="ctr"/>
            <a:r>
              <a:rPr lang="fr-FR" sz="2400" dirty="0">
                <a:effectLst/>
                <a:latin typeface="Arial" panose="020B0604020202020204" pitchFamily="34" charset="0"/>
                <a:ea typeface="Calibri" panose="020F0502020204030204" pitchFamily="34" charset="0"/>
                <a:cs typeface="Arial" panose="020B0604020202020204" pitchFamily="34" charset="0"/>
              </a:rPr>
              <a:t>(Règlement Général sur la Protection des Données) </a:t>
            </a:r>
          </a:p>
          <a:p>
            <a:pPr algn="ctr">
              <a:spcBef>
                <a:spcPts val="1200"/>
              </a:spcBef>
            </a:pPr>
            <a:r>
              <a:rPr lang="fr-FR" sz="2400" dirty="0">
                <a:effectLst/>
                <a:latin typeface="Arial" panose="020B0604020202020204" pitchFamily="34" charset="0"/>
                <a:ea typeface="Calibri" panose="020F0502020204030204" pitchFamily="34" charset="0"/>
                <a:cs typeface="Arial" panose="020B0604020202020204" pitchFamily="34" charset="0"/>
              </a:rPr>
              <a:t>encadre le traitement des données personnelles dans l'Union européenne. </a:t>
            </a:r>
          </a:p>
          <a:p>
            <a:pPr algn="ctr">
              <a:spcBef>
                <a:spcPts val="2400"/>
              </a:spcBef>
            </a:pPr>
            <a:r>
              <a:rPr lang="fr-FR" sz="2400" dirty="0">
                <a:effectLst/>
                <a:latin typeface="Arial" panose="020B0604020202020204" pitchFamily="34" charset="0"/>
                <a:ea typeface="Calibri" panose="020F0502020204030204" pitchFamily="34" charset="0"/>
                <a:cs typeface="Arial" panose="020B0604020202020204" pitchFamily="34" charset="0"/>
              </a:rPr>
              <a:t>Elle oblige les </a:t>
            </a:r>
            <a:r>
              <a:rPr lang="fr-FR" sz="2400" b="1" dirty="0">
                <a:effectLst/>
                <a:latin typeface="Arial" panose="020B0604020202020204" pitchFamily="34" charset="0"/>
                <a:ea typeface="Calibri" panose="020F0502020204030204" pitchFamily="34" charset="0"/>
                <a:cs typeface="Arial" panose="020B0604020202020204" pitchFamily="34" charset="0"/>
              </a:rPr>
              <a:t>entreprises</a:t>
            </a:r>
            <a:r>
              <a:rPr lang="fr-FR" sz="2400" dirty="0">
                <a:effectLst/>
                <a:latin typeface="Arial" panose="020B0604020202020204" pitchFamily="34" charset="0"/>
                <a:ea typeface="Calibri" panose="020F0502020204030204" pitchFamily="34" charset="0"/>
                <a:cs typeface="Arial" panose="020B0604020202020204" pitchFamily="34" charset="0"/>
              </a:rPr>
              <a:t> européennes à mettre en place les mesures de sécurité destinées à assurer une sécurisation maximale de l’intégrité des données personnelles stockées dans le système d’information.</a:t>
            </a: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01600"/>
            <a:ext cx="11328401" cy="526123"/>
          </a:xfrm>
        </p:spPr>
        <p:txBody>
          <a:bodyPr>
            <a:noAutofit/>
          </a:bodyPr>
          <a:lstStyle/>
          <a:p>
            <a:r>
              <a:rPr lang="fr-FR" sz="2800" b="1" dirty="0">
                <a:latin typeface="Arial" panose="020B0604020202020204" pitchFamily="34" charset="0"/>
                <a:cs typeface="Arial" panose="020B0604020202020204" pitchFamily="34" charset="0"/>
              </a:rPr>
              <a:t>Chap. 10 – </a:t>
            </a:r>
            <a:r>
              <a:rPr lang="fr-FR" sz="2800" b="1" dirty="0"/>
              <a:t>La gestion des risques informatiques</a:t>
            </a:r>
          </a:p>
        </p:txBody>
      </p:sp>
      <p:sp>
        <p:nvSpPr>
          <p:cNvPr id="5" name="Rectangle 4"/>
          <p:cNvSpPr/>
          <p:nvPr/>
        </p:nvSpPr>
        <p:spPr>
          <a:xfrm>
            <a:off x="86933" y="757917"/>
            <a:ext cx="3860352"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5. Respecter la RGPD</a:t>
            </a:r>
          </a:p>
        </p:txBody>
      </p:sp>
      <p:sp>
        <p:nvSpPr>
          <p:cNvPr id="7" name="ZoneTexte 6">
            <a:extLst>
              <a:ext uri="{FF2B5EF4-FFF2-40B4-BE49-F238E27FC236}">
                <a16:creationId xmlns:a16="http://schemas.microsoft.com/office/drawing/2014/main" id="{0FBFA318-BD8D-4708-8AC7-4101F1B6AB72}"/>
              </a:ext>
            </a:extLst>
          </p:cNvPr>
          <p:cNvSpPr txBox="1"/>
          <p:nvPr/>
        </p:nvSpPr>
        <p:spPr>
          <a:xfrm>
            <a:off x="832834" y="1905533"/>
            <a:ext cx="10406129" cy="3985706"/>
          </a:xfrm>
          <a:prstGeom prst="rect">
            <a:avLst/>
          </a:prstGeom>
          <a:noFill/>
        </p:spPr>
        <p:txBody>
          <a:bodyPr wrap="square">
            <a:spAutoFit/>
          </a:bodyPr>
          <a:lstStyle/>
          <a:p>
            <a:pPr algn="ctr">
              <a:spcBef>
                <a:spcPts val="6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Le règlement général de protection des données</a:t>
            </a:r>
            <a:r>
              <a:rPr lang="fr-FR" sz="2200" dirty="0">
                <a:latin typeface="Arial" panose="020B0604020202020204" pitchFamily="34" charset="0"/>
                <a:ea typeface="Calibri" panose="020F0502020204030204" pitchFamily="34" charset="0"/>
                <a:cs typeface="Times New Roman" panose="02020603050405020304" pitchFamily="18" charset="0"/>
              </a:rPr>
              <a:t> </a:t>
            </a:r>
            <a:r>
              <a:rPr lang="fr-FR" sz="2200" dirty="0">
                <a:effectLst/>
                <a:latin typeface="Arial" panose="020B0604020202020204" pitchFamily="34" charset="0"/>
                <a:ea typeface="Calibri" panose="020F0502020204030204" pitchFamily="34" charset="0"/>
                <a:cs typeface="Times New Roman" panose="02020603050405020304" pitchFamily="18" charset="0"/>
              </a:rPr>
              <a:t>émane du Conseil et du Parlement européen et renforce la protection des données personnelles, simplifie la réglementation pour les entreprises. </a:t>
            </a:r>
          </a:p>
          <a:p>
            <a:pPr algn="just">
              <a:spcBef>
                <a:spcPts val="600"/>
              </a:spcBef>
            </a:pPr>
            <a:endParaRPr lang="fr-FR" sz="2200" dirty="0">
              <a:effectLst/>
              <a:latin typeface="Arial" panose="020B0604020202020204" pitchFamily="34" charset="0"/>
              <a:ea typeface="Calibri" panose="020F0502020204030204" pitchFamily="34" charset="0"/>
              <a:cs typeface="Times New Roman" panose="02020603050405020304" pitchFamily="18" charset="0"/>
            </a:endParaRPr>
          </a:p>
          <a:p>
            <a:pPr lvl="0" algn="ctr">
              <a:spcBef>
                <a:spcPts val="600"/>
              </a:spcBef>
              <a:tabLst>
                <a:tab pos="179705" algn="l"/>
                <a:tab pos="539750" algn="l"/>
                <a:tab pos="899795" algn="l"/>
                <a:tab pos="1259840" algn="l"/>
                <a:tab pos="1619885" algn="l"/>
                <a:tab pos="1979930" algn="l"/>
                <a:tab pos="2339975" algn="l"/>
                <a:tab pos="2700020" algn="l"/>
                <a:tab pos="3060065" algn="l"/>
                <a:tab pos="3420110" algn="l"/>
              </a:tabLst>
            </a:pPr>
            <a:r>
              <a:rPr lang="fr-FR" sz="2400" b="1" dirty="0">
                <a:solidFill>
                  <a:srgbClr val="FFFF00"/>
                </a:solidFill>
                <a:effectLst/>
                <a:latin typeface="Arial" panose="020B0604020202020204" pitchFamily="34" charset="0"/>
              </a:rPr>
              <a:t>Les avantages du cadre européen </a:t>
            </a:r>
          </a:p>
          <a:p>
            <a:pPr algn="ctr">
              <a:spcBef>
                <a:spcPts val="600"/>
              </a:spcBef>
            </a:pPr>
            <a:r>
              <a:rPr lang="fr-FR" sz="2200"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Le RGPD tire avantage de l'harmonisation et de l'extraterritorialité du droit européen</a:t>
            </a:r>
            <a:endParaRPr lang="fr-FR" sz="2200" dirty="0">
              <a:solidFill>
                <a:srgbClr val="FFFF00"/>
              </a:solidFill>
              <a:latin typeface="Arial" panose="020B0604020202020204" pitchFamily="34" charset="0"/>
              <a:ea typeface="Calibri" panose="020F0502020204030204" pitchFamily="34" charset="0"/>
              <a:cs typeface="Times New Roman" panose="02020603050405020304" pitchFamily="18" charset="0"/>
            </a:endParaRPr>
          </a:p>
          <a:p>
            <a:pPr marL="342900" indent="-342900" algn="ctr">
              <a:spcBef>
                <a:spcPts val="600"/>
              </a:spcBef>
              <a:buFont typeface="Symbol" panose="05050102010706020507" pitchFamily="18" charset="2"/>
              <a:buChar char="Þ"/>
            </a:pPr>
            <a:r>
              <a:rPr lang="fr-FR" sz="2400" dirty="0">
                <a:solidFill>
                  <a:srgbClr val="FFFF00"/>
                </a:solidFill>
                <a:latin typeface="Arial" panose="020B0604020202020204" pitchFamily="34" charset="0"/>
                <a:ea typeface="Calibri" panose="020F0502020204030204" pitchFamily="34" charset="0"/>
                <a:cs typeface="Times New Roman" panose="02020603050405020304" pitchFamily="18" charset="0"/>
              </a:rPr>
              <a:t>L</a:t>
            </a:r>
            <a:r>
              <a:rPr lang="fr-FR" sz="2400"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es habitants et les organismes de l’UE en profitent à large échelle.</a:t>
            </a:r>
          </a:p>
          <a:p>
            <a:pPr marL="342900" indent="-342900" algn="ctr">
              <a:spcBef>
                <a:spcPts val="600"/>
              </a:spcBef>
              <a:buFont typeface="Symbol" panose="05050102010706020507" pitchFamily="18" charset="2"/>
              <a:buChar char="Þ"/>
            </a:pPr>
            <a:r>
              <a:rPr lang="fr-FR" sz="2400"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 Il concerne les filiales des entreprises européennes installées dans les pays tiers.</a:t>
            </a:r>
          </a:p>
        </p:txBody>
      </p:sp>
    </p:spTree>
    <p:extLst>
      <p:ext uri="{BB962C8B-B14F-4D97-AF65-F5344CB8AC3E}">
        <p14:creationId xmlns:p14="http://schemas.microsoft.com/office/powerpoint/2010/main" val="33407534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9188" y="140066"/>
            <a:ext cx="3860352"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5. Respecter la RGPD</a:t>
            </a:r>
          </a:p>
        </p:txBody>
      </p:sp>
      <p:sp>
        <p:nvSpPr>
          <p:cNvPr id="6" name="ZoneTexte 5">
            <a:extLst>
              <a:ext uri="{FF2B5EF4-FFF2-40B4-BE49-F238E27FC236}">
                <a16:creationId xmlns:a16="http://schemas.microsoft.com/office/drawing/2014/main" id="{0329B679-0240-4C31-A7AA-AD3F2679F8D3}"/>
              </a:ext>
            </a:extLst>
          </p:cNvPr>
          <p:cNvSpPr txBox="1"/>
          <p:nvPr/>
        </p:nvSpPr>
        <p:spPr>
          <a:xfrm>
            <a:off x="206429" y="850703"/>
            <a:ext cx="11277233" cy="5016758"/>
          </a:xfrm>
          <a:prstGeom prst="rect">
            <a:avLst/>
          </a:prstGeom>
          <a:noFill/>
        </p:spPr>
        <p:txBody>
          <a:bodyPr wrap="square">
            <a:spAutoFit/>
          </a:bodyPr>
          <a:lstStyle/>
          <a:p>
            <a:pPr marL="0" lvl="1" algn="just">
              <a:spcBef>
                <a:spcPts val="600"/>
              </a:spcBef>
              <a:tabLst>
                <a:tab pos="179705" algn="l"/>
                <a:tab pos="539750" algn="l"/>
                <a:tab pos="899795" algn="l"/>
                <a:tab pos="1259840" algn="l"/>
                <a:tab pos="1619885" algn="l"/>
                <a:tab pos="1979930" algn="l"/>
                <a:tab pos="2339975" algn="l"/>
                <a:tab pos="2700020" algn="l"/>
                <a:tab pos="3060065" algn="l"/>
                <a:tab pos="3420110" algn="l"/>
              </a:tabLst>
            </a:pPr>
            <a:r>
              <a:rPr lang="fr-FR" sz="2400" b="1" dirty="0">
                <a:solidFill>
                  <a:srgbClr val="FFFF00"/>
                </a:solidFill>
                <a:effectLst/>
                <a:latin typeface="Arial" panose="020B0604020202020204" pitchFamily="34" charset="0"/>
                <a:cs typeface="Arial" panose="020B0604020202020204" pitchFamily="34" charset="0"/>
              </a:rPr>
              <a:t>5.1. Les principes de base</a:t>
            </a:r>
          </a:p>
          <a:p>
            <a:pPr marL="717550" lvl="0" indent="-342900" algn="just">
              <a:spcBef>
                <a:spcPts val="2400"/>
              </a:spcBef>
              <a:buFont typeface="Symbol" panose="05050102010706020507" pitchFamily="18" charset="2"/>
              <a:buChar char=""/>
              <a:tabLst>
                <a:tab pos="179705" algn="l"/>
                <a:tab pos="539750" algn="l"/>
                <a:tab pos="899795" algn="l"/>
                <a:tab pos="1259840" algn="l"/>
                <a:tab pos="1619885" algn="l"/>
                <a:tab pos="1979930" algn="l"/>
                <a:tab pos="2339975" algn="l"/>
                <a:tab pos="2700020" algn="l"/>
                <a:tab pos="3060065" algn="l"/>
                <a:tab pos="3420110" algn="l"/>
              </a:tabLst>
            </a:pPr>
            <a:r>
              <a:rPr lang="fr-FR" sz="2400" b="1" dirty="0">
                <a:effectLst/>
                <a:latin typeface="Arial" panose="020B0604020202020204" pitchFamily="34" charset="0"/>
                <a:cs typeface="Arial" panose="020B0604020202020204" pitchFamily="34" charset="0"/>
              </a:rPr>
              <a:t>La transparence</a:t>
            </a:r>
          </a:p>
          <a:p>
            <a:pPr marL="717550" algn="just">
              <a:spcBef>
                <a:spcPts val="2400"/>
              </a:spcBef>
            </a:pPr>
            <a:r>
              <a:rPr lang="fr-FR" sz="2400" dirty="0">
                <a:effectLst/>
                <a:latin typeface="Arial" panose="020B0604020202020204" pitchFamily="34" charset="0"/>
                <a:ea typeface="Times New Roman" panose="02020603050405020304" pitchFamily="18" charset="0"/>
                <a:cs typeface="Arial" panose="020B0604020202020204" pitchFamily="34" charset="0"/>
              </a:rPr>
              <a:t>Un site internet qui collecte des informations doit indiquer clairement : </a:t>
            </a:r>
          </a:p>
          <a:p>
            <a:pPr marL="1257300" indent="-358775" algn="just">
              <a:spcBef>
                <a:spcPts val="600"/>
              </a:spcBef>
              <a:buFont typeface="Wingdings" panose="05000000000000000000" pitchFamily="2" charset="2"/>
              <a:buChar char="q"/>
            </a:pPr>
            <a:r>
              <a:rPr lang="fr-FR" sz="2400" dirty="0">
                <a:effectLst/>
                <a:latin typeface="Arial" panose="020B0604020202020204" pitchFamily="34" charset="0"/>
                <a:ea typeface="Times New Roman" panose="02020603050405020304" pitchFamily="18" charset="0"/>
                <a:cs typeface="Arial" panose="020B0604020202020204" pitchFamily="34" charset="0"/>
              </a:rPr>
              <a:t>pourquoi il collecte des données ;</a:t>
            </a:r>
          </a:p>
          <a:p>
            <a:pPr marL="1257300" indent="-358775" algn="just">
              <a:spcBef>
                <a:spcPts val="600"/>
              </a:spcBef>
              <a:buFont typeface="Wingdings" panose="05000000000000000000" pitchFamily="2" charset="2"/>
              <a:buChar char="q"/>
            </a:pPr>
            <a:r>
              <a:rPr lang="fr-FR" sz="2400" dirty="0">
                <a:effectLst/>
                <a:latin typeface="Arial" panose="020B0604020202020204" pitchFamily="34" charset="0"/>
                <a:ea typeface="Times New Roman" panose="02020603050405020304" pitchFamily="18" charset="0"/>
                <a:cs typeface="Arial" panose="020B0604020202020204" pitchFamily="34" charset="0"/>
              </a:rPr>
              <a:t>comment elles seront utilisées ;</a:t>
            </a:r>
          </a:p>
          <a:p>
            <a:pPr marL="1257300" indent="-358775" algn="just">
              <a:spcBef>
                <a:spcPts val="600"/>
              </a:spcBef>
              <a:buFont typeface="Wingdings" panose="05000000000000000000" pitchFamily="2" charset="2"/>
              <a:buChar char="q"/>
            </a:pPr>
            <a:r>
              <a:rPr lang="fr-FR" sz="2400" dirty="0">
                <a:effectLst/>
                <a:latin typeface="Arial" panose="020B0604020202020204" pitchFamily="34" charset="0"/>
                <a:ea typeface="Times New Roman" panose="02020603050405020304" pitchFamily="18" charset="0"/>
                <a:cs typeface="Arial" panose="020B0604020202020204" pitchFamily="34" charset="0"/>
              </a:rPr>
              <a:t>combien de temps elles seront conservées ; </a:t>
            </a:r>
            <a:endParaRPr lang="fr-FR" sz="2400" dirty="0">
              <a:latin typeface="Arial" panose="020B0604020202020204" pitchFamily="34" charset="0"/>
              <a:ea typeface="Times New Roman" panose="02020603050405020304" pitchFamily="18" charset="0"/>
              <a:cs typeface="Arial" panose="020B0604020202020204" pitchFamily="34" charset="0"/>
            </a:endParaRPr>
          </a:p>
          <a:p>
            <a:pPr marL="1257300" indent="-358775" algn="just">
              <a:spcBef>
                <a:spcPts val="600"/>
              </a:spcBef>
              <a:buFont typeface="Wingdings" panose="05000000000000000000" pitchFamily="2" charset="2"/>
              <a:buChar char="q"/>
            </a:pPr>
            <a:r>
              <a:rPr lang="fr-FR" sz="2400" dirty="0">
                <a:effectLst/>
                <a:latin typeface="Arial" panose="020B0604020202020204" pitchFamily="34" charset="0"/>
                <a:ea typeface="Times New Roman" panose="02020603050405020304" pitchFamily="18" charset="0"/>
                <a:cs typeface="Arial" panose="020B0604020202020204" pitchFamily="34" charset="0"/>
              </a:rPr>
              <a:t>les tiers qui y auront accès. </a:t>
            </a:r>
          </a:p>
          <a:p>
            <a:pPr algn="ctr">
              <a:spcBef>
                <a:spcPts val="2400"/>
              </a:spcBef>
            </a:pPr>
            <a:r>
              <a:rPr lang="fr-FR" sz="2400" b="1" dirty="0">
                <a:solidFill>
                  <a:srgbClr val="00B0F0"/>
                </a:solidFill>
                <a:latin typeface="Arial" panose="020B0604020202020204" pitchFamily="34" charset="0"/>
                <a:ea typeface="Times New Roman" panose="02020603050405020304" pitchFamily="18" charset="0"/>
                <a:cs typeface="Arial" panose="020B0604020202020204" pitchFamily="34" charset="0"/>
              </a:rPr>
              <a:t>S</a:t>
            </a:r>
            <a:r>
              <a:rPr lang="fr-FR" sz="2400" b="1"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t>es informations doivent être écrites d’une façon concise, lisible et dans un vocabulaire simple. Le consentement doit être un acte positif et ne doit pas être une case cochée par défaut qu’il faut désactiver</a:t>
            </a:r>
            <a:r>
              <a:rPr lang="fr-FR" sz="2400" dirty="0">
                <a:effectLst/>
                <a:latin typeface="Arial" panose="020B060402020202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1870162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6309" y="207926"/>
            <a:ext cx="3860352"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5. Respecter la RGPD</a:t>
            </a:r>
          </a:p>
        </p:txBody>
      </p:sp>
      <p:sp>
        <p:nvSpPr>
          <p:cNvPr id="6" name="ZoneTexte 5">
            <a:extLst>
              <a:ext uri="{FF2B5EF4-FFF2-40B4-BE49-F238E27FC236}">
                <a16:creationId xmlns:a16="http://schemas.microsoft.com/office/drawing/2014/main" id="{0329B679-0240-4C31-A7AA-AD3F2679F8D3}"/>
              </a:ext>
            </a:extLst>
          </p:cNvPr>
          <p:cNvSpPr txBox="1"/>
          <p:nvPr/>
        </p:nvSpPr>
        <p:spPr>
          <a:xfrm>
            <a:off x="61914" y="731146"/>
            <a:ext cx="10710293" cy="461665"/>
          </a:xfrm>
          <a:prstGeom prst="rect">
            <a:avLst/>
          </a:prstGeom>
          <a:noFill/>
        </p:spPr>
        <p:txBody>
          <a:bodyPr wrap="square">
            <a:spAutoFit/>
          </a:bodyPr>
          <a:lstStyle/>
          <a:p>
            <a:pPr marL="0" lvl="1" algn="just">
              <a:spcBef>
                <a:spcPts val="600"/>
              </a:spcBef>
              <a:tabLst>
                <a:tab pos="179705" algn="l"/>
                <a:tab pos="539750" algn="l"/>
                <a:tab pos="899795" algn="l"/>
                <a:tab pos="1259840" algn="l"/>
                <a:tab pos="1619885" algn="l"/>
                <a:tab pos="1979930" algn="l"/>
                <a:tab pos="2339975" algn="l"/>
                <a:tab pos="2700020" algn="l"/>
                <a:tab pos="3060065" algn="l"/>
                <a:tab pos="3420110" algn="l"/>
              </a:tabLst>
            </a:pPr>
            <a:r>
              <a:rPr lang="fr-FR" sz="2400" b="1" dirty="0">
                <a:solidFill>
                  <a:srgbClr val="FFFF00"/>
                </a:solidFill>
                <a:effectLst/>
                <a:latin typeface="Arial" panose="020B0604020202020204" pitchFamily="34" charset="0"/>
                <a:cs typeface="Arial" panose="020B0604020202020204" pitchFamily="34" charset="0"/>
              </a:rPr>
              <a:t>5.1. Les principes de base</a:t>
            </a:r>
          </a:p>
        </p:txBody>
      </p:sp>
      <p:sp>
        <p:nvSpPr>
          <p:cNvPr id="7" name="ZoneTexte 6">
            <a:extLst>
              <a:ext uri="{FF2B5EF4-FFF2-40B4-BE49-F238E27FC236}">
                <a16:creationId xmlns:a16="http://schemas.microsoft.com/office/drawing/2014/main" id="{42CE6D05-CE39-4DBE-9FA9-C36A397950BA}"/>
              </a:ext>
            </a:extLst>
          </p:cNvPr>
          <p:cNvSpPr txBox="1"/>
          <p:nvPr/>
        </p:nvSpPr>
        <p:spPr>
          <a:xfrm>
            <a:off x="126309" y="1327868"/>
            <a:ext cx="11397803" cy="461665"/>
          </a:xfrm>
          <a:prstGeom prst="rect">
            <a:avLst/>
          </a:prstGeom>
          <a:noFill/>
        </p:spPr>
        <p:txBody>
          <a:bodyPr wrap="square">
            <a:spAutoFit/>
          </a:bodyPr>
          <a:lstStyle/>
          <a:p>
            <a:pPr marL="342900" lvl="0" indent="-342900" algn="just">
              <a:spcBef>
                <a:spcPts val="600"/>
              </a:spcBef>
              <a:buFont typeface="Symbol" panose="05050102010706020507" pitchFamily="18" charset="2"/>
              <a:buChar char=""/>
              <a:tabLst>
                <a:tab pos="179705" algn="l"/>
                <a:tab pos="539750" algn="l"/>
                <a:tab pos="899795" algn="l"/>
                <a:tab pos="1259840" algn="l"/>
                <a:tab pos="1619885" algn="l"/>
                <a:tab pos="1979930" algn="l"/>
                <a:tab pos="2339975" algn="l"/>
                <a:tab pos="2700020" algn="l"/>
                <a:tab pos="3060065" algn="l"/>
                <a:tab pos="3420110" algn="l"/>
              </a:tabLst>
            </a:pPr>
            <a:r>
              <a:rPr lang="fr-FR" sz="2400" b="1" dirty="0">
                <a:effectLst/>
                <a:latin typeface="Arial" panose="020B0604020202020204" pitchFamily="34" charset="0"/>
              </a:rPr>
              <a:t>Le droit des utilisateurs</a:t>
            </a:r>
          </a:p>
        </p:txBody>
      </p:sp>
      <p:graphicFrame>
        <p:nvGraphicFramePr>
          <p:cNvPr id="4" name="Diagramme 3">
            <a:extLst>
              <a:ext uri="{FF2B5EF4-FFF2-40B4-BE49-F238E27FC236}">
                <a16:creationId xmlns:a16="http://schemas.microsoft.com/office/drawing/2014/main" id="{C8A5DED6-7672-4DA8-9C98-00E9EE9D2FD6}"/>
              </a:ext>
            </a:extLst>
          </p:cNvPr>
          <p:cNvGraphicFramePr/>
          <p:nvPr>
            <p:extLst>
              <p:ext uri="{D42A27DB-BD31-4B8C-83A1-F6EECF244321}">
                <p14:modId xmlns:p14="http://schemas.microsoft.com/office/powerpoint/2010/main" val="3336228690"/>
              </p:ext>
            </p:extLst>
          </p:nvPr>
        </p:nvGraphicFramePr>
        <p:xfrm>
          <a:off x="473657" y="1974762"/>
          <a:ext cx="11010006" cy="4490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85653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0551" y="113481"/>
            <a:ext cx="3860352"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5. Respecter la RGPD</a:t>
            </a:r>
          </a:p>
        </p:txBody>
      </p:sp>
      <p:sp>
        <p:nvSpPr>
          <p:cNvPr id="6" name="ZoneTexte 5">
            <a:extLst>
              <a:ext uri="{FF2B5EF4-FFF2-40B4-BE49-F238E27FC236}">
                <a16:creationId xmlns:a16="http://schemas.microsoft.com/office/drawing/2014/main" id="{0329B679-0240-4C31-A7AA-AD3F2679F8D3}"/>
              </a:ext>
            </a:extLst>
          </p:cNvPr>
          <p:cNvSpPr txBox="1"/>
          <p:nvPr/>
        </p:nvSpPr>
        <p:spPr>
          <a:xfrm>
            <a:off x="167793" y="696157"/>
            <a:ext cx="10710293" cy="461665"/>
          </a:xfrm>
          <a:prstGeom prst="rect">
            <a:avLst/>
          </a:prstGeom>
          <a:noFill/>
        </p:spPr>
        <p:txBody>
          <a:bodyPr wrap="square">
            <a:spAutoFit/>
          </a:bodyPr>
          <a:lstStyle/>
          <a:p>
            <a:pPr marL="0" lvl="1" algn="just">
              <a:spcBef>
                <a:spcPts val="600"/>
              </a:spcBef>
              <a:tabLst>
                <a:tab pos="179705" algn="l"/>
                <a:tab pos="539750" algn="l"/>
                <a:tab pos="899795" algn="l"/>
                <a:tab pos="1259840" algn="l"/>
                <a:tab pos="1619885" algn="l"/>
                <a:tab pos="1979930" algn="l"/>
                <a:tab pos="2339975" algn="l"/>
                <a:tab pos="2700020" algn="l"/>
                <a:tab pos="3060065" algn="l"/>
                <a:tab pos="3420110" algn="l"/>
              </a:tabLst>
            </a:pPr>
            <a:r>
              <a:rPr lang="fr-FR" sz="2400" b="1" dirty="0">
                <a:solidFill>
                  <a:srgbClr val="FFFF00"/>
                </a:solidFill>
                <a:effectLst/>
                <a:latin typeface="Arial" panose="020B0604020202020204" pitchFamily="34" charset="0"/>
                <a:cs typeface="Arial" panose="020B0604020202020204" pitchFamily="34" charset="0"/>
              </a:rPr>
              <a:t>5.1. Les principes de base</a:t>
            </a:r>
          </a:p>
        </p:txBody>
      </p:sp>
      <p:sp>
        <p:nvSpPr>
          <p:cNvPr id="7" name="ZoneTexte 6">
            <a:extLst>
              <a:ext uri="{FF2B5EF4-FFF2-40B4-BE49-F238E27FC236}">
                <a16:creationId xmlns:a16="http://schemas.microsoft.com/office/drawing/2014/main" id="{42CE6D05-CE39-4DBE-9FA9-C36A397950BA}"/>
              </a:ext>
            </a:extLst>
          </p:cNvPr>
          <p:cNvSpPr txBox="1"/>
          <p:nvPr/>
        </p:nvSpPr>
        <p:spPr>
          <a:xfrm>
            <a:off x="133082" y="1465242"/>
            <a:ext cx="11397803" cy="4431983"/>
          </a:xfrm>
          <a:prstGeom prst="rect">
            <a:avLst/>
          </a:prstGeom>
          <a:noFill/>
        </p:spPr>
        <p:txBody>
          <a:bodyPr wrap="square">
            <a:spAutoFit/>
          </a:bodyPr>
          <a:lstStyle/>
          <a:p>
            <a:pPr marL="342900" lvl="0" indent="-342900" algn="just">
              <a:spcBef>
                <a:spcPts val="600"/>
              </a:spcBef>
              <a:buFont typeface="Symbol" panose="05050102010706020507" pitchFamily="18" charset="2"/>
              <a:buChar char=""/>
              <a:tabLst>
                <a:tab pos="179705" algn="l"/>
                <a:tab pos="539750" algn="l"/>
                <a:tab pos="899795" algn="l"/>
                <a:tab pos="1259840" algn="l"/>
                <a:tab pos="1619885" algn="l"/>
                <a:tab pos="1979930" algn="l"/>
                <a:tab pos="2339975" algn="l"/>
                <a:tab pos="2700020" algn="l"/>
                <a:tab pos="3060065" algn="l"/>
                <a:tab pos="3420110" algn="l"/>
              </a:tabLst>
            </a:pPr>
            <a:r>
              <a:rPr lang="fr-FR" sz="2400" b="1" dirty="0">
                <a:effectLst/>
                <a:latin typeface="Arial" panose="020B0604020202020204" pitchFamily="34" charset="0"/>
              </a:rPr>
              <a:t>La responsabilité des entreprises</a:t>
            </a:r>
          </a:p>
          <a:p>
            <a:pPr marL="360363" algn="just">
              <a:spcBef>
                <a:spcPts val="1800"/>
              </a:spcBef>
            </a:pPr>
            <a:r>
              <a:rPr lang="fr-FR" sz="2200" dirty="0">
                <a:latin typeface="Arial" panose="020B0604020202020204" pitchFamily="34" charset="0"/>
                <a:ea typeface="Calibri" panose="020F0502020204030204" pitchFamily="34" charset="0"/>
                <a:cs typeface="Arial" panose="020B0604020202020204" pitchFamily="34" charset="0"/>
              </a:rPr>
              <a:t>L’</a:t>
            </a:r>
            <a:r>
              <a:rPr lang="fr-FR" sz="2200" dirty="0">
                <a:effectLst/>
                <a:latin typeface="Arial" panose="020B0604020202020204" pitchFamily="34" charset="0"/>
                <a:ea typeface="Calibri" panose="020F0502020204030204" pitchFamily="34" charset="0"/>
                <a:cs typeface="Arial" panose="020B0604020202020204" pitchFamily="34" charset="0"/>
              </a:rPr>
              <a:t>entreprise est responsable des données qu'elle récolte et de celles transmises à des sous-traitants. Elle doit prouver qu'elle a mis en place tous les moyens adéquats pour protéger ces données et sur ce qui est pertinent de collecter ou non. </a:t>
            </a:r>
          </a:p>
          <a:p>
            <a:pPr marL="360363" algn="just">
              <a:spcBef>
                <a:spcPts val="1800"/>
              </a:spcBef>
            </a:pPr>
            <a:r>
              <a:rPr lang="fr-FR" sz="2200" dirty="0">
                <a:effectLst/>
                <a:latin typeface="Arial" panose="020B0604020202020204" pitchFamily="34" charset="0"/>
                <a:ea typeface="Calibri" panose="020F0502020204030204" pitchFamily="34" charset="0"/>
                <a:cs typeface="Arial" panose="020B0604020202020204" pitchFamily="34" charset="0"/>
              </a:rPr>
              <a:t>En cas de </a:t>
            </a:r>
            <a:r>
              <a:rPr lang="fr-FR" sz="2200" u="none" strike="noStrike" dirty="0">
                <a:effectLst/>
                <a:latin typeface="Arial" panose="020B0604020202020204" pitchFamily="34" charset="0"/>
                <a:ea typeface="Calibri" panose="020F0502020204030204" pitchFamily="34" charset="0"/>
                <a:cs typeface="Arial" panose="020B0604020202020204" pitchFamily="34" charset="0"/>
              </a:rPr>
              <a:t>violation des données</a:t>
            </a:r>
            <a:r>
              <a:rPr lang="fr-FR" sz="2200" dirty="0">
                <a:effectLst/>
                <a:latin typeface="Arial" panose="020B0604020202020204" pitchFamily="34" charset="0"/>
                <a:ea typeface="Calibri" panose="020F0502020204030204" pitchFamily="34" charset="0"/>
                <a:cs typeface="Arial" panose="020B0604020202020204" pitchFamily="34" charset="0"/>
              </a:rPr>
              <a:t> (piratage, fuite...), l'entreprise doit le signaler aux victimes et aux autorités compétentes, dans les 72 heures.</a:t>
            </a:r>
          </a:p>
          <a:p>
            <a:pPr marL="360363" algn="just">
              <a:spcBef>
                <a:spcPts val="1800"/>
              </a:spcBef>
            </a:pPr>
            <a:r>
              <a:rPr lang="fr-FR" sz="2200" dirty="0">
                <a:effectLst/>
                <a:latin typeface="Arial" panose="020B0604020202020204" pitchFamily="34" charset="0"/>
                <a:ea typeface="Calibri" panose="020F0502020204030204" pitchFamily="34" charset="0"/>
                <a:cs typeface="Arial" panose="020B0604020202020204" pitchFamily="34" charset="0"/>
              </a:rPr>
              <a:t>En cas de manquement à ces obligations, les victimes peuvent se tourner vers la CNIL (Commission nationale de l'informatique et des libertés). </a:t>
            </a:r>
          </a:p>
          <a:p>
            <a:pPr marL="360363" algn="ctr">
              <a:spcBef>
                <a:spcPts val="1800"/>
              </a:spcBef>
            </a:pPr>
            <a:r>
              <a:rPr lang="fr-FR" sz="2200" b="1" dirty="0">
                <a:solidFill>
                  <a:srgbClr val="00B0F0"/>
                </a:solidFill>
                <a:effectLst/>
                <a:latin typeface="Arial" panose="020B0604020202020204" pitchFamily="34" charset="0"/>
                <a:ea typeface="Calibri" panose="020F0502020204030204" pitchFamily="34" charset="0"/>
                <a:cs typeface="Arial" panose="020B0604020202020204" pitchFamily="34" charset="0"/>
              </a:rPr>
              <a:t>Les sanctions encourues peuvent aller jusqu'à 20 millions d'euros ou 4 % du chiffre d'affaires. </a:t>
            </a:r>
          </a:p>
        </p:txBody>
      </p:sp>
    </p:spTree>
    <p:extLst>
      <p:ext uri="{BB962C8B-B14F-4D97-AF65-F5344CB8AC3E}">
        <p14:creationId xmlns:p14="http://schemas.microsoft.com/office/powerpoint/2010/main" val="284885565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4793" y="87723"/>
            <a:ext cx="3860352"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5. Respecter la RGPD</a:t>
            </a:r>
          </a:p>
        </p:txBody>
      </p:sp>
      <p:sp>
        <p:nvSpPr>
          <p:cNvPr id="6" name="ZoneTexte 5">
            <a:extLst>
              <a:ext uri="{FF2B5EF4-FFF2-40B4-BE49-F238E27FC236}">
                <a16:creationId xmlns:a16="http://schemas.microsoft.com/office/drawing/2014/main" id="{0329B679-0240-4C31-A7AA-AD3F2679F8D3}"/>
              </a:ext>
            </a:extLst>
          </p:cNvPr>
          <p:cNvSpPr txBox="1"/>
          <p:nvPr/>
        </p:nvSpPr>
        <p:spPr>
          <a:xfrm>
            <a:off x="74793" y="638991"/>
            <a:ext cx="10710293" cy="461665"/>
          </a:xfrm>
          <a:prstGeom prst="rect">
            <a:avLst/>
          </a:prstGeom>
          <a:noFill/>
        </p:spPr>
        <p:txBody>
          <a:bodyPr wrap="square">
            <a:spAutoFit/>
          </a:bodyPr>
          <a:lstStyle/>
          <a:p>
            <a:pPr marL="0" lvl="1" algn="just">
              <a:spcBef>
                <a:spcPts val="600"/>
              </a:spcBef>
              <a:tabLst>
                <a:tab pos="179705" algn="l"/>
                <a:tab pos="539750" algn="l"/>
                <a:tab pos="899795" algn="l"/>
                <a:tab pos="1259840" algn="l"/>
                <a:tab pos="1619885" algn="l"/>
                <a:tab pos="1979930" algn="l"/>
                <a:tab pos="2339975" algn="l"/>
                <a:tab pos="2700020" algn="l"/>
                <a:tab pos="3060065" algn="l"/>
                <a:tab pos="3420110" algn="l"/>
              </a:tabLst>
            </a:pPr>
            <a:r>
              <a:rPr lang="fr-FR" sz="2400" b="1" dirty="0">
                <a:solidFill>
                  <a:srgbClr val="FFFF00"/>
                </a:solidFill>
                <a:effectLst/>
                <a:latin typeface="Arial" panose="020B0604020202020204" pitchFamily="34" charset="0"/>
                <a:cs typeface="Arial" panose="020B0604020202020204" pitchFamily="34" charset="0"/>
              </a:rPr>
              <a:t>5.2. Mise en œuvre</a:t>
            </a:r>
          </a:p>
        </p:txBody>
      </p:sp>
      <p:graphicFrame>
        <p:nvGraphicFramePr>
          <p:cNvPr id="3" name="Diagramme 2">
            <a:extLst>
              <a:ext uri="{FF2B5EF4-FFF2-40B4-BE49-F238E27FC236}">
                <a16:creationId xmlns:a16="http://schemas.microsoft.com/office/drawing/2014/main" id="{89DCAF8E-0074-4C9A-8D95-DBE982C7DC43}"/>
              </a:ext>
            </a:extLst>
          </p:cNvPr>
          <p:cNvGraphicFramePr/>
          <p:nvPr>
            <p:extLst>
              <p:ext uri="{D42A27DB-BD31-4B8C-83A1-F6EECF244321}">
                <p14:modId xmlns:p14="http://schemas.microsoft.com/office/powerpoint/2010/main" val="766191366"/>
              </p:ext>
            </p:extLst>
          </p:nvPr>
        </p:nvGraphicFramePr>
        <p:xfrm>
          <a:off x="373755" y="1442434"/>
          <a:ext cx="11212938" cy="50485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30536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288</TotalTime>
  <Words>598</Words>
  <Application>Microsoft Office PowerPoint</Application>
  <PresentationFormat>Grand écran</PresentationFormat>
  <Paragraphs>45</Paragraphs>
  <Slides>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Arial</vt:lpstr>
      <vt:lpstr>Century Gothic</vt:lpstr>
      <vt:lpstr>Symbol</vt:lpstr>
      <vt:lpstr>Wingdings</vt:lpstr>
      <vt:lpstr>Wingdings 3</vt:lpstr>
      <vt:lpstr>Ion</vt:lpstr>
      <vt:lpstr>Chap. 10 – La gestion des risques informatiques</vt:lpstr>
      <vt:lpstr>Chap. 10 – La gestion des risques informatiques</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48</cp:revision>
  <dcterms:created xsi:type="dcterms:W3CDTF">2014-01-14T07:42:30Z</dcterms:created>
  <dcterms:modified xsi:type="dcterms:W3CDTF">2023-12-21T20:03:15Z</dcterms:modified>
</cp:coreProperties>
</file>