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9" r:id="rId2"/>
    <p:sldId id="260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89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96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4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76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8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15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22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6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2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8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6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5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0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94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73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5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21/12/2023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632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1328401" cy="668867"/>
          </a:xfrm>
        </p:spPr>
        <p:txBody>
          <a:bodyPr>
            <a:noAutofit/>
          </a:bodyPr>
          <a:lstStyle/>
          <a:p>
            <a:br>
              <a:rPr lang="fr-FR" sz="2400" b="1" dirty="0"/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Chap. 10 – </a:t>
            </a:r>
            <a:r>
              <a:rPr lang="fr-FR" sz="2800" b="1" dirty="0"/>
              <a:t>La gestion des risques informatiques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2036" y="668867"/>
            <a:ext cx="10673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</a:rPr>
              <a:t>1- Gérer le système d’information : le système informatique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821F27-B737-479C-B34C-B5124E54395C}"/>
              </a:ext>
            </a:extLst>
          </p:cNvPr>
          <p:cNvSpPr txBox="1"/>
          <p:nvPr/>
        </p:nvSpPr>
        <p:spPr>
          <a:xfrm>
            <a:off x="376787" y="1353059"/>
            <a:ext cx="1083495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1.1. Le système d’information</a:t>
            </a:r>
          </a:p>
          <a:p>
            <a:pPr algn="ctr">
              <a:spcBef>
                <a:spcPts val="2400"/>
              </a:spcBef>
            </a:pPr>
            <a:r>
              <a:rPr lang="fr-FR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Toute organisation génère de l’information et son bon fonctionnement repose sur une bonne gestion de ces dernières.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92FF2BF-89F0-4542-B507-DE6F22BEB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22" y="3138369"/>
            <a:ext cx="4141668" cy="29836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D3D3C65-B69D-439A-A14E-7E2B01674CF3}"/>
              </a:ext>
            </a:extLst>
          </p:cNvPr>
          <p:cNvSpPr txBox="1"/>
          <p:nvPr/>
        </p:nvSpPr>
        <p:spPr>
          <a:xfrm>
            <a:off x="184565" y="3254603"/>
            <a:ext cx="7493637" cy="2819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indent="-522288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ystème d’</a:t>
            </a: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nformations (</a:t>
            </a: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d’une entreprise correspond à un ensemble organisé de ressources destinées à collecter, traiter, stocker puis diffuser ses informations. </a:t>
            </a:r>
          </a:p>
          <a:p>
            <a:pPr marL="717550" indent="-522288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SI fait largement appel aux technologies de l’information et de la communication (TIC) pour en permettre une gestion efficace et sécurisée.</a:t>
            </a:r>
          </a:p>
        </p:txBody>
      </p:sp>
    </p:spTree>
    <p:extLst>
      <p:ext uri="{BB962C8B-B14F-4D97-AF65-F5344CB8AC3E}">
        <p14:creationId xmlns:p14="http://schemas.microsoft.com/office/powerpoint/2010/main" val="24309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251" y="145040"/>
            <a:ext cx="10673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</a:rPr>
              <a:t>1- Gérer le système d’information : le système informatique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6821F27-B737-479C-B34C-B5124E54395C}"/>
              </a:ext>
            </a:extLst>
          </p:cNvPr>
          <p:cNvSpPr txBox="1"/>
          <p:nvPr/>
        </p:nvSpPr>
        <p:spPr>
          <a:xfrm>
            <a:off x="374748" y="4035650"/>
            <a:ext cx="111456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informations sont variées et multiples et proviennent :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l’environnement </a:t>
            </a: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externe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société (lois, économie, marché, concurrents, fournisseurs, clients, internet…).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son activité </a:t>
            </a: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(production, recherche, achats, ventes… de son organisation, des techniques et procédures mises en œuvre, de son personnel…).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5A9B82-5B60-46A6-99AE-2321D6F336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"/>
          <a:stretch/>
        </p:blipFill>
        <p:spPr>
          <a:xfrm>
            <a:off x="7734404" y="1547450"/>
            <a:ext cx="4157133" cy="232611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15B1A49-00DC-4E0A-AE4D-A6D64BD53128}"/>
              </a:ext>
            </a:extLst>
          </p:cNvPr>
          <p:cNvSpPr txBox="1"/>
          <p:nvPr/>
        </p:nvSpPr>
        <p:spPr>
          <a:xfrm>
            <a:off x="374748" y="883358"/>
            <a:ext cx="736319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1.1. Le système d’information</a:t>
            </a:r>
          </a:p>
          <a:p>
            <a:pPr>
              <a:spcBef>
                <a:spcPts val="2400"/>
              </a:spcBef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SI a principalement deux finalités, </a:t>
            </a: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fournir des informations aux dirigeants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piloter la société </a:t>
            </a:r>
            <a:r>
              <a:rPr lang="fr-FR" sz="2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(tableaux de bord, statistiques…)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mettre en œuvre la gestion quotidienne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(achats, facturations, paie, production…)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8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2610"/>
            <a:ext cx="10673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</a:rPr>
              <a:t>1- Gérer le système d’information : le système informatique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19EEB33-12CC-449D-AA1D-0D187D36FA4C}"/>
              </a:ext>
            </a:extLst>
          </p:cNvPr>
          <p:cNvSpPr txBox="1"/>
          <p:nvPr/>
        </p:nvSpPr>
        <p:spPr>
          <a:xfrm>
            <a:off x="399762" y="863995"/>
            <a:ext cx="11156599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spcBef>
                <a:spcPts val="1800"/>
              </a:spcBef>
              <a:tabLst>
                <a:tab pos="179705" algn="l"/>
                <a:tab pos="539750" algn="l"/>
                <a:tab pos="899795" algn="l"/>
                <a:tab pos="1259840" algn="l"/>
                <a:tab pos="1619885" algn="l"/>
                <a:tab pos="1979930" algn="l"/>
                <a:tab pos="2339975" algn="l"/>
                <a:tab pos="2700020" algn="l"/>
                <a:tab pos="3060065" algn="l"/>
                <a:tab pos="3420110" algn="l"/>
              </a:tabLst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fr-FR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système informatique</a:t>
            </a:r>
          </a:p>
          <a:p>
            <a:pPr algn="ctr">
              <a:spcBef>
                <a:spcPts val="1800"/>
              </a:spcBef>
            </a:pPr>
            <a:r>
              <a:rPr lang="fr-FR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quantité d’informations à gérer est de plus en plus grande.</a:t>
            </a:r>
            <a:endParaRPr lang="fr-FR" sz="2400" b="1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Cette gestion fait largement appel à l’informatique qui permet d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stocker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de traiter rapidement de grandes masses d’informations. </a:t>
            </a:r>
          </a:p>
          <a:p>
            <a:pPr algn="just">
              <a:spcBef>
                <a:spcPts val="1800"/>
              </a:spcBef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informatisation est mise en œuvre à l’aide d’ordinateurs reliés en réseaux qui utilisent des applications destinées à organiser et assurer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fonctionnement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sécurisé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système 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un traitement efficace des données.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4642AF-B9F8-4E81-9A88-1BA9213BA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851" y="4433967"/>
            <a:ext cx="4069411" cy="23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0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291</TotalTime>
  <Words>284</Words>
  <Application>Microsoft Office PowerPoint</Application>
  <PresentationFormat>Grand écran</PresentationFormat>
  <Paragraphs>17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Wingdings</vt:lpstr>
      <vt:lpstr>Wingdings 3</vt:lpstr>
      <vt:lpstr>Ion</vt:lpstr>
      <vt:lpstr> Chap. 10 – La gestion des risques informatiques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49</cp:revision>
  <dcterms:created xsi:type="dcterms:W3CDTF">2014-01-14T07:42:30Z</dcterms:created>
  <dcterms:modified xsi:type="dcterms:W3CDTF">2023-12-20T23:12:04Z</dcterms:modified>
</cp:coreProperties>
</file>