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sldIdLst>
    <p:sldId id="262" r:id="rId2"/>
    <p:sldId id="261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9B15C-DA2A-7449-8A1A-A396938E6A8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AEFF5-C033-8E46-966E-8C3B5B583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1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9 - Gestion des risques environnementaux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744730"/>
            <a:ext cx="1160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Les acteurs du management environnemental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7DFB60-8910-84A3-747F-FAB1E90D39D4}"/>
              </a:ext>
            </a:extLst>
          </p:cNvPr>
          <p:cNvSpPr txBox="1"/>
          <p:nvPr/>
        </p:nvSpPr>
        <p:spPr>
          <a:xfrm>
            <a:off x="2129307" y="1961881"/>
            <a:ext cx="82897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management environnemental implique la coordination d'efforts et d'actions de divers acteurs au sein et autour de l’entreprise. </a:t>
            </a:r>
          </a:p>
          <a:p>
            <a:pPr algn="ctr"/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collaboration et l'engagement de l'ensemble de ces acteurs sont essentiels pour mettre en œuvre un management environnemental efficace et créer un impact significatif en faveur de la durabilité.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039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9 - Gestion des risques environnementaux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744730"/>
            <a:ext cx="116034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Les acteurs du management environnemental</a:t>
            </a:r>
          </a:p>
          <a:p>
            <a:pPr>
              <a:spcBef>
                <a:spcPts val="1200"/>
              </a:spcBef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Les acteurs directs internes / externes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683E73-A764-AEC6-A6BA-65EA62D59102}"/>
              </a:ext>
            </a:extLst>
          </p:cNvPr>
          <p:cNvSpPr txBox="1"/>
          <p:nvPr/>
        </p:nvSpPr>
        <p:spPr>
          <a:xfrm>
            <a:off x="974501" y="2196109"/>
            <a:ext cx="10165724" cy="402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générale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responsable de l'élaboration des politiques environnementales, de la définition des objectifs et de l'attribution des ressources nécessaires à la mise en œuvre des pratiques durables.</a:t>
            </a:r>
          </a:p>
          <a:p>
            <a:pPr marL="342900" lvl="0" indent="-342900">
              <a:lnSpc>
                <a:spcPct val="115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Environnement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généralement un membre de l'équipe de direction ou du personnel dédié à la durabilité. Il supervise et coordonne les initiatives environnementales au sein de l'organisation.</a:t>
            </a:r>
          </a:p>
          <a:p>
            <a:pPr marL="342900" lvl="0" indent="-342900">
              <a:lnSpc>
                <a:spcPct val="115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employés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contribuent à la mise en œuvre des pratiques environnementales, que ce soit dans la gestion quotidienne des déchets, l'utilisation des ressources ou la réduction de l'empreinte carbone.</a:t>
            </a:r>
          </a:p>
        </p:txBody>
      </p:sp>
    </p:spTree>
    <p:extLst>
      <p:ext uri="{BB962C8B-B14F-4D97-AF65-F5344CB8AC3E}">
        <p14:creationId xmlns:p14="http://schemas.microsoft.com/office/powerpoint/2010/main" val="23580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16034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Les acteurs du management environnemental</a:t>
            </a:r>
          </a:p>
          <a:p>
            <a:pPr>
              <a:spcBef>
                <a:spcPts val="1200"/>
              </a:spcBef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Les acteurs directs internes / externes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683E73-A764-AEC6-A6BA-65EA62D59102}"/>
              </a:ext>
            </a:extLst>
          </p:cNvPr>
          <p:cNvSpPr txBox="1"/>
          <p:nvPr/>
        </p:nvSpPr>
        <p:spPr>
          <a:xfrm>
            <a:off x="179850" y="1350396"/>
            <a:ext cx="11423560" cy="503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buFont typeface="Cambria" panose="02040503050406030204" pitchFamily="18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responsables des achats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peuvent jouer un rôle crucial en intégrant des critères environnementaux dans le processus de sélection des fournisseurs, des produits et des matières.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buFont typeface="Cambria" panose="02040503050406030204" pitchFamily="18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équipes de recherche et développement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sont impliquées dans le développement de technologies et de processus plus durables ainsi que dans l'innovation en matière de produits respectueux de l'environnement.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buFont typeface="Cambria" panose="02040503050406030204" pitchFamily="18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fournisseurs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contribuent à la durabilité environnementale en adoptant des pratiques responsables dans leur propre chaîne d'approvisionnement.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buFont typeface="Cambria" panose="02040503050406030204" pitchFamily="18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attentes des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matière de durabilité doivent influencer les décisions de l'entreprise en retour la société peut également éduquer et sensibiliser les clients aux enjeux environnementaux.</a:t>
            </a:r>
          </a:p>
        </p:txBody>
      </p:sp>
    </p:spTree>
    <p:extLst>
      <p:ext uri="{BB962C8B-B14F-4D97-AF65-F5344CB8AC3E}">
        <p14:creationId xmlns:p14="http://schemas.microsoft.com/office/powerpoint/2010/main" val="42443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1516" y="190938"/>
            <a:ext cx="116034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Les acteurs du management environnemental</a:t>
            </a:r>
          </a:p>
          <a:p>
            <a:pPr>
              <a:spcBef>
                <a:spcPts val="1200"/>
              </a:spcBef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Les organismes spécialisés</a:t>
            </a:r>
          </a:p>
        </p:txBody>
      </p:sp>
      <p:pic>
        <p:nvPicPr>
          <p:cNvPr id="5" name="Image 4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E86104FC-D189-BD50-E15E-1807710C4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6" y="1465433"/>
            <a:ext cx="10926191" cy="51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4724" y="190938"/>
            <a:ext cx="116034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Les acteurs du management environnemental</a:t>
            </a:r>
          </a:p>
          <a:p>
            <a:pPr>
              <a:spcBef>
                <a:spcPts val="1200"/>
              </a:spcBef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Les organismes spécialisés</a:t>
            </a:r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EBD1D72-A550-9DF5-68F1-3415F3B18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7" y="1600743"/>
            <a:ext cx="10966897" cy="38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325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Century Gothic</vt:lpstr>
      <vt:lpstr>Wingdings</vt:lpstr>
      <vt:lpstr>Wingdings 3</vt:lpstr>
      <vt:lpstr>Ion</vt:lpstr>
      <vt:lpstr>Chap. 9 - Gestion des risques environnementaux</vt:lpstr>
      <vt:lpstr>Chap. 9 - Gestion des risques environnementaux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42</cp:revision>
  <dcterms:created xsi:type="dcterms:W3CDTF">2014-01-14T07:42:30Z</dcterms:created>
  <dcterms:modified xsi:type="dcterms:W3CDTF">2023-12-15T19:28:52Z</dcterms:modified>
</cp:coreProperties>
</file>