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0"/>
  </p:notesMasterIdLst>
  <p:sldIdLst>
    <p:sldId id="260" r:id="rId2"/>
    <p:sldId id="261" r:id="rId3"/>
    <p:sldId id="257" r:id="rId4"/>
    <p:sldId id="259" r:id="rId5"/>
    <p:sldId id="263" r:id="rId6"/>
    <p:sldId id="264" r:id="rId7"/>
    <p:sldId id="262" r:id="rId8"/>
    <p:sldId id="265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28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BBD9AE-D313-426B-BCDE-3B8FD8E11514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439DE920-D469-4110-B5E3-65B0F331BF4F}">
      <dgm:prSet phldrT="[Texte]" custT="1"/>
      <dgm:spPr/>
      <dgm:t>
        <a:bodyPr/>
        <a:lstStyle/>
        <a:p>
          <a:r>
            <a:rPr lang="fr-FR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Principaux risques </a:t>
          </a:r>
          <a:endParaRPr lang="fr-FR" sz="2800" dirty="0"/>
        </a:p>
      </dgm:t>
    </dgm:pt>
    <dgm:pt modelId="{B02E0338-F232-4896-B2A9-0BAB9FB4D5C3}" type="parTrans" cxnId="{C7C6FBC5-53EB-4433-AEBB-5ADB80F05450}">
      <dgm:prSet/>
      <dgm:spPr/>
      <dgm:t>
        <a:bodyPr/>
        <a:lstStyle/>
        <a:p>
          <a:endParaRPr lang="fr-FR" sz="1400"/>
        </a:p>
      </dgm:t>
    </dgm:pt>
    <dgm:pt modelId="{C18C7F3A-FB4A-49A4-AD93-FF6097F9A035}" type="sibTrans" cxnId="{C7C6FBC5-53EB-4433-AEBB-5ADB80F05450}">
      <dgm:prSet/>
      <dgm:spPr/>
      <dgm:t>
        <a:bodyPr/>
        <a:lstStyle/>
        <a:p>
          <a:endParaRPr lang="fr-FR" sz="1400"/>
        </a:p>
      </dgm:t>
    </dgm:pt>
    <dgm:pt modelId="{F0101DFD-BC31-4E29-BB5D-9347007267E6}">
      <dgm:prSet custT="1"/>
      <dgm:spPr/>
      <dgm:t>
        <a:bodyPr/>
        <a:lstStyle/>
        <a:p>
          <a:r>
            <a:rPr lang="fr-FR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Pollution de l’air </a:t>
          </a:r>
        </a:p>
      </dgm:t>
    </dgm:pt>
    <dgm:pt modelId="{91D3D0D4-C479-4EDA-BA40-F802ADC70E0D}" type="parTrans" cxnId="{2F60FE1D-1739-4913-9C67-D34AA48F11C0}">
      <dgm:prSet custT="1"/>
      <dgm:spPr/>
      <dgm:t>
        <a:bodyPr/>
        <a:lstStyle/>
        <a:p>
          <a:endParaRPr lang="fr-FR" sz="400"/>
        </a:p>
      </dgm:t>
    </dgm:pt>
    <dgm:pt modelId="{CA70338A-07CD-4CA1-9AF5-84F19EDBE209}" type="sibTrans" cxnId="{2F60FE1D-1739-4913-9C67-D34AA48F11C0}">
      <dgm:prSet/>
      <dgm:spPr/>
      <dgm:t>
        <a:bodyPr/>
        <a:lstStyle/>
        <a:p>
          <a:endParaRPr lang="fr-FR" sz="1400"/>
        </a:p>
      </dgm:t>
    </dgm:pt>
    <dgm:pt modelId="{5FFE4EF9-DC1C-4BA4-AC57-DD5822B30945}">
      <dgm:prSet custT="1"/>
      <dgm:spPr/>
      <dgm:t>
        <a:bodyPr/>
        <a:lstStyle/>
        <a:p>
          <a:r>
            <a:rPr lang="fr-FR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Pollution de l’eau </a:t>
          </a:r>
        </a:p>
      </dgm:t>
    </dgm:pt>
    <dgm:pt modelId="{0E045448-95CF-4E89-8ACC-8C6F9B34ED56}" type="parTrans" cxnId="{E8604D26-5EF4-4FE6-B551-AC19C77377A9}">
      <dgm:prSet custT="1"/>
      <dgm:spPr/>
      <dgm:t>
        <a:bodyPr/>
        <a:lstStyle/>
        <a:p>
          <a:endParaRPr lang="fr-FR" sz="300"/>
        </a:p>
      </dgm:t>
    </dgm:pt>
    <dgm:pt modelId="{2F96763C-284A-40BE-B82D-A71BAF3251DD}" type="sibTrans" cxnId="{E8604D26-5EF4-4FE6-B551-AC19C77377A9}">
      <dgm:prSet/>
      <dgm:spPr/>
      <dgm:t>
        <a:bodyPr/>
        <a:lstStyle/>
        <a:p>
          <a:endParaRPr lang="fr-FR" sz="1400"/>
        </a:p>
      </dgm:t>
    </dgm:pt>
    <dgm:pt modelId="{E2BA4671-7553-48FA-ADAE-2EF1014746F0}">
      <dgm:prSet custT="1"/>
      <dgm:spPr/>
      <dgm:t>
        <a:bodyPr/>
        <a:lstStyle/>
        <a:p>
          <a:r>
            <a:rPr lang="fr-FR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Pollution des sols </a:t>
          </a:r>
        </a:p>
      </dgm:t>
    </dgm:pt>
    <dgm:pt modelId="{CA3087FE-81F0-417B-809D-1143ABCF5244}" type="parTrans" cxnId="{E61E3696-6DF0-4989-AC49-1B60A53A8532}">
      <dgm:prSet custT="1"/>
      <dgm:spPr/>
      <dgm:t>
        <a:bodyPr/>
        <a:lstStyle/>
        <a:p>
          <a:endParaRPr lang="fr-FR" sz="300"/>
        </a:p>
      </dgm:t>
    </dgm:pt>
    <dgm:pt modelId="{8C46E65D-EED4-46F3-8214-C911422F2298}" type="sibTrans" cxnId="{E61E3696-6DF0-4989-AC49-1B60A53A8532}">
      <dgm:prSet/>
      <dgm:spPr/>
      <dgm:t>
        <a:bodyPr/>
        <a:lstStyle/>
        <a:p>
          <a:endParaRPr lang="fr-FR" sz="1400"/>
        </a:p>
      </dgm:t>
    </dgm:pt>
    <dgm:pt modelId="{DB935DBC-FB00-481C-983C-006AFB94174F}">
      <dgm:prSet custT="1"/>
      <dgm:spPr/>
      <dgm:t>
        <a:bodyPr/>
        <a:lstStyle/>
        <a:p>
          <a:r>
            <a:rPr lang="fr-FR" sz="2800" dirty="0" err="1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Poluttion</a:t>
          </a:r>
          <a:r>
            <a:rPr lang="fr-FR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sonore </a:t>
          </a:r>
        </a:p>
      </dgm:t>
    </dgm:pt>
    <dgm:pt modelId="{8DECC011-0F28-4729-AECC-6CE144DDA51F}" type="parTrans" cxnId="{47F4D097-4D16-417B-A884-CB61B8820F01}">
      <dgm:prSet custT="1"/>
      <dgm:spPr/>
      <dgm:t>
        <a:bodyPr/>
        <a:lstStyle/>
        <a:p>
          <a:endParaRPr lang="fr-FR" sz="300"/>
        </a:p>
      </dgm:t>
    </dgm:pt>
    <dgm:pt modelId="{4060DD30-A176-47E0-9ED1-BFAF12973B68}" type="sibTrans" cxnId="{47F4D097-4D16-417B-A884-CB61B8820F01}">
      <dgm:prSet/>
      <dgm:spPr/>
      <dgm:t>
        <a:bodyPr/>
        <a:lstStyle/>
        <a:p>
          <a:endParaRPr lang="fr-FR" sz="1400"/>
        </a:p>
      </dgm:t>
    </dgm:pt>
    <dgm:pt modelId="{51ADE710-6F13-4EA2-85C6-4A8810432EBA}">
      <dgm:prSet custT="1"/>
      <dgm:spPr/>
      <dgm:t>
        <a:bodyPr/>
        <a:lstStyle/>
        <a:p>
          <a:r>
            <a:rPr lang="fr-FR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Pollution visuelle</a:t>
          </a:r>
          <a:endParaRPr lang="fr-FR" sz="28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73ABBB5D-70EE-4353-876F-4EBCB7F16D83}" type="parTrans" cxnId="{8ABF2A3B-AE86-42BD-8686-F5D6048720D4}">
      <dgm:prSet custT="1"/>
      <dgm:spPr/>
      <dgm:t>
        <a:bodyPr/>
        <a:lstStyle/>
        <a:p>
          <a:endParaRPr lang="fr-FR" sz="400"/>
        </a:p>
      </dgm:t>
    </dgm:pt>
    <dgm:pt modelId="{FA844452-A534-4948-90E3-B95A1B95CE4A}" type="sibTrans" cxnId="{8ABF2A3B-AE86-42BD-8686-F5D6048720D4}">
      <dgm:prSet/>
      <dgm:spPr/>
      <dgm:t>
        <a:bodyPr/>
        <a:lstStyle/>
        <a:p>
          <a:endParaRPr lang="fr-FR" sz="1400"/>
        </a:p>
      </dgm:t>
    </dgm:pt>
    <dgm:pt modelId="{62773F30-D05B-45E9-90FD-69F79B6C4D78}" type="pres">
      <dgm:prSet presAssocID="{66BBD9AE-D313-426B-BCDE-3B8FD8E1151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11AE629-D13D-40D0-92F6-643CCDB64592}" type="pres">
      <dgm:prSet presAssocID="{439DE920-D469-4110-B5E3-65B0F331BF4F}" presName="root1" presStyleCnt="0"/>
      <dgm:spPr/>
    </dgm:pt>
    <dgm:pt modelId="{5806069F-EDD3-4207-9617-B39CCF4389D3}" type="pres">
      <dgm:prSet presAssocID="{439DE920-D469-4110-B5E3-65B0F331BF4F}" presName="LevelOneTextNode" presStyleLbl="node0" presStyleIdx="0" presStyleCnt="1" custScaleX="118598" custScaleY="77930" custLinFactNeighborX="-15980" custLinFactNeighborY="125">
        <dgm:presLayoutVars>
          <dgm:chPref val="3"/>
        </dgm:presLayoutVars>
      </dgm:prSet>
      <dgm:spPr/>
    </dgm:pt>
    <dgm:pt modelId="{81BABE71-972C-4694-BD4F-BCEDE82C6BFF}" type="pres">
      <dgm:prSet presAssocID="{439DE920-D469-4110-B5E3-65B0F331BF4F}" presName="level2hierChild" presStyleCnt="0"/>
      <dgm:spPr/>
    </dgm:pt>
    <dgm:pt modelId="{6F514814-D069-44A8-92DC-D10EF4332E47}" type="pres">
      <dgm:prSet presAssocID="{91D3D0D4-C479-4EDA-BA40-F802ADC70E0D}" presName="conn2-1" presStyleLbl="parChTrans1D2" presStyleIdx="0" presStyleCnt="5"/>
      <dgm:spPr/>
    </dgm:pt>
    <dgm:pt modelId="{16C4696C-5BBA-40E4-A8B1-974A64608E69}" type="pres">
      <dgm:prSet presAssocID="{91D3D0D4-C479-4EDA-BA40-F802ADC70E0D}" presName="connTx" presStyleLbl="parChTrans1D2" presStyleIdx="0" presStyleCnt="5"/>
      <dgm:spPr/>
    </dgm:pt>
    <dgm:pt modelId="{58CA986B-9A5B-4A7E-87FB-A10C780DA5E5}" type="pres">
      <dgm:prSet presAssocID="{F0101DFD-BC31-4E29-BB5D-9347007267E6}" presName="root2" presStyleCnt="0"/>
      <dgm:spPr/>
    </dgm:pt>
    <dgm:pt modelId="{57ADD218-BD0C-4BA3-BF19-2463FD692E18}" type="pres">
      <dgm:prSet presAssocID="{F0101DFD-BC31-4E29-BB5D-9347007267E6}" presName="LevelTwoTextNode" presStyleLbl="node2" presStyleIdx="0" presStyleCnt="5" custScaleX="167013" custScaleY="54750">
        <dgm:presLayoutVars>
          <dgm:chPref val="3"/>
        </dgm:presLayoutVars>
      </dgm:prSet>
      <dgm:spPr/>
    </dgm:pt>
    <dgm:pt modelId="{F4681828-1B27-4496-A89B-6429FE14A203}" type="pres">
      <dgm:prSet presAssocID="{F0101DFD-BC31-4E29-BB5D-9347007267E6}" presName="level3hierChild" presStyleCnt="0"/>
      <dgm:spPr/>
    </dgm:pt>
    <dgm:pt modelId="{9904F6BC-6644-4C52-A1FC-842DEEC34BA0}" type="pres">
      <dgm:prSet presAssocID="{0E045448-95CF-4E89-8ACC-8C6F9B34ED56}" presName="conn2-1" presStyleLbl="parChTrans1D2" presStyleIdx="1" presStyleCnt="5"/>
      <dgm:spPr/>
    </dgm:pt>
    <dgm:pt modelId="{73BFA9FE-F42D-45C5-9E55-970D693152BC}" type="pres">
      <dgm:prSet presAssocID="{0E045448-95CF-4E89-8ACC-8C6F9B34ED56}" presName="connTx" presStyleLbl="parChTrans1D2" presStyleIdx="1" presStyleCnt="5"/>
      <dgm:spPr/>
    </dgm:pt>
    <dgm:pt modelId="{01AC5B41-6766-4F89-B8AD-CA41A778C4DC}" type="pres">
      <dgm:prSet presAssocID="{5FFE4EF9-DC1C-4BA4-AC57-DD5822B30945}" presName="root2" presStyleCnt="0"/>
      <dgm:spPr/>
    </dgm:pt>
    <dgm:pt modelId="{93B72B1A-5217-4003-91B0-52CC909BE27C}" type="pres">
      <dgm:prSet presAssocID="{5FFE4EF9-DC1C-4BA4-AC57-DD5822B30945}" presName="LevelTwoTextNode" presStyleLbl="node2" presStyleIdx="1" presStyleCnt="5" custScaleX="167013" custScaleY="54750">
        <dgm:presLayoutVars>
          <dgm:chPref val="3"/>
        </dgm:presLayoutVars>
      </dgm:prSet>
      <dgm:spPr/>
    </dgm:pt>
    <dgm:pt modelId="{9072764A-CDDA-4812-9B27-E2957160138F}" type="pres">
      <dgm:prSet presAssocID="{5FFE4EF9-DC1C-4BA4-AC57-DD5822B30945}" presName="level3hierChild" presStyleCnt="0"/>
      <dgm:spPr/>
    </dgm:pt>
    <dgm:pt modelId="{969B9B11-9D59-4E04-829E-EBBB9C84F1CB}" type="pres">
      <dgm:prSet presAssocID="{CA3087FE-81F0-417B-809D-1143ABCF5244}" presName="conn2-1" presStyleLbl="parChTrans1D2" presStyleIdx="2" presStyleCnt="5"/>
      <dgm:spPr/>
    </dgm:pt>
    <dgm:pt modelId="{1416F5AA-38DC-4872-9CDD-4ED39C8A661A}" type="pres">
      <dgm:prSet presAssocID="{CA3087FE-81F0-417B-809D-1143ABCF5244}" presName="connTx" presStyleLbl="parChTrans1D2" presStyleIdx="2" presStyleCnt="5"/>
      <dgm:spPr/>
    </dgm:pt>
    <dgm:pt modelId="{EC115786-BFD9-4F79-9B3E-8122B68613C0}" type="pres">
      <dgm:prSet presAssocID="{E2BA4671-7553-48FA-ADAE-2EF1014746F0}" presName="root2" presStyleCnt="0"/>
      <dgm:spPr/>
    </dgm:pt>
    <dgm:pt modelId="{A5772D0A-2808-46C3-90F5-FEDDEDDA28AF}" type="pres">
      <dgm:prSet presAssocID="{E2BA4671-7553-48FA-ADAE-2EF1014746F0}" presName="LevelTwoTextNode" presStyleLbl="node2" presStyleIdx="2" presStyleCnt="5" custScaleX="167013" custScaleY="54750">
        <dgm:presLayoutVars>
          <dgm:chPref val="3"/>
        </dgm:presLayoutVars>
      </dgm:prSet>
      <dgm:spPr/>
    </dgm:pt>
    <dgm:pt modelId="{E3CBC3E6-6529-4050-9E65-D403500F9DA0}" type="pres">
      <dgm:prSet presAssocID="{E2BA4671-7553-48FA-ADAE-2EF1014746F0}" presName="level3hierChild" presStyleCnt="0"/>
      <dgm:spPr/>
    </dgm:pt>
    <dgm:pt modelId="{ECB8026E-6921-4F15-87BC-FA162AE86DA9}" type="pres">
      <dgm:prSet presAssocID="{8DECC011-0F28-4729-AECC-6CE144DDA51F}" presName="conn2-1" presStyleLbl="parChTrans1D2" presStyleIdx="3" presStyleCnt="5"/>
      <dgm:spPr/>
    </dgm:pt>
    <dgm:pt modelId="{476CD5C8-BAB8-4E90-AF34-704C2D975A99}" type="pres">
      <dgm:prSet presAssocID="{8DECC011-0F28-4729-AECC-6CE144DDA51F}" presName="connTx" presStyleLbl="parChTrans1D2" presStyleIdx="3" presStyleCnt="5"/>
      <dgm:spPr/>
    </dgm:pt>
    <dgm:pt modelId="{06F7D4CB-F9B4-48DB-BCEF-ECCDB521EF99}" type="pres">
      <dgm:prSet presAssocID="{DB935DBC-FB00-481C-983C-006AFB94174F}" presName="root2" presStyleCnt="0"/>
      <dgm:spPr/>
    </dgm:pt>
    <dgm:pt modelId="{F8A97801-A613-4996-B63F-EFE3348B8DCB}" type="pres">
      <dgm:prSet presAssocID="{DB935DBC-FB00-481C-983C-006AFB94174F}" presName="LevelTwoTextNode" presStyleLbl="node2" presStyleIdx="3" presStyleCnt="5" custScaleX="167013" custScaleY="54750">
        <dgm:presLayoutVars>
          <dgm:chPref val="3"/>
        </dgm:presLayoutVars>
      </dgm:prSet>
      <dgm:spPr/>
    </dgm:pt>
    <dgm:pt modelId="{E78796CE-DCE4-409E-B9F2-16B7CEB59DEE}" type="pres">
      <dgm:prSet presAssocID="{DB935DBC-FB00-481C-983C-006AFB94174F}" presName="level3hierChild" presStyleCnt="0"/>
      <dgm:spPr/>
    </dgm:pt>
    <dgm:pt modelId="{518B58D5-5AE2-4FDC-993B-A9616A78C34A}" type="pres">
      <dgm:prSet presAssocID="{73ABBB5D-70EE-4353-876F-4EBCB7F16D83}" presName="conn2-1" presStyleLbl="parChTrans1D2" presStyleIdx="4" presStyleCnt="5"/>
      <dgm:spPr/>
    </dgm:pt>
    <dgm:pt modelId="{C0C77EAC-B60C-4B36-91AC-79C86E5EA50E}" type="pres">
      <dgm:prSet presAssocID="{73ABBB5D-70EE-4353-876F-4EBCB7F16D83}" presName="connTx" presStyleLbl="parChTrans1D2" presStyleIdx="4" presStyleCnt="5"/>
      <dgm:spPr/>
    </dgm:pt>
    <dgm:pt modelId="{1655E9A7-EAD7-486A-9F40-1752B6360F6C}" type="pres">
      <dgm:prSet presAssocID="{51ADE710-6F13-4EA2-85C6-4A8810432EBA}" presName="root2" presStyleCnt="0"/>
      <dgm:spPr/>
    </dgm:pt>
    <dgm:pt modelId="{FDC548FE-E797-49E4-9BD6-3E7027988AFD}" type="pres">
      <dgm:prSet presAssocID="{51ADE710-6F13-4EA2-85C6-4A8810432EBA}" presName="LevelTwoTextNode" presStyleLbl="node2" presStyleIdx="4" presStyleCnt="5" custScaleX="167013" custScaleY="54750">
        <dgm:presLayoutVars>
          <dgm:chPref val="3"/>
        </dgm:presLayoutVars>
      </dgm:prSet>
      <dgm:spPr/>
    </dgm:pt>
    <dgm:pt modelId="{6B2CD29F-574D-40E8-B817-278EB54C495E}" type="pres">
      <dgm:prSet presAssocID="{51ADE710-6F13-4EA2-85C6-4A8810432EBA}" presName="level3hierChild" presStyleCnt="0"/>
      <dgm:spPr/>
    </dgm:pt>
  </dgm:ptLst>
  <dgm:cxnLst>
    <dgm:cxn modelId="{EC3D7409-DF66-42AC-935A-E0444A8ABA9D}" type="presOf" srcId="{E2BA4671-7553-48FA-ADAE-2EF1014746F0}" destId="{A5772D0A-2808-46C3-90F5-FEDDEDDA28AF}" srcOrd="0" destOrd="0" presId="urn:microsoft.com/office/officeart/2008/layout/HorizontalMultiLevelHierarchy"/>
    <dgm:cxn modelId="{2F60FE1D-1739-4913-9C67-D34AA48F11C0}" srcId="{439DE920-D469-4110-B5E3-65B0F331BF4F}" destId="{F0101DFD-BC31-4E29-BB5D-9347007267E6}" srcOrd="0" destOrd="0" parTransId="{91D3D0D4-C479-4EDA-BA40-F802ADC70E0D}" sibTransId="{CA70338A-07CD-4CA1-9AF5-84F19EDBE209}"/>
    <dgm:cxn modelId="{72408825-56E8-4871-8BE8-B4FA1E03B011}" type="presOf" srcId="{0E045448-95CF-4E89-8ACC-8C6F9B34ED56}" destId="{73BFA9FE-F42D-45C5-9E55-970D693152BC}" srcOrd="1" destOrd="0" presId="urn:microsoft.com/office/officeart/2008/layout/HorizontalMultiLevelHierarchy"/>
    <dgm:cxn modelId="{E8604D26-5EF4-4FE6-B551-AC19C77377A9}" srcId="{439DE920-D469-4110-B5E3-65B0F331BF4F}" destId="{5FFE4EF9-DC1C-4BA4-AC57-DD5822B30945}" srcOrd="1" destOrd="0" parTransId="{0E045448-95CF-4E89-8ACC-8C6F9B34ED56}" sibTransId="{2F96763C-284A-40BE-B82D-A71BAF3251DD}"/>
    <dgm:cxn modelId="{8ABF2A3B-AE86-42BD-8686-F5D6048720D4}" srcId="{439DE920-D469-4110-B5E3-65B0F331BF4F}" destId="{51ADE710-6F13-4EA2-85C6-4A8810432EBA}" srcOrd="4" destOrd="0" parTransId="{73ABBB5D-70EE-4353-876F-4EBCB7F16D83}" sibTransId="{FA844452-A534-4948-90E3-B95A1B95CE4A}"/>
    <dgm:cxn modelId="{84ADA23D-090F-46F1-A839-4700486EA08F}" type="presOf" srcId="{73ABBB5D-70EE-4353-876F-4EBCB7F16D83}" destId="{518B58D5-5AE2-4FDC-993B-A9616A78C34A}" srcOrd="0" destOrd="0" presId="urn:microsoft.com/office/officeart/2008/layout/HorizontalMultiLevelHierarchy"/>
    <dgm:cxn modelId="{DF53BD62-29C7-424B-82E8-A65189382DEF}" type="presOf" srcId="{DB935DBC-FB00-481C-983C-006AFB94174F}" destId="{F8A97801-A613-4996-B63F-EFE3348B8DCB}" srcOrd="0" destOrd="0" presId="urn:microsoft.com/office/officeart/2008/layout/HorizontalMultiLevelHierarchy"/>
    <dgm:cxn modelId="{8D5E5965-728A-45EB-A7E5-DF688195A9BC}" type="presOf" srcId="{CA3087FE-81F0-417B-809D-1143ABCF5244}" destId="{969B9B11-9D59-4E04-829E-EBBB9C84F1CB}" srcOrd="0" destOrd="0" presId="urn:microsoft.com/office/officeart/2008/layout/HorizontalMultiLevelHierarchy"/>
    <dgm:cxn modelId="{0D42626D-82DB-4135-A86E-B3155E4B4B29}" type="presOf" srcId="{73ABBB5D-70EE-4353-876F-4EBCB7F16D83}" destId="{C0C77EAC-B60C-4B36-91AC-79C86E5EA50E}" srcOrd="1" destOrd="0" presId="urn:microsoft.com/office/officeart/2008/layout/HorizontalMultiLevelHierarchy"/>
    <dgm:cxn modelId="{4479FA52-58A7-4635-803C-DBFB70013A45}" type="presOf" srcId="{0E045448-95CF-4E89-8ACC-8C6F9B34ED56}" destId="{9904F6BC-6644-4C52-A1FC-842DEEC34BA0}" srcOrd="0" destOrd="0" presId="urn:microsoft.com/office/officeart/2008/layout/HorizontalMultiLevelHierarchy"/>
    <dgm:cxn modelId="{2C268973-EBE8-4453-8C0D-870911C4ACF3}" type="presOf" srcId="{CA3087FE-81F0-417B-809D-1143ABCF5244}" destId="{1416F5AA-38DC-4872-9CDD-4ED39C8A661A}" srcOrd="1" destOrd="0" presId="urn:microsoft.com/office/officeart/2008/layout/HorizontalMultiLevelHierarchy"/>
    <dgm:cxn modelId="{7DF55E54-3C76-4118-B493-9BE72B6C8E3F}" type="presOf" srcId="{F0101DFD-BC31-4E29-BB5D-9347007267E6}" destId="{57ADD218-BD0C-4BA3-BF19-2463FD692E18}" srcOrd="0" destOrd="0" presId="urn:microsoft.com/office/officeart/2008/layout/HorizontalMultiLevelHierarchy"/>
    <dgm:cxn modelId="{C04F8282-ED64-4049-9B40-303CA2141EDF}" type="presOf" srcId="{439DE920-D469-4110-B5E3-65B0F331BF4F}" destId="{5806069F-EDD3-4207-9617-B39CCF4389D3}" srcOrd="0" destOrd="0" presId="urn:microsoft.com/office/officeart/2008/layout/HorizontalMultiLevelHierarchy"/>
    <dgm:cxn modelId="{1421C98A-BA0F-44BE-9774-66FD86BF71BC}" type="presOf" srcId="{91D3D0D4-C479-4EDA-BA40-F802ADC70E0D}" destId="{16C4696C-5BBA-40E4-A8B1-974A64608E69}" srcOrd="1" destOrd="0" presId="urn:microsoft.com/office/officeart/2008/layout/HorizontalMultiLevelHierarchy"/>
    <dgm:cxn modelId="{00DCDC8A-8795-4916-9A34-B1088B5844A1}" type="presOf" srcId="{8DECC011-0F28-4729-AECC-6CE144DDA51F}" destId="{476CD5C8-BAB8-4E90-AF34-704C2D975A99}" srcOrd="1" destOrd="0" presId="urn:microsoft.com/office/officeart/2008/layout/HorizontalMultiLevelHierarchy"/>
    <dgm:cxn modelId="{E61E3696-6DF0-4989-AC49-1B60A53A8532}" srcId="{439DE920-D469-4110-B5E3-65B0F331BF4F}" destId="{E2BA4671-7553-48FA-ADAE-2EF1014746F0}" srcOrd="2" destOrd="0" parTransId="{CA3087FE-81F0-417B-809D-1143ABCF5244}" sibTransId="{8C46E65D-EED4-46F3-8214-C911422F2298}"/>
    <dgm:cxn modelId="{47F4D097-4D16-417B-A884-CB61B8820F01}" srcId="{439DE920-D469-4110-B5E3-65B0F331BF4F}" destId="{DB935DBC-FB00-481C-983C-006AFB94174F}" srcOrd="3" destOrd="0" parTransId="{8DECC011-0F28-4729-AECC-6CE144DDA51F}" sibTransId="{4060DD30-A176-47E0-9ED1-BFAF12973B68}"/>
    <dgm:cxn modelId="{6AD7929A-4850-488E-A3C1-072500ED7153}" type="presOf" srcId="{66BBD9AE-D313-426B-BCDE-3B8FD8E11514}" destId="{62773F30-D05B-45E9-90FD-69F79B6C4D78}" srcOrd="0" destOrd="0" presId="urn:microsoft.com/office/officeart/2008/layout/HorizontalMultiLevelHierarchy"/>
    <dgm:cxn modelId="{3A1A079D-EE45-4159-A3E9-4AB9026B653A}" type="presOf" srcId="{5FFE4EF9-DC1C-4BA4-AC57-DD5822B30945}" destId="{93B72B1A-5217-4003-91B0-52CC909BE27C}" srcOrd="0" destOrd="0" presId="urn:microsoft.com/office/officeart/2008/layout/HorizontalMultiLevelHierarchy"/>
    <dgm:cxn modelId="{DFAD4FA7-35CF-4F9F-8D68-1C63388AF502}" type="presOf" srcId="{8DECC011-0F28-4729-AECC-6CE144DDA51F}" destId="{ECB8026E-6921-4F15-87BC-FA162AE86DA9}" srcOrd="0" destOrd="0" presId="urn:microsoft.com/office/officeart/2008/layout/HorizontalMultiLevelHierarchy"/>
    <dgm:cxn modelId="{C7C6FBC5-53EB-4433-AEBB-5ADB80F05450}" srcId="{66BBD9AE-D313-426B-BCDE-3B8FD8E11514}" destId="{439DE920-D469-4110-B5E3-65B0F331BF4F}" srcOrd="0" destOrd="0" parTransId="{B02E0338-F232-4896-B2A9-0BAB9FB4D5C3}" sibTransId="{C18C7F3A-FB4A-49A4-AD93-FF6097F9A035}"/>
    <dgm:cxn modelId="{AC843BE6-EE86-4EC4-95EA-05A5D95E8538}" type="presOf" srcId="{91D3D0D4-C479-4EDA-BA40-F802ADC70E0D}" destId="{6F514814-D069-44A8-92DC-D10EF4332E47}" srcOrd="0" destOrd="0" presId="urn:microsoft.com/office/officeart/2008/layout/HorizontalMultiLevelHierarchy"/>
    <dgm:cxn modelId="{81FB67F3-F080-410D-81F8-8E4C5814C824}" type="presOf" srcId="{51ADE710-6F13-4EA2-85C6-4A8810432EBA}" destId="{FDC548FE-E797-49E4-9BD6-3E7027988AFD}" srcOrd="0" destOrd="0" presId="urn:microsoft.com/office/officeart/2008/layout/HorizontalMultiLevelHierarchy"/>
    <dgm:cxn modelId="{B2F2C960-E854-477B-927D-75583958BECC}" type="presParOf" srcId="{62773F30-D05B-45E9-90FD-69F79B6C4D78}" destId="{511AE629-D13D-40D0-92F6-643CCDB64592}" srcOrd="0" destOrd="0" presId="urn:microsoft.com/office/officeart/2008/layout/HorizontalMultiLevelHierarchy"/>
    <dgm:cxn modelId="{62EAA052-014E-43A6-A14E-F8F55935C45F}" type="presParOf" srcId="{511AE629-D13D-40D0-92F6-643CCDB64592}" destId="{5806069F-EDD3-4207-9617-B39CCF4389D3}" srcOrd="0" destOrd="0" presId="urn:microsoft.com/office/officeart/2008/layout/HorizontalMultiLevelHierarchy"/>
    <dgm:cxn modelId="{BCE84CF6-27EF-49EC-B5E1-139FC6586E1D}" type="presParOf" srcId="{511AE629-D13D-40D0-92F6-643CCDB64592}" destId="{81BABE71-972C-4694-BD4F-BCEDE82C6BFF}" srcOrd="1" destOrd="0" presId="urn:microsoft.com/office/officeart/2008/layout/HorizontalMultiLevelHierarchy"/>
    <dgm:cxn modelId="{52275AA4-B6E5-40D5-B84D-525A5942FA05}" type="presParOf" srcId="{81BABE71-972C-4694-BD4F-BCEDE82C6BFF}" destId="{6F514814-D069-44A8-92DC-D10EF4332E47}" srcOrd="0" destOrd="0" presId="urn:microsoft.com/office/officeart/2008/layout/HorizontalMultiLevelHierarchy"/>
    <dgm:cxn modelId="{D25B5287-7A2F-4D07-9BCE-2ABC885B4774}" type="presParOf" srcId="{6F514814-D069-44A8-92DC-D10EF4332E47}" destId="{16C4696C-5BBA-40E4-A8B1-974A64608E69}" srcOrd="0" destOrd="0" presId="urn:microsoft.com/office/officeart/2008/layout/HorizontalMultiLevelHierarchy"/>
    <dgm:cxn modelId="{143E9D07-748D-4F9B-8C90-9B12F0DDEC43}" type="presParOf" srcId="{81BABE71-972C-4694-BD4F-BCEDE82C6BFF}" destId="{58CA986B-9A5B-4A7E-87FB-A10C780DA5E5}" srcOrd="1" destOrd="0" presId="urn:microsoft.com/office/officeart/2008/layout/HorizontalMultiLevelHierarchy"/>
    <dgm:cxn modelId="{C0547709-B353-4AC9-AD70-F9A183954E75}" type="presParOf" srcId="{58CA986B-9A5B-4A7E-87FB-A10C780DA5E5}" destId="{57ADD218-BD0C-4BA3-BF19-2463FD692E18}" srcOrd="0" destOrd="0" presId="urn:microsoft.com/office/officeart/2008/layout/HorizontalMultiLevelHierarchy"/>
    <dgm:cxn modelId="{782C0F9B-A271-43DE-8B3A-4A02CA63ADFA}" type="presParOf" srcId="{58CA986B-9A5B-4A7E-87FB-A10C780DA5E5}" destId="{F4681828-1B27-4496-A89B-6429FE14A203}" srcOrd="1" destOrd="0" presId="urn:microsoft.com/office/officeart/2008/layout/HorizontalMultiLevelHierarchy"/>
    <dgm:cxn modelId="{CA94ED10-DD82-4064-8A12-E321F4719B5B}" type="presParOf" srcId="{81BABE71-972C-4694-BD4F-BCEDE82C6BFF}" destId="{9904F6BC-6644-4C52-A1FC-842DEEC34BA0}" srcOrd="2" destOrd="0" presId="urn:microsoft.com/office/officeart/2008/layout/HorizontalMultiLevelHierarchy"/>
    <dgm:cxn modelId="{CE139192-743A-4ED4-9297-9787539875C5}" type="presParOf" srcId="{9904F6BC-6644-4C52-A1FC-842DEEC34BA0}" destId="{73BFA9FE-F42D-45C5-9E55-970D693152BC}" srcOrd="0" destOrd="0" presId="urn:microsoft.com/office/officeart/2008/layout/HorizontalMultiLevelHierarchy"/>
    <dgm:cxn modelId="{DFAA561F-1A99-4367-B6FD-65226007BB36}" type="presParOf" srcId="{81BABE71-972C-4694-BD4F-BCEDE82C6BFF}" destId="{01AC5B41-6766-4F89-B8AD-CA41A778C4DC}" srcOrd="3" destOrd="0" presId="urn:microsoft.com/office/officeart/2008/layout/HorizontalMultiLevelHierarchy"/>
    <dgm:cxn modelId="{8122BC56-FB4C-47C1-A316-51D5A9281090}" type="presParOf" srcId="{01AC5B41-6766-4F89-B8AD-CA41A778C4DC}" destId="{93B72B1A-5217-4003-91B0-52CC909BE27C}" srcOrd="0" destOrd="0" presId="urn:microsoft.com/office/officeart/2008/layout/HorizontalMultiLevelHierarchy"/>
    <dgm:cxn modelId="{10D57CFE-B44D-444A-AD67-C5E247F156C8}" type="presParOf" srcId="{01AC5B41-6766-4F89-B8AD-CA41A778C4DC}" destId="{9072764A-CDDA-4812-9B27-E2957160138F}" srcOrd="1" destOrd="0" presId="urn:microsoft.com/office/officeart/2008/layout/HorizontalMultiLevelHierarchy"/>
    <dgm:cxn modelId="{4044BA69-5506-41E6-B26A-189E8CA4D0C7}" type="presParOf" srcId="{81BABE71-972C-4694-BD4F-BCEDE82C6BFF}" destId="{969B9B11-9D59-4E04-829E-EBBB9C84F1CB}" srcOrd="4" destOrd="0" presId="urn:microsoft.com/office/officeart/2008/layout/HorizontalMultiLevelHierarchy"/>
    <dgm:cxn modelId="{B5FC099A-9415-49E4-AEA8-D36FBF3ADF12}" type="presParOf" srcId="{969B9B11-9D59-4E04-829E-EBBB9C84F1CB}" destId="{1416F5AA-38DC-4872-9CDD-4ED39C8A661A}" srcOrd="0" destOrd="0" presId="urn:microsoft.com/office/officeart/2008/layout/HorizontalMultiLevelHierarchy"/>
    <dgm:cxn modelId="{EB686DFA-5ED0-419B-8E4F-9CD0CFBE77D8}" type="presParOf" srcId="{81BABE71-972C-4694-BD4F-BCEDE82C6BFF}" destId="{EC115786-BFD9-4F79-9B3E-8122B68613C0}" srcOrd="5" destOrd="0" presId="urn:microsoft.com/office/officeart/2008/layout/HorizontalMultiLevelHierarchy"/>
    <dgm:cxn modelId="{2A2B92F4-CA1D-4EE9-BD11-5183CB08545F}" type="presParOf" srcId="{EC115786-BFD9-4F79-9B3E-8122B68613C0}" destId="{A5772D0A-2808-46C3-90F5-FEDDEDDA28AF}" srcOrd="0" destOrd="0" presId="urn:microsoft.com/office/officeart/2008/layout/HorizontalMultiLevelHierarchy"/>
    <dgm:cxn modelId="{17D91C6F-B29A-46A2-97DC-3EF35A403012}" type="presParOf" srcId="{EC115786-BFD9-4F79-9B3E-8122B68613C0}" destId="{E3CBC3E6-6529-4050-9E65-D403500F9DA0}" srcOrd="1" destOrd="0" presId="urn:microsoft.com/office/officeart/2008/layout/HorizontalMultiLevelHierarchy"/>
    <dgm:cxn modelId="{B17B4030-4106-496C-A9AC-1C14699C3ACF}" type="presParOf" srcId="{81BABE71-972C-4694-BD4F-BCEDE82C6BFF}" destId="{ECB8026E-6921-4F15-87BC-FA162AE86DA9}" srcOrd="6" destOrd="0" presId="urn:microsoft.com/office/officeart/2008/layout/HorizontalMultiLevelHierarchy"/>
    <dgm:cxn modelId="{76708AFB-7C44-4666-BB29-450794D59DEF}" type="presParOf" srcId="{ECB8026E-6921-4F15-87BC-FA162AE86DA9}" destId="{476CD5C8-BAB8-4E90-AF34-704C2D975A99}" srcOrd="0" destOrd="0" presId="urn:microsoft.com/office/officeart/2008/layout/HorizontalMultiLevelHierarchy"/>
    <dgm:cxn modelId="{668098D7-F8B6-4191-87F6-1E6244664C9F}" type="presParOf" srcId="{81BABE71-972C-4694-BD4F-BCEDE82C6BFF}" destId="{06F7D4CB-F9B4-48DB-BCEF-ECCDB521EF99}" srcOrd="7" destOrd="0" presId="urn:microsoft.com/office/officeart/2008/layout/HorizontalMultiLevelHierarchy"/>
    <dgm:cxn modelId="{AB0F454C-36F6-46D9-A1CE-F37C2D05E2CF}" type="presParOf" srcId="{06F7D4CB-F9B4-48DB-BCEF-ECCDB521EF99}" destId="{F8A97801-A613-4996-B63F-EFE3348B8DCB}" srcOrd="0" destOrd="0" presId="urn:microsoft.com/office/officeart/2008/layout/HorizontalMultiLevelHierarchy"/>
    <dgm:cxn modelId="{724AC8A5-B8CA-4BD1-9C07-4BEACDDB143F}" type="presParOf" srcId="{06F7D4CB-F9B4-48DB-BCEF-ECCDB521EF99}" destId="{E78796CE-DCE4-409E-B9F2-16B7CEB59DEE}" srcOrd="1" destOrd="0" presId="urn:microsoft.com/office/officeart/2008/layout/HorizontalMultiLevelHierarchy"/>
    <dgm:cxn modelId="{65FE0616-D539-48A6-9918-0E258C45E554}" type="presParOf" srcId="{81BABE71-972C-4694-BD4F-BCEDE82C6BFF}" destId="{518B58D5-5AE2-4FDC-993B-A9616A78C34A}" srcOrd="8" destOrd="0" presId="urn:microsoft.com/office/officeart/2008/layout/HorizontalMultiLevelHierarchy"/>
    <dgm:cxn modelId="{CAF4E31E-89D9-4A09-B03C-3EE2B99A603D}" type="presParOf" srcId="{518B58D5-5AE2-4FDC-993B-A9616A78C34A}" destId="{C0C77EAC-B60C-4B36-91AC-79C86E5EA50E}" srcOrd="0" destOrd="0" presId="urn:microsoft.com/office/officeart/2008/layout/HorizontalMultiLevelHierarchy"/>
    <dgm:cxn modelId="{2E21D88B-BE34-4587-B4E2-8142585D7419}" type="presParOf" srcId="{81BABE71-972C-4694-BD4F-BCEDE82C6BFF}" destId="{1655E9A7-EAD7-486A-9F40-1752B6360F6C}" srcOrd="9" destOrd="0" presId="urn:microsoft.com/office/officeart/2008/layout/HorizontalMultiLevelHierarchy"/>
    <dgm:cxn modelId="{D15B895B-748C-425E-9A4E-B644B2041C4B}" type="presParOf" srcId="{1655E9A7-EAD7-486A-9F40-1752B6360F6C}" destId="{FDC548FE-E797-49E4-9BD6-3E7027988AFD}" srcOrd="0" destOrd="0" presId="urn:microsoft.com/office/officeart/2008/layout/HorizontalMultiLevelHierarchy"/>
    <dgm:cxn modelId="{0E92BC85-C1F4-4E34-9770-D20A4C3B53D6}" type="presParOf" srcId="{1655E9A7-EAD7-486A-9F40-1752B6360F6C}" destId="{6B2CD29F-574D-40E8-B817-278EB54C495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B58D5-5AE2-4FDC-993B-A9616A78C34A}">
      <dsp:nvSpPr>
        <dsp:cNvPr id="0" name=""/>
        <dsp:cNvSpPr/>
      </dsp:nvSpPr>
      <dsp:spPr>
        <a:xfrm>
          <a:off x="1946925" y="1996777"/>
          <a:ext cx="616262" cy="1199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8131" y="0"/>
              </a:lnTo>
              <a:lnTo>
                <a:pt x="308131" y="1199907"/>
              </a:lnTo>
              <a:lnTo>
                <a:pt x="616262" y="1199907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400" kern="1200"/>
        </a:p>
      </dsp:txBody>
      <dsp:txXfrm>
        <a:off x="2221333" y="2563008"/>
        <a:ext cx="67445" cy="67445"/>
      </dsp:txXfrm>
    </dsp:sp>
    <dsp:sp modelId="{ECB8026E-6921-4F15-87BC-FA162AE86DA9}">
      <dsp:nvSpPr>
        <dsp:cNvPr id="0" name=""/>
        <dsp:cNvSpPr/>
      </dsp:nvSpPr>
      <dsp:spPr>
        <a:xfrm>
          <a:off x="1946925" y="1996777"/>
          <a:ext cx="616262" cy="5974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8131" y="0"/>
              </a:lnTo>
              <a:lnTo>
                <a:pt x="308131" y="597469"/>
              </a:lnTo>
              <a:lnTo>
                <a:pt x="616262" y="59746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00" kern="1200"/>
        </a:p>
      </dsp:txBody>
      <dsp:txXfrm>
        <a:off x="2233597" y="2274053"/>
        <a:ext cx="42917" cy="42917"/>
      </dsp:txXfrm>
    </dsp:sp>
    <dsp:sp modelId="{969B9B11-9D59-4E04-829E-EBBB9C84F1CB}">
      <dsp:nvSpPr>
        <dsp:cNvPr id="0" name=""/>
        <dsp:cNvSpPr/>
      </dsp:nvSpPr>
      <dsp:spPr>
        <a:xfrm>
          <a:off x="1946925" y="1946087"/>
          <a:ext cx="6162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0689"/>
              </a:moveTo>
              <a:lnTo>
                <a:pt x="308131" y="50689"/>
              </a:lnTo>
              <a:lnTo>
                <a:pt x="308131" y="45720"/>
              </a:lnTo>
              <a:lnTo>
                <a:pt x="616262" y="4572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00" kern="1200"/>
        </a:p>
      </dsp:txBody>
      <dsp:txXfrm>
        <a:off x="2239649" y="1976400"/>
        <a:ext cx="30814" cy="30814"/>
      </dsp:txXfrm>
    </dsp:sp>
    <dsp:sp modelId="{9904F6BC-6644-4C52-A1FC-842DEEC34BA0}">
      <dsp:nvSpPr>
        <dsp:cNvPr id="0" name=""/>
        <dsp:cNvSpPr/>
      </dsp:nvSpPr>
      <dsp:spPr>
        <a:xfrm>
          <a:off x="1946925" y="1389368"/>
          <a:ext cx="616262" cy="607408"/>
        </a:xfrm>
        <a:custGeom>
          <a:avLst/>
          <a:gdLst/>
          <a:ahLst/>
          <a:cxnLst/>
          <a:rect l="0" t="0" r="0" b="0"/>
          <a:pathLst>
            <a:path>
              <a:moveTo>
                <a:pt x="0" y="607408"/>
              </a:moveTo>
              <a:lnTo>
                <a:pt x="308131" y="607408"/>
              </a:lnTo>
              <a:lnTo>
                <a:pt x="308131" y="0"/>
              </a:lnTo>
              <a:lnTo>
                <a:pt x="616262" y="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00" kern="1200"/>
        </a:p>
      </dsp:txBody>
      <dsp:txXfrm>
        <a:off x="2233424" y="1671440"/>
        <a:ext cx="43264" cy="43264"/>
      </dsp:txXfrm>
    </dsp:sp>
    <dsp:sp modelId="{6F514814-D069-44A8-92DC-D10EF4332E47}">
      <dsp:nvSpPr>
        <dsp:cNvPr id="0" name=""/>
        <dsp:cNvSpPr/>
      </dsp:nvSpPr>
      <dsp:spPr>
        <a:xfrm>
          <a:off x="1946925" y="786929"/>
          <a:ext cx="616262" cy="1209847"/>
        </a:xfrm>
        <a:custGeom>
          <a:avLst/>
          <a:gdLst/>
          <a:ahLst/>
          <a:cxnLst/>
          <a:rect l="0" t="0" r="0" b="0"/>
          <a:pathLst>
            <a:path>
              <a:moveTo>
                <a:pt x="0" y="1209847"/>
              </a:moveTo>
              <a:lnTo>
                <a:pt x="308131" y="1209847"/>
              </a:lnTo>
              <a:lnTo>
                <a:pt x="308131" y="0"/>
              </a:lnTo>
              <a:lnTo>
                <a:pt x="616262" y="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400" kern="1200"/>
        </a:p>
      </dsp:txBody>
      <dsp:txXfrm>
        <a:off x="2221112" y="1357909"/>
        <a:ext cx="67887" cy="67887"/>
      </dsp:txXfrm>
    </dsp:sp>
    <dsp:sp modelId="{5806069F-EDD3-4207-9617-B39CCF4389D3}">
      <dsp:nvSpPr>
        <dsp:cNvPr id="0" name=""/>
        <dsp:cNvSpPr/>
      </dsp:nvSpPr>
      <dsp:spPr>
        <a:xfrm rot="16200000">
          <a:off x="-50210" y="1548827"/>
          <a:ext cx="3098370" cy="8959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Principaux risques </a:t>
          </a:r>
          <a:endParaRPr lang="fr-FR" sz="2800" kern="1200" dirty="0"/>
        </a:p>
      </dsp:txBody>
      <dsp:txXfrm>
        <a:off x="-50210" y="1548827"/>
        <a:ext cx="3098370" cy="895900"/>
      </dsp:txXfrm>
    </dsp:sp>
    <dsp:sp modelId="{57ADD218-BD0C-4BA3-BF19-2463FD692E18}">
      <dsp:nvSpPr>
        <dsp:cNvPr id="0" name=""/>
        <dsp:cNvSpPr/>
      </dsp:nvSpPr>
      <dsp:spPr>
        <a:xfrm>
          <a:off x="2563187" y="580136"/>
          <a:ext cx="4138151" cy="4135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Pollution de l’air </a:t>
          </a:r>
        </a:p>
      </dsp:txBody>
      <dsp:txXfrm>
        <a:off x="2563187" y="580136"/>
        <a:ext cx="4138151" cy="413586"/>
      </dsp:txXfrm>
    </dsp:sp>
    <dsp:sp modelId="{93B72B1A-5217-4003-91B0-52CC909BE27C}">
      <dsp:nvSpPr>
        <dsp:cNvPr id="0" name=""/>
        <dsp:cNvSpPr/>
      </dsp:nvSpPr>
      <dsp:spPr>
        <a:xfrm>
          <a:off x="2563187" y="1182575"/>
          <a:ext cx="4138151" cy="4135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Pollution de l’eau </a:t>
          </a:r>
        </a:p>
      </dsp:txBody>
      <dsp:txXfrm>
        <a:off x="2563187" y="1182575"/>
        <a:ext cx="4138151" cy="413586"/>
      </dsp:txXfrm>
    </dsp:sp>
    <dsp:sp modelId="{A5772D0A-2808-46C3-90F5-FEDDEDDA28AF}">
      <dsp:nvSpPr>
        <dsp:cNvPr id="0" name=""/>
        <dsp:cNvSpPr/>
      </dsp:nvSpPr>
      <dsp:spPr>
        <a:xfrm>
          <a:off x="2563187" y="1785014"/>
          <a:ext cx="4138151" cy="4135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Pollution des sols </a:t>
          </a:r>
        </a:p>
      </dsp:txBody>
      <dsp:txXfrm>
        <a:off x="2563187" y="1785014"/>
        <a:ext cx="4138151" cy="413586"/>
      </dsp:txXfrm>
    </dsp:sp>
    <dsp:sp modelId="{F8A97801-A613-4996-B63F-EFE3348B8DCB}">
      <dsp:nvSpPr>
        <dsp:cNvPr id="0" name=""/>
        <dsp:cNvSpPr/>
      </dsp:nvSpPr>
      <dsp:spPr>
        <a:xfrm>
          <a:off x="2563187" y="2387453"/>
          <a:ext cx="4138151" cy="4135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 err="1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Poluttion</a:t>
          </a:r>
          <a:r>
            <a:rPr lang="fr-FR" sz="2800" kern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sonore </a:t>
          </a:r>
        </a:p>
      </dsp:txBody>
      <dsp:txXfrm>
        <a:off x="2563187" y="2387453"/>
        <a:ext cx="4138151" cy="413586"/>
      </dsp:txXfrm>
    </dsp:sp>
    <dsp:sp modelId="{FDC548FE-E797-49E4-9BD6-3E7027988AFD}">
      <dsp:nvSpPr>
        <dsp:cNvPr id="0" name=""/>
        <dsp:cNvSpPr/>
      </dsp:nvSpPr>
      <dsp:spPr>
        <a:xfrm>
          <a:off x="2563187" y="2989892"/>
          <a:ext cx="4138151" cy="4135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Pollution visuelle</a:t>
          </a:r>
          <a:endParaRPr lang="fr-FR" sz="2800" kern="12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563187" y="2989892"/>
        <a:ext cx="4138151" cy="413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DA3D4-46E4-0541-822A-9CEF3417EE9E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27B99-6A4E-404F-977B-6DADE78ED6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796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61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57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3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014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0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55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14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68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13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56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09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50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70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92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45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43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26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B14B23-EBBB-4FF8-A86F-057ABCCE629C}" type="datetimeFigureOut">
              <a:rPr lang="fr-FR" smtClean="0"/>
              <a:t>15/09/2025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1890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tmp"/><Relationship Id="rId5" Type="http://schemas.openxmlformats.org/officeDocument/2006/relationships/image" Target="../media/image18.tm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tmp"/><Relationship Id="rId4" Type="http://schemas.openxmlformats.org/officeDocument/2006/relationships/image" Target="../media/image21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tmp"/><Relationship Id="rId5" Type="http://schemas.openxmlformats.org/officeDocument/2006/relationships/image" Target="../media/image26.tmp"/><Relationship Id="rId4" Type="http://schemas.openxmlformats.org/officeDocument/2006/relationships/image" Target="../media/image25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104502"/>
            <a:ext cx="12192001" cy="776376"/>
          </a:xfrm>
        </p:spPr>
        <p:txBody>
          <a:bodyPr>
            <a:no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Chap. 9 – La gestion des risques environnementaux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5CD26DC-1191-472E-9C27-5D2685D1CCFE}"/>
              </a:ext>
            </a:extLst>
          </p:cNvPr>
          <p:cNvSpPr txBox="1"/>
          <p:nvPr/>
        </p:nvSpPr>
        <p:spPr>
          <a:xfrm>
            <a:off x="384517" y="1889392"/>
            <a:ext cx="11115300" cy="3547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2400"/>
              </a:spcAft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risques environnementaux peuvent provenir d’une activité habituelle, occasionnelle ou d’un événement accidentel de l’entreprise.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Leurs impacts peuvent engager :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fr-FR" sz="24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responsabilité environnementale </a:t>
            </a:r>
            <a:r>
              <a:rPr lang="fr-F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fr-FR" sz="24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responsabilité civile en cas d’atteinte à l’environnement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L’entreprise doit identifier ces risques pour les anticiper et s’en protéger.</a:t>
            </a:r>
            <a:endParaRPr lang="fr-FR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FADE9A1-8CF3-495F-B2F6-AA11FC42B864}"/>
              </a:ext>
            </a:extLst>
          </p:cNvPr>
          <p:cNvSpPr txBox="1"/>
          <p:nvPr/>
        </p:nvSpPr>
        <p:spPr>
          <a:xfrm>
            <a:off x="204206" y="1002040"/>
            <a:ext cx="11603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Identifier les risques environnementaux</a:t>
            </a:r>
          </a:p>
        </p:txBody>
      </p:sp>
      <p:pic>
        <p:nvPicPr>
          <p:cNvPr id="4" name="Image 3" descr="Une image contenant herbe, plein air, plante, personne&#10;&#10;Description générée automatiquement">
            <a:extLst>
              <a:ext uri="{FF2B5EF4-FFF2-40B4-BE49-F238E27FC236}">
                <a16:creationId xmlns:a16="http://schemas.microsoft.com/office/drawing/2014/main" id="{5E2A5891-D8D6-435C-CD39-38AC97CB4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363" y="2787760"/>
            <a:ext cx="2509518" cy="200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9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104502"/>
            <a:ext cx="12192001" cy="776376"/>
          </a:xfrm>
        </p:spPr>
        <p:txBody>
          <a:bodyPr>
            <a:no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Chap. 9 – La gestion des risques environnementaux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FFC494E-99FE-4848-AC48-8695031DC876}"/>
              </a:ext>
            </a:extLst>
          </p:cNvPr>
          <p:cNvSpPr txBox="1"/>
          <p:nvPr/>
        </p:nvSpPr>
        <p:spPr>
          <a:xfrm>
            <a:off x="234231" y="743231"/>
            <a:ext cx="11067393" cy="1531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</a:pPr>
            <a:r>
              <a:rPr lang="fr-FR" sz="24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1.1. Source des risques environnementaux</a:t>
            </a:r>
          </a:p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existe de nombreux risques liés à l’environnement de l’entreprise. Ils peuvent être classés en deux catégories : internes et externes.</a:t>
            </a:r>
          </a:p>
        </p:txBody>
      </p:sp>
      <p:pic>
        <p:nvPicPr>
          <p:cNvPr id="3" name="Image 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B2BA70D9-D7C1-399E-E334-F7168C19F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43" y="2452368"/>
            <a:ext cx="11529714" cy="297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9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104502"/>
            <a:ext cx="12192001" cy="776376"/>
          </a:xfrm>
        </p:spPr>
        <p:txBody>
          <a:bodyPr>
            <a:no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Chap. 9 – La gestion des risques environnementaux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FFC494E-99FE-4848-AC48-8695031DC876}"/>
              </a:ext>
            </a:extLst>
          </p:cNvPr>
          <p:cNvSpPr txBox="1"/>
          <p:nvPr/>
        </p:nvSpPr>
        <p:spPr>
          <a:xfrm>
            <a:off x="234231" y="743231"/>
            <a:ext cx="11067393" cy="123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</a:pPr>
            <a:r>
              <a:rPr lang="fr-FR" sz="24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1.1. Source des risques environnementaux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existe de nombreux risques liés à l’environnement de l’entreprise. Ils peuvent être classés en deux catégories : Internes et externes.</a:t>
            </a:r>
          </a:p>
        </p:txBody>
      </p:sp>
      <p:pic>
        <p:nvPicPr>
          <p:cNvPr id="4" name="Image 3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C3ADF713-925D-DFC7-EE07-750C15099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12" y="2118091"/>
            <a:ext cx="11563862" cy="409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4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7638" y="78807"/>
            <a:ext cx="11603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Notion et typologie des risques environnementaux</a:t>
            </a:r>
          </a:p>
        </p:txBody>
      </p:sp>
      <p:sp>
        <p:nvSpPr>
          <p:cNvPr id="3" name="Rectangle 2"/>
          <p:cNvSpPr/>
          <p:nvPr/>
        </p:nvSpPr>
        <p:spPr>
          <a:xfrm>
            <a:off x="77638" y="655391"/>
            <a:ext cx="11254596" cy="49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fr-FR" sz="26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1.2. Nature des dommages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259674409"/>
              </p:ext>
            </p:extLst>
          </p:nvPr>
        </p:nvGraphicFramePr>
        <p:xfrm>
          <a:off x="1684988" y="1864201"/>
          <a:ext cx="7873079" cy="3983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035" y="1790212"/>
            <a:ext cx="1652459" cy="186727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" y="1475118"/>
            <a:ext cx="2189125" cy="145786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98" y="4779034"/>
            <a:ext cx="2125865" cy="138341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067" y="3870684"/>
            <a:ext cx="2397425" cy="136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3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7638" y="78807"/>
            <a:ext cx="11603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Notion et typologie des risques environnementaux</a:t>
            </a:r>
          </a:p>
        </p:txBody>
      </p:sp>
      <p:sp>
        <p:nvSpPr>
          <p:cNvPr id="4" name="Rectangle 3"/>
          <p:cNvSpPr/>
          <p:nvPr/>
        </p:nvSpPr>
        <p:spPr>
          <a:xfrm>
            <a:off x="140898" y="749101"/>
            <a:ext cx="11254596" cy="49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fr-FR" sz="26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1.2. Nature des dommages</a:t>
            </a:r>
            <a:endParaRPr lang="fr-FR" sz="26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F43FFA8-66A3-4552-8E58-FDD88A428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95" y="1553958"/>
            <a:ext cx="2189125" cy="1457864"/>
          </a:xfrm>
          <a:prstGeom prst="rect">
            <a:avLst/>
          </a:prstGeom>
        </p:spPr>
      </p:pic>
      <p:pic>
        <p:nvPicPr>
          <p:cNvPr id="5" name="Image 4" descr="Une image contenant voiture, extérieur&#10;&#10;Description générée automatiquement">
            <a:extLst>
              <a:ext uri="{FF2B5EF4-FFF2-40B4-BE49-F238E27FC236}">
                <a16:creationId xmlns:a16="http://schemas.microsoft.com/office/drawing/2014/main" id="{D474294F-49F1-4630-9CF8-A1D0EBB0E4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425" y="1463563"/>
            <a:ext cx="2655214" cy="146097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6F0DBF8-4470-792D-E2E9-70BAEA33D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2" y="3846179"/>
            <a:ext cx="11380469" cy="131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2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7638" y="78807"/>
            <a:ext cx="11603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Notion et typologie des risques environnementaux</a:t>
            </a:r>
          </a:p>
        </p:txBody>
      </p:sp>
      <p:sp>
        <p:nvSpPr>
          <p:cNvPr id="4" name="Rectangle 3"/>
          <p:cNvSpPr/>
          <p:nvPr/>
        </p:nvSpPr>
        <p:spPr>
          <a:xfrm>
            <a:off x="140898" y="749101"/>
            <a:ext cx="11254596" cy="49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fr-FR" sz="26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1.2. Nature des dommages</a:t>
            </a:r>
            <a:endParaRPr lang="fr-FR" sz="26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15" y="1296951"/>
            <a:ext cx="1464994" cy="146499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488" y="924239"/>
            <a:ext cx="1749006" cy="1749006"/>
          </a:xfrm>
          <a:prstGeom prst="rect">
            <a:avLst/>
          </a:prstGeom>
        </p:spPr>
      </p:pic>
      <p:pic>
        <p:nvPicPr>
          <p:cNvPr id="5" name="Image 4" descr="Une image contenant eau, nageant, fond marin&#10;&#10;Description générée automatiquement">
            <a:extLst>
              <a:ext uri="{FF2B5EF4-FFF2-40B4-BE49-F238E27FC236}">
                <a16:creationId xmlns:a16="http://schemas.microsoft.com/office/drawing/2014/main" id="{E3B30DAB-3B64-4A5C-959E-2964C1F740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318" y="1309505"/>
            <a:ext cx="2562049" cy="143988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F37801D-0B4E-3CC2-8294-F6D1B1859A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28" y="3188899"/>
            <a:ext cx="11614836" cy="113284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16612A2-7B54-BBD9-CEB6-CB65275CBC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54" y="4504019"/>
            <a:ext cx="11614836" cy="8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8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7638" y="78807"/>
            <a:ext cx="11603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Notion et typologie des risques environnementaux</a:t>
            </a:r>
          </a:p>
        </p:txBody>
      </p:sp>
      <p:sp>
        <p:nvSpPr>
          <p:cNvPr id="4" name="Rectangle 3"/>
          <p:cNvSpPr/>
          <p:nvPr/>
        </p:nvSpPr>
        <p:spPr>
          <a:xfrm>
            <a:off x="140898" y="749101"/>
            <a:ext cx="11254596" cy="49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fr-FR" sz="26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1.2. Nature des dommages</a:t>
            </a:r>
            <a:endParaRPr lang="fr-FR" sz="26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613E0B1-E437-4061-BC8E-A3C7F2333D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965" y="1590251"/>
            <a:ext cx="3222550" cy="1838750"/>
          </a:xfrm>
          <a:prstGeom prst="rect">
            <a:avLst/>
          </a:prstGeom>
        </p:spPr>
      </p:pic>
      <p:pic>
        <p:nvPicPr>
          <p:cNvPr id="11" name="Image 10" descr="Une image contenant arbre, extérieur, debout, forêt&#10;&#10;Description générée automatiquement">
            <a:extLst>
              <a:ext uri="{FF2B5EF4-FFF2-40B4-BE49-F238E27FC236}">
                <a16:creationId xmlns:a16="http://schemas.microsoft.com/office/drawing/2014/main" id="{5678D9FF-EB95-4E0B-B1EC-B87B0B823B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5" r="1724"/>
          <a:stretch/>
        </p:blipFill>
        <p:spPr>
          <a:xfrm>
            <a:off x="636238" y="1527003"/>
            <a:ext cx="3444779" cy="190762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F969CC5-2A65-7615-6C92-3EBD7AC09C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33" y="5330997"/>
            <a:ext cx="11290982" cy="99261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8B9D911-AC67-7904-73F1-4632C6634C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99" y="3818595"/>
            <a:ext cx="11323515" cy="97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4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7638" y="78807"/>
            <a:ext cx="11603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Notion et typologie des risques environnementaux</a:t>
            </a:r>
          </a:p>
        </p:txBody>
      </p:sp>
      <p:sp>
        <p:nvSpPr>
          <p:cNvPr id="4" name="Rectangle 3"/>
          <p:cNvSpPr/>
          <p:nvPr/>
        </p:nvSpPr>
        <p:spPr>
          <a:xfrm>
            <a:off x="140898" y="749101"/>
            <a:ext cx="11254596" cy="49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fr-FR" sz="26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1.2. Nature des dommages</a:t>
            </a:r>
            <a:endParaRPr lang="fr-FR" sz="26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 11" descr="Une image contenant Panneau de signalisation, signe&#10;&#10;Description générée automatiquement">
            <a:extLst>
              <a:ext uri="{FF2B5EF4-FFF2-40B4-BE49-F238E27FC236}">
                <a16:creationId xmlns:a16="http://schemas.microsoft.com/office/drawing/2014/main" id="{73283E7C-545E-D506-CA9A-E15F18871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49" y="1752930"/>
            <a:ext cx="1628787" cy="134303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607CDA6-6240-3F20-7DC5-72C44A337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15" y="1752930"/>
            <a:ext cx="1571636" cy="1357322"/>
          </a:xfrm>
          <a:prstGeom prst="rect">
            <a:avLst/>
          </a:prstGeom>
        </p:spPr>
      </p:pic>
      <p:pic>
        <p:nvPicPr>
          <p:cNvPr id="16" name="Image 15" descr="Une image contenant texte, conception, crème pour la peau, nourriture&#10;&#10;Description générée automatiquement">
            <a:extLst>
              <a:ext uri="{FF2B5EF4-FFF2-40B4-BE49-F238E27FC236}">
                <a16:creationId xmlns:a16="http://schemas.microsoft.com/office/drawing/2014/main" id="{DF1183AC-8650-6587-3A82-2F5EF19785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811" y="1361487"/>
            <a:ext cx="1457336" cy="1957402"/>
          </a:xfrm>
          <a:prstGeom prst="rect">
            <a:avLst/>
          </a:prstGeom>
        </p:spPr>
      </p:pic>
      <p:pic>
        <p:nvPicPr>
          <p:cNvPr id="18" name="Image 17" descr="Une image contenant feu, chaleur, explosion, flamme&#10;&#10;Description générée automatiquement">
            <a:extLst>
              <a:ext uri="{FF2B5EF4-FFF2-40B4-BE49-F238E27FC236}">
                <a16:creationId xmlns:a16="http://schemas.microsoft.com/office/drawing/2014/main" id="{549A5EE7-02F6-60AE-5D6F-6FF08D7780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91" y="5027182"/>
            <a:ext cx="2543194" cy="154306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E119F51-6FAB-8E7F-5479-3BB5B264E1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2" y="3461223"/>
            <a:ext cx="11317216" cy="135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3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301</TotalTime>
  <Words>218</Words>
  <Application>Microsoft Office PowerPoint</Application>
  <PresentationFormat>Grand écran</PresentationFormat>
  <Paragraphs>30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Wingdings</vt:lpstr>
      <vt:lpstr>Wingdings 3</vt:lpstr>
      <vt:lpstr>Ion</vt:lpstr>
      <vt:lpstr>Chap. 9 – La gestion des risques environnementaux</vt:lpstr>
      <vt:lpstr>Chap. 9 – La gestion des risques environnementaux</vt:lpstr>
      <vt:lpstr>Chap. 9 – La gestion des risques environnementaux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A41. Organisation et amélioration du travail administratif</dc:title>
  <dc:creator>Claude Terrier</dc:creator>
  <cp:lastModifiedBy>Claude Terrier</cp:lastModifiedBy>
  <cp:revision>41</cp:revision>
  <dcterms:created xsi:type="dcterms:W3CDTF">2014-01-14T07:42:30Z</dcterms:created>
  <dcterms:modified xsi:type="dcterms:W3CDTF">2025-09-14T22:12:09Z</dcterms:modified>
</cp:coreProperties>
</file>