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6"/>
  </p:notesMasterIdLst>
  <p:sldIdLst>
    <p:sldId id="261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F0C354-CB1A-44FC-8D79-1DB18AC3B4B9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64D85E77-0617-4AC1-9CD5-507A0C21BEC2}">
      <dgm:prSet phldrT="[Texte]" custT="1"/>
      <dgm:spPr/>
      <dgm:t>
        <a:bodyPr/>
        <a:lstStyle/>
        <a:p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Echéance (J)</a:t>
          </a:r>
        </a:p>
      </dgm:t>
    </dgm:pt>
    <dgm:pt modelId="{DCE5423D-9F14-48E1-AE2A-2D30198AE2E6}" type="parTrans" cxnId="{157FFC51-03B6-45D6-8444-AA17AA662937}">
      <dgm:prSet/>
      <dgm:spPr/>
      <dgm:t>
        <a:bodyPr/>
        <a:lstStyle/>
        <a:p>
          <a:endParaRPr lang="fr-FR" sz="6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9263F7-A021-410A-8201-A2D732A50EE0}" type="sibTrans" cxnId="{157FFC51-03B6-45D6-8444-AA17AA662937}">
      <dgm:prSet/>
      <dgm:spPr/>
      <dgm:t>
        <a:bodyPr/>
        <a:lstStyle/>
        <a:p>
          <a:endParaRPr lang="fr-FR" sz="6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7FE8BA5-3318-44AF-9B4C-A47B210AB7AC}">
      <dgm:prSet phldrT="[Texte]" custT="1"/>
      <dgm:spPr/>
      <dgm:t>
        <a:bodyPr/>
        <a:lstStyle/>
        <a:p>
          <a:r>
            <a:rPr lang="fr-FR" sz="2000" b="1" dirty="0">
              <a:latin typeface="Arial" panose="020B0604020202020204" pitchFamily="34" charset="0"/>
              <a:cs typeface="Arial" panose="020B0604020202020204" pitchFamily="34" charset="0"/>
            </a:rPr>
            <a:t>Mise en demeure (J+10)</a:t>
          </a:r>
        </a:p>
      </dgm:t>
    </dgm:pt>
    <dgm:pt modelId="{B13279EE-42A0-4F1C-937D-DA1C37C334C3}" type="parTrans" cxnId="{18478DEA-A7CE-4BF0-9512-062519E128A9}">
      <dgm:prSet/>
      <dgm:spPr/>
      <dgm:t>
        <a:bodyPr/>
        <a:lstStyle/>
        <a:p>
          <a:endParaRPr lang="fr-FR" sz="6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A3F9B5-C179-4A34-ABA6-4FF6BC166BF8}" type="sibTrans" cxnId="{18478DEA-A7CE-4BF0-9512-062519E128A9}">
      <dgm:prSet/>
      <dgm:spPr/>
      <dgm:t>
        <a:bodyPr/>
        <a:lstStyle/>
        <a:p>
          <a:endParaRPr lang="fr-FR" sz="6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71CEE7-A889-4C56-B0A4-A21014528F88}">
      <dgm:prSet phldrT="[Texte]" custT="1"/>
      <dgm:spPr/>
      <dgm:t>
        <a:bodyPr/>
        <a:lstStyle/>
        <a:p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Suspension garantie (J+40)</a:t>
          </a:r>
        </a:p>
      </dgm:t>
    </dgm:pt>
    <dgm:pt modelId="{2B7F9EF3-97BE-4317-8604-CB839F307F03}" type="parTrans" cxnId="{1286AB99-43D1-4AAB-B708-6BCEA56D6E7F}">
      <dgm:prSet/>
      <dgm:spPr/>
      <dgm:t>
        <a:bodyPr/>
        <a:lstStyle/>
        <a:p>
          <a:endParaRPr lang="fr-FR" sz="6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2FB37C-120B-4AC1-ADDC-D94867523FA7}" type="sibTrans" cxnId="{1286AB99-43D1-4AAB-B708-6BCEA56D6E7F}">
      <dgm:prSet/>
      <dgm:spPr/>
      <dgm:t>
        <a:bodyPr/>
        <a:lstStyle/>
        <a:p>
          <a:endParaRPr lang="fr-FR" sz="6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BF71271-146F-4C62-A318-00E3AA549024}">
      <dgm:prSet phldrT="[Texte]" custT="1"/>
      <dgm:spPr/>
      <dgm:t>
        <a:bodyPr/>
        <a:lstStyle/>
        <a:p>
          <a:r>
            <a:rPr lang="fr-FR" sz="2000" b="1">
              <a:latin typeface="Arial" panose="020B0604020202020204" pitchFamily="34" charset="0"/>
              <a:cs typeface="Arial" panose="020B0604020202020204" pitchFamily="34" charset="0"/>
            </a:rPr>
            <a:t>Résiliation (J+50)</a:t>
          </a:r>
        </a:p>
      </dgm:t>
    </dgm:pt>
    <dgm:pt modelId="{EC1EBCF2-1D92-4B6E-8972-CF60D51C0069}" type="parTrans" cxnId="{FE17145B-0D6C-4C2A-8DCA-00F8A6DE6B38}">
      <dgm:prSet/>
      <dgm:spPr/>
      <dgm:t>
        <a:bodyPr/>
        <a:lstStyle/>
        <a:p>
          <a:endParaRPr lang="fr-FR" sz="6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0C52CE-AE30-469E-BEE8-E606DB7F7ECB}" type="sibTrans" cxnId="{FE17145B-0D6C-4C2A-8DCA-00F8A6DE6B38}">
      <dgm:prSet/>
      <dgm:spPr/>
      <dgm:t>
        <a:bodyPr/>
        <a:lstStyle/>
        <a:p>
          <a:endParaRPr lang="fr-FR" sz="66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5FF914-4304-4E9E-9F61-A826A353D640}" type="pres">
      <dgm:prSet presAssocID="{DBF0C354-CB1A-44FC-8D79-1DB18AC3B4B9}" presName="Name0" presStyleCnt="0">
        <dgm:presLayoutVars>
          <dgm:dir/>
          <dgm:animLvl val="lvl"/>
          <dgm:resizeHandles val="exact"/>
        </dgm:presLayoutVars>
      </dgm:prSet>
      <dgm:spPr/>
    </dgm:pt>
    <dgm:pt modelId="{6279B2C0-85ED-48D6-8A91-39CBCAA091DD}" type="pres">
      <dgm:prSet presAssocID="{64D85E77-0617-4AC1-9CD5-507A0C21BEC2}" presName="parTxOnly" presStyleLbl="node1" presStyleIdx="0" presStyleCnt="4" custScaleX="52426">
        <dgm:presLayoutVars>
          <dgm:chMax val="0"/>
          <dgm:chPref val="0"/>
          <dgm:bulletEnabled val="1"/>
        </dgm:presLayoutVars>
      </dgm:prSet>
      <dgm:spPr/>
    </dgm:pt>
    <dgm:pt modelId="{7C131A54-555A-4D93-B68B-A73F08A3B564}" type="pres">
      <dgm:prSet presAssocID="{939263F7-A021-410A-8201-A2D732A50EE0}" presName="parTxOnlySpace" presStyleCnt="0"/>
      <dgm:spPr/>
    </dgm:pt>
    <dgm:pt modelId="{3CC643FC-ED1E-4AC0-8023-C989BB791A46}" type="pres">
      <dgm:prSet presAssocID="{97FE8BA5-3318-44AF-9B4C-A47B210AB7AC}" presName="parTxOnly" presStyleLbl="node1" presStyleIdx="1" presStyleCnt="4" custScaleX="69278">
        <dgm:presLayoutVars>
          <dgm:chMax val="0"/>
          <dgm:chPref val="0"/>
          <dgm:bulletEnabled val="1"/>
        </dgm:presLayoutVars>
      </dgm:prSet>
      <dgm:spPr/>
    </dgm:pt>
    <dgm:pt modelId="{7894EA19-7259-48D4-BBA4-103B5D814172}" type="pres">
      <dgm:prSet presAssocID="{3BA3F9B5-C179-4A34-ABA6-4FF6BC166BF8}" presName="parTxOnlySpace" presStyleCnt="0"/>
      <dgm:spPr/>
    </dgm:pt>
    <dgm:pt modelId="{EF5D9F88-DF71-42D6-81D5-1D744341C63A}" type="pres">
      <dgm:prSet presAssocID="{CA71CEE7-A889-4C56-B0A4-A21014528F88}" presName="parTxOnly" presStyleLbl="node1" presStyleIdx="2" presStyleCnt="4" custScaleX="138556">
        <dgm:presLayoutVars>
          <dgm:chMax val="0"/>
          <dgm:chPref val="0"/>
          <dgm:bulletEnabled val="1"/>
        </dgm:presLayoutVars>
      </dgm:prSet>
      <dgm:spPr/>
    </dgm:pt>
    <dgm:pt modelId="{3D13AD0E-ED4B-4783-A763-24B9478F1EA8}" type="pres">
      <dgm:prSet presAssocID="{6C2FB37C-120B-4AC1-ADDC-D94867523FA7}" presName="parTxOnlySpace" presStyleCnt="0"/>
      <dgm:spPr/>
    </dgm:pt>
    <dgm:pt modelId="{6556570A-2A64-4A59-8144-38D953FA2536}" type="pres">
      <dgm:prSet presAssocID="{5BF71271-146F-4C62-A318-00E3AA549024}" presName="parTxOnly" presStyleLbl="node1" presStyleIdx="3" presStyleCnt="4" custScaleX="54343">
        <dgm:presLayoutVars>
          <dgm:chMax val="0"/>
          <dgm:chPref val="0"/>
          <dgm:bulletEnabled val="1"/>
        </dgm:presLayoutVars>
      </dgm:prSet>
      <dgm:spPr/>
    </dgm:pt>
  </dgm:ptLst>
  <dgm:cxnLst>
    <dgm:cxn modelId="{C3DD530B-63D0-4B99-BD3A-1EDB12721B1D}" type="presOf" srcId="{5BF71271-146F-4C62-A318-00E3AA549024}" destId="{6556570A-2A64-4A59-8144-38D953FA2536}" srcOrd="0" destOrd="0" presId="urn:microsoft.com/office/officeart/2005/8/layout/chevron1"/>
    <dgm:cxn modelId="{FE17145B-0D6C-4C2A-8DCA-00F8A6DE6B38}" srcId="{DBF0C354-CB1A-44FC-8D79-1DB18AC3B4B9}" destId="{5BF71271-146F-4C62-A318-00E3AA549024}" srcOrd="3" destOrd="0" parTransId="{EC1EBCF2-1D92-4B6E-8972-CF60D51C0069}" sibTransId="{6D0C52CE-AE30-469E-BEE8-E606DB7F7ECB}"/>
    <dgm:cxn modelId="{B6F4F750-2A7E-4D85-AD8F-D06562BEC967}" type="presOf" srcId="{DBF0C354-CB1A-44FC-8D79-1DB18AC3B4B9}" destId="{EE5FF914-4304-4E9E-9F61-A826A353D640}" srcOrd="0" destOrd="0" presId="urn:microsoft.com/office/officeart/2005/8/layout/chevron1"/>
    <dgm:cxn modelId="{157FFC51-03B6-45D6-8444-AA17AA662937}" srcId="{DBF0C354-CB1A-44FC-8D79-1DB18AC3B4B9}" destId="{64D85E77-0617-4AC1-9CD5-507A0C21BEC2}" srcOrd="0" destOrd="0" parTransId="{DCE5423D-9F14-48E1-AE2A-2D30198AE2E6}" sibTransId="{939263F7-A021-410A-8201-A2D732A50EE0}"/>
    <dgm:cxn modelId="{8E8A5A90-2F91-4162-8B6E-338F7C5143C6}" type="presOf" srcId="{97FE8BA5-3318-44AF-9B4C-A47B210AB7AC}" destId="{3CC643FC-ED1E-4AC0-8023-C989BB791A46}" srcOrd="0" destOrd="0" presId="urn:microsoft.com/office/officeart/2005/8/layout/chevron1"/>
    <dgm:cxn modelId="{1286AB99-43D1-4AAB-B708-6BCEA56D6E7F}" srcId="{DBF0C354-CB1A-44FC-8D79-1DB18AC3B4B9}" destId="{CA71CEE7-A889-4C56-B0A4-A21014528F88}" srcOrd="2" destOrd="0" parTransId="{2B7F9EF3-97BE-4317-8604-CB839F307F03}" sibTransId="{6C2FB37C-120B-4AC1-ADDC-D94867523FA7}"/>
    <dgm:cxn modelId="{C43D89C1-6088-415B-9FFF-C0C072DF5A87}" type="presOf" srcId="{64D85E77-0617-4AC1-9CD5-507A0C21BEC2}" destId="{6279B2C0-85ED-48D6-8A91-39CBCAA091DD}" srcOrd="0" destOrd="0" presId="urn:microsoft.com/office/officeart/2005/8/layout/chevron1"/>
    <dgm:cxn modelId="{E627D0E5-BF4F-4CE3-9EDF-0C902B511640}" type="presOf" srcId="{CA71CEE7-A889-4C56-B0A4-A21014528F88}" destId="{EF5D9F88-DF71-42D6-81D5-1D744341C63A}" srcOrd="0" destOrd="0" presId="urn:microsoft.com/office/officeart/2005/8/layout/chevron1"/>
    <dgm:cxn modelId="{18478DEA-A7CE-4BF0-9512-062519E128A9}" srcId="{DBF0C354-CB1A-44FC-8D79-1DB18AC3B4B9}" destId="{97FE8BA5-3318-44AF-9B4C-A47B210AB7AC}" srcOrd="1" destOrd="0" parTransId="{B13279EE-42A0-4F1C-937D-DA1C37C334C3}" sibTransId="{3BA3F9B5-C179-4A34-ABA6-4FF6BC166BF8}"/>
    <dgm:cxn modelId="{EFB9A9F7-D785-4344-8B26-031206EB597C}" type="presParOf" srcId="{EE5FF914-4304-4E9E-9F61-A826A353D640}" destId="{6279B2C0-85ED-48D6-8A91-39CBCAA091DD}" srcOrd="0" destOrd="0" presId="urn:microsoft.com/office/officeart/2005/8/layout/chevron1"/>
    <dgm:cxn modelId="{93598247-5F0B-4E17-8138-EE425FA2D194}" type="presParOf" srcId="{EE5FF914-4304-4E9E-9F61-A826A353D640}" destId="{7C131A54-555A-4D93-B68B-A73F08A3B564}" srcOrd="1" destOrd="0" presId="urn:microsoft.com/office/officeart/2005/8/layout/chevron1"/>
    <dgm:cxn modelId="{680E40DE-7D04-4AE4-89DB-0C7A7144C543}" type="presParOf" srcId="{EE5FF914-4304-4E9E-9F61-A826A353D640}" destId="{3CC643FC-ED1E-4AC0-8023-C989BB791A46}" srcOrd="2" destOrd="0" presId="urn:microsoft.com/office/officeart/2005/8/layout/chevron1"/>
    <dgm:cxn modelId="{D2EE0105-0B0D-42AA-88E0-17690CA9C6D6}" type="presParOf" srcId="{EE5FF914-4304-4E9E-9F61-A826A353D640}" destId="{7894EA19-7259-48D4-BBA4-103B5D814172}" srcOrd="3" destOrd="0" presId="urn:microsoft.com/office/officeart/2005/8/layout/chevron1"/>
    <dgm:cxn modelId="{D7CADC01-61FA-4E6C-9E4C-A7731D7677E8}" type="presParOf" srcId="{EE5FF914-4304-4E9E-9F61-A826A353D640}" destId="{EF5D9F88-DF71-42D6-81D5-1D744341C63A}" srcOrd="4" destOrd="0" presId="urn:microsoft.com/office/officeart/2005/8/layout/chevron1"/>
    <dgm:cxn modelId="{125438EC-50F6-4F13-B4EE-02651D60B305}" type="presParOf" srcId="{EE5FF914-4304-4E9E-9F61-A826A353D640}" destId="{3D13AD0E-ED4B-4783-A763-24B9478F1EA8}" srcOrd="5" destOrd="0" presId="urn:microsoft.com/office/officeart/2005/8/layout/chevron1"/>
    <dgm:cxn modelId="{36BC0D27-2E3C-4334-A368-A3408776F288}" type="presParOf" srcId="{EE5FF914-4304-4E9E-9F61-A826A353D640}" destId="{6556570A-2A64-4A59-8144-38D953FA2536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4F6735-AF56-46EA-BF65-3F8AAF0DC8B1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F638BD11-1183-4477-B9C6-0DD1184F7287}">
      <dgm:prSet phldrT="[Texte]" custT="1"/>
      <dgm:spPr/>
      <dgm:t>
        <a:bodyPr/>
        <a:lstStyle/>
        <a:p>
          <a:r>
            <a:rPr lang="fr-FR" sz="2200" dirty="0"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L’assureur est à l’origine d’une proposition de modification du contrat d’assurance</a:t>
          </a:r>
          <a:endParaRPr lang="fr-FR" sz="2200" dirty="0">
            <a:solidFill>
              <a:srgbClr val="FFFF00"/>
            </a:solidFill>
          </a:endParaRPr>
        </a:p>
      </dgm:t>
    </dgm:pt>
    <dgm:pt modelId="{4F495262-0589-4127-A801-0B808FE9F82C}" type="parTrans" cxnId="{331F5B28-0213-4AFD-BA1C-A005F3C64A34}">
      <dgm:prSet/>
      <dgm:spPr/>
      <dgm:t>
        <a:bodyPr/>
        <a:lstStyle/>
        <a:p>
          <a:endParaRPr lang="fr-FR" sz="1600"/>
        </a:p>
      </dgm:t>
    </dgm:pt>
    <dgm:pt modelId="{84B54551-39E2-4385-9F9E-A545D972AEE3}" type="sibTrans" cxnId="{331F5B28-0213-4AFD-BA1C-A005F3C64A34}">
      <dgm:prSet/>
      <dgm:spPr/>
      <dgm:t>
        <a:bodyPr/>
        <a:lstStyle/>
        <a:p>
          <a:endParaRPr lang="fr-FR" sz="1600"/>
        </a:p>
      </dgm:t>
    </dgm:pt>
    <dgm:pt modelId="{D25A5A37-5DFB-49DE-A66D-1940B519B4EA}">
      <dgm:prSet custT="1"/>
      <dgm:spPr/>
      <dgm:t>
        <a:bodyPr/>
        <a:lstStyle/>
        <a:p>
          <a:r>
            <a:rPr lang="fr-FR" sz="24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Il doit recueillir </a:t>
          </a:r>
          <a:r>
            <a:rPr lang="fr-FR" sz="2400" b="1" dirty="0">
              <a:effectLst/>
              <a:latin typeface="Arial" panose="020B0604020202020204" pitchFamily="34" charset="0"/>
              <a:cs typeface="Arial" panose="020B0604020202020204" pitchFamily="34" charset="0"/>
            </a:rPr>
            <a:t>l’accord</a:t>
          </a:r>
          <a:r>
            <a:rPr lang="fr-FR" sz="24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 de l’assuré qui sera matérialisé par un avenant au contrat.</a:t>
          </a:r>
        </a:p>
      </dgm:t>
    </dgm:pt>
    <dgm:pt modelId="{61699C1F-2B22-4585-AC12-B176D20D21DF}" type="parTrans" cxnId="{7B61A358-BA78-41C4-81FA-B304BB5AB581}">
      <dgm:prSet/>
      <dgm:spPr/>
      <dgm:t>
        <a:bodyPr/>
        <a:lstStyle/>
        <a:p>
          <a:endParaRPr lang="fr-FR" sz="1600"/>
        </a:p>
      </dgm:t>
    </dgm:pt>
    <dgm:pt modelId="{A8F03A7B-F95E-4B39-AB4F-E6402A9AA710}" type="sibTrans" cxnId="{7B61A358-BA78-41C4-81FA-B304BB5AB581}">
      <dgm:prSet/>
      <dgm:spPr/>
      <dgm:t>
        <a:bodyPr/>
        <a:lstStyle/>
        <a:p>
          <a:endParaRPr lang="fr-FR" sz="1600"/>
        </a:p>
      </dgm:t>
    </dgm:pt>
    <dgm:pt modelId="{2A2936F0-2403-4E77-AF42-ED40C385EE5B}" type="pres">
      <dgm:prSet presAssocID="{704F6735-AF56-46EA-BF65-3F8AAF0DC8B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99F0E4D-E813-45CE-BA5C-B223E37B2B99}" type="pres">
      <dgm:prSet presAssocID="{F638BD11-1183-4477-B9C6-0DD1184F7287}" presName="hierRoot1" presStyleCnt="0">
        <dgm:presLayoutVars>
          <dgm:hierBranch val="init"/>
        </dgm:presLayoutVars>
      </dgm:prSet>
      <dgm:spPr/>
    </dgm:pt>
    <dgm:pt modelId="{EB4644C1-6406-4A07-B70F-8A0255C90379}" type="pres">
      <dgm:prSet presAssocID="{F638BD11-1183-4477-B9C6-0DD1184F7287}" presName="rootComposite1" presStyleCnt="0"/>
      <dgm:spPr/>
    </dgm:pt>
    <dgm:pt modelId="{1CECD162-CE88-436C-A610-13807BB96F80}" type="pres">
      <dgm:prSet presAssocID="{F638BD11-1183-4477-B9C6-0DD1184F7287}" presName="rootText1" presStyleLbl="node0" presStyleIdx="0" presStyleCnt="1" custScaleX="133313" custScaleY="236216">
        <dgm:presLayoutVars>
          <dgm:chPref val="3"/>
        </dgm:presLayoutVars>
      </dgm:prSet>
      <dgm:spPr/>
    </dgm:pt>
    <dgm:pt modelId="{13BA2D38-DC82-46B3-A96A-10645300D73B}" type="pres">
      <dgm:prSet presAssocID="{F638BD11-1183-4477-B9C6-0DD1184F7287}" presName="rootConnector1" presStyleLbl="node1" presStyleIdx="0" presStyleCnt="0"/>
      <dgm:spPr/>
    </dgm:pt>
    <dgm:pt modelId="{B483D977-90A9-4313-84CE-94726FC8D3D7}" type="pres">
      <dgm:prSet presAssocID="{F638BD11-1183-4477-B9C6-0DD1184F7287}" presName="hierChild2" presStyleCnt="0"/>
      <dgm:spPr/>
    </dgm:pt>
    <dgm:pt modelId="{1C171F63-CC17-4B0F-9451-09E137CF1949}" type="pres">
      <dgm:prSet presAssocID="{61699C1F-2B22-4585-AC12-B176D20D21DF}" presName="Name64" presStyleLbl="parChTrans1D2" presStyleIdx="0" presStyleCnt="1"/>
      <dgm:spPr/>
    </dgm:pt>
    <dgm:pt modelId="{401BF50F-629F-4C48-A486-AB94F5DAF80E}" type="pres">
      <dgm:prSet presAssocID="{D25A5A37-5DFB-49DE-A66D-1940B519B4EA}" presName="hierRoot2" presStyleCnt="0">
        <dgm:presLayoutVars>
          <dgm:hierBranch val="init"/>
        </dgm:presLayoutVars>
      </dgm:prSet>
      <dgm:spPr/>
    </dgm:pt>
    <dgm:pt modelId="{E7F3C770-C738-42D1-90BB-12EEA234D49B}" type="pres">
      <dgm:prSet presAssocID="{D25A5A37-5DFB-49DE-A66D-1940B519B4EA}" presName="rootComposite" presStyleCnt="0"/>
      <dgm:spPr/>
    </dgm:pt>
    <dgm:pt modelId="{46434977-F6B3-44A5-B2F7-E605F54EE1F8}" type="pres">
      <dgm:prSet presAssocID="{D25A5A37-5DFB-49DE-A66D-1940B519B4EA}" presName="rootText" presStyleLbl="node2" presStyleIdx="0" presStyleCnt="1" custScaleX="258817" custScaleY="107015" custLinFactNeighborX="1151">
        <dgm:presLayoutVars>
          <dgm:chPref val="3"/>
        </dgm:presLayoutVars>
      </dgm:prSet>
      <dgm:spPr/>
    </dgm:pt>
    <dgm:pt modelId="{C7D7868D-191A-4406-BC5B-4F2D83317524}" type="pres">
      <dgm:prSet presAssocID="{D25A5A37-5DFB-49DE-A66D-1940B519B4EA}" presName="rootConnector" presStyleLbl="node2" presStyleIdx="0" presStyleCnt="1"/>
      <dgm:spPr/>
    </dgm:pt>
    <dgm:pt modelId="{13EC8810-9578-4CEB-A612-3A6CF36A225B}" type="pres">
      <dgm:prSet presAssocID="{D25A5A37-5DFB-49DE-A66D-1940B519B4EA}" presName="hierChild4" presStyleCnt="0"/>
      <dgm:spPr/>
    </dgm:pt>
    <dgm:pt modelId="{997B0A4E-B4FA-46AF-A34B-23289EEC70F1}" type="pres">
      <dgm:prSet presAssocID="{D25A5A37-5DFB-49DE-A66D-1940B519B4EA}" presName="hierChild5" presStyleCnt="0"/>
      <dgm:spPr/>
    </dgm:pt>
    <dgm:pt modelId="{59FD20B9-C4F4-440B-929B-DB54338D80EC}" type="pres">
      <dgm:prSet presAssocID="{F638BD11-1183-4477-B9C6-0DD1184F7287}" presName="hierChild3" presStyleCnt="0"/>
      <dgm:spPr/>
    </dgm:pt>
  </dgm:ptLst>
  <dgm:cxnLst>
    <dgm:cxn modelId="{331F5B28-0213-4AFD-BA1C-A005F3C64A34}" srcId="{704F6735-AF56-46EA-BF65-3F8AAF0DC8B1}" destId="{F638BD11-1183-4477-B9C6-0DD1184F7287}" srcOrd="0" destOrd="0" parTransId="{4F495262-0589-4127-A801-0B808FE9F82C}" sibTransId="{84B54551-39E2-4385-9F9E-A545D972AEE3}"/>
    <dgm:cxn modelId="{8579C76B-780D-4C29-B5F1-004645A93316}" type="presOf" srcId="{F638BD11-1183-4477-B9C6-0DD1184F7287}" destId="{1CECD162-CE88-436C-A610-13807BB96F80}" srcOrd="0" destOrd="0" presId="urn:microsoft.com/office/officeart/2009/3/layout/HorizontalOrganizationChart"/>
    <dgm:cxn modelId="{EE6AF255-CE95-45DD-9525-0FD938E39035}" type="presOf" srcId="{D25A5A37-5DFB-49DE-A66D-1940B519B4EA}" destId="{C7D7868D-191A-4406-BC5B-4F2D83317524}" srcOrd="1" destOrd="0" presId="urn:microsoft.com/office/officeart/2009/3/layout/HorizontalOrganizationChart"/>
    <dgm:cxn modelId="{7B61A358-BA78-41C4-81FA-B304BB5AB581}" srcId="{F638BD11-1183-4477-B9C6-0DD1184F7287}" destId="{D25A5A37-5DFB-49DE-A66D-1940B519B4EA}" srcOrd="0" destOrd="0" parTransId="{61699C1F-2B22-4585-AC12-B176D20D21DF}" sibTransId="{A8F03A7B-F95E-4B39-AB4F-E6402A9AA710}"/>
    <dgm:cxn modelId="{5E354483-86C4-45E0-BADA-0B13D3F3B983}" type="presOf" srcId="{D25A5A37-5DFB-49DE-A66D-1940B519B4EA}" destId="{46434977-F6B3-44A5-B2F7-E605F54EE1F8}" srcOrd="0" destOrd="0" presId="urn:microsoft.com/office/officeart/2009/3/layout/HorizontalOrganizationChart"/>
    <dgm:cxn modelId="{66896CA0-1B1C-4211-8595-C15EADD2D11F}" type="presOf" srcId="{F638BD11-1183-4477-B9C6-0DD1184F7287}" destId="{13BA2D38-DC82-46B3-A96A-10645300D73B}" srcOrd="1" destOrd="0" presId="urn:microsoft.com/office/officeart/2009/3/layout/HorizontalOrganizationChart"/>
    <dgm:cxn modelId="{FB2DF2A4-51C6-4B69-8F49-209D9715CD64}" type="presOf" srcId="{61699C1F-2B22-4585-AC12-B176D20D21DF}" destId="{1C171F63-CC17-4B0F-9451-09E137CF1949}" srcOrd="0" destOrd="0" presId="urn:microsoft.com/office/officeart/2009/3/layout/HorizontalOrganizationChart"/>
    <dgm:cxn modelId="{8759D0F8-670B-46F4-9C5F-CC0C38D48851}" type="presOf" srcId="{704F6735-AF56-46EA-BF65-3F8AAF0DC8B1}" destId="{2A2936F0-2403-4E77-AF42-ED40C385EE5B}" srcOrd="0" destOrd="0" presId="urn:microsoft.com/office/officeart/2009/3/layout/HorizontalOrganizationChart"/>
    <dgm:cxn modelId="{8280B3EE-36EB-4A57-BD3E-D7255DB65301}" type="presParOf" srcId="{2A2936F0-2403-4E77-AF42-ED40C385EE5B}" destId="{999F0E4D-E813-45CE-BA5C-B223E37B2B99}" srcOrd="0" destOrd="0" presId="urn:microsoft.com/office/officeart/2009/3/layout/HorizontalOrganizationChart"/>
    <dgm:cxn modelId="{F4308DF3-7C2C-4591-B7C4-2C74D0D0EAA8}" type="presParOf" srcId="{999F0E4D-E813-45CE-BA5C-B223E37B2B99}" destId="{EB4644C1-6406-4A07-B70F-8A0255C90379}" srcOrd="0" destOrd="0" presId="urn:microsoft.com/office/officeart/2009/3/layout/HorizontalOrganizationChart"/>
    <dgm:cxn modelId="{7414F872-E4B8-43D5-A71E-2BF88373AAFA}" type="presParOf" srcId="{EB4644C1-6406-4A07-B70F-8A0255C90379}" destId="{1CECD162-CE88-436C-A610-13807BB96F80}" srcOrd="0" destOrd="0" presId="urn:microsoft.com/office/officeart/2009/3/layout/HorizontalOrganizationChart"/>
    <dgm:cxn modelId="{9E319512-861A-42EA-BBA0-CCB99A839932}" type="presParOf" srcId="{EB4644C1-6406-4A07-B70F-8A0255C90379}" destId="{13BA2D38-DC82-46B3-A96A-10645300D73B}" srcOrd="1" destOrd="0" presId="urn:microsoft.com/office/officeart/2009/3/layout/HorizontalOrganizationChart"/>
    <dgm:cxn modelId="{E0130F0E-75E4-405B-AD28-F76C30E6AD13}" type="presParOf" srcId="{999F0E4D-E813-45CE-BA5C-B223E37B2B99}" destId="{B483D977-90A9-4313-84CE-94726FC8D3D7}" srcOrd="1" destOrd="0" presId="urn:microsoft.com/office/officeart/2009/3/layout/HorizontalOrganizationChart"/>
    <dgm:cxn modelId="{AE390157-4D35-49DD-8590-FFFFD0FCA4EE}" type="presParOf" srcId="{B483D977-90A9-4313-84CE-94726FC8D3D7}" destId="{1C171F63-CC17-4B0F-9451-09E137CF1949}" srcOrd="0" destOrd="0" presId="urn:microsoft.com/office/officeart/2009/3/layout/HorizontalOrganizationChart"/>
    <dgm:cxn modelId="{CFFBD92F-D04C-4644-A963-82912D8BE07C}" type="presParOf" srcId="{B483D977-90A9-4313-84CE-94726FC8D3D7}" destId="{401BF50F-629F-4C48-A486-AB94F5DAF80E}" srcOrd="1" destOrd="0" presId="urn:microsoft.com/office/officeart/2009/3/layout/HorizontalOrganizationChart"/>
    <dgm:cxn modelId="{6F9C38AD-619B-44D9-AE25-AC96FF7DCFF8}" type="presParOf" srcId="{401BF50F-629F-4C48-A486-AB94F5DAF80E}" destId="{E7F3C770-C738-42D1-90BB-12EEA234D49B}" srcOrd="0" destOrd="0" presId="urn:microsoft.com/office/officeart/2009/3/layout/HorizontalOrganizationChart"/>
    <dgm:cxn modelId="{FBC5AB18-6415-4CAA-B999-370BE33D7053}" type="presParOf" srcId="{E7F3C770-C738-42D1-90BB-12EEA234D49B}" destId="{46434977-F6B3-44A5-B2F7-E605F54EE1F8}" srcOrd="0" destOrd="0" presId="urn:microsoft.com/office/officeart/2009/3/layout/HorizontalOrganizationChart"/>
    <dgm:cxn modelId="{E811A617-95D7-4557-9E5C-6DD387784DB5}" type="presParOf" srcId="{E7F3C770-C738-42D1-90BB-12EEA234D49B}" destId="{C7D7868D-191A-4406-BC5B-4F2D83317524}" srcOrd="1" destOrd="0" presId="urn:microsoft.com/office/officeart/2009/3/layout/HorizontalOrganizationChart"/>
    <dgm:cxn modelId="{4C7ECD92-B6A8-4237-AF27-C664D16245FA}" type="presParOf" srcId="{401BF50F-629F-4C48-A486-AB94F5DAF80E}" destId="{13EC8810-9578-4CEB-A612-3A6CF36A225B}" srcOrd="1" destOrd="0" presId="urn:microsoft.com/office/officeart/2009/3/layout/HorizontalOrganizationChart"/>
    <dgm:cxn modelId="{00AB5C9B-7FAC-461D-9FB5-BB6992917852}" type="presParOf" srcId="{401BF50F-629F-4C48-A486-AB94F5DAF80E}" destId="{997B0A4E-B4FA-46AF-A34B-23289EEC70F1}" srcOrd="2" destOrd="0" presId="urn:microsoft.com/office/officeart/2009/3/layout/HorizontalOrganizationChart"/>
    <dgm:cxn modelId="{C85EE6A8-9002-47A1-9006-89AA294F8CF8}" type="presParOf" srcId="{999F0E4D-E813-45CE-BA5C-B223E37B2B99}" destId="{59FD20B9-C4F4-440B-929B-DB54338D80EC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5731EF-DD8D-4F64-9647-4146BC0E29D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A17F66C-3E56-497C-BE28-D28702A853E4}">
      <dgm:prSet phldrT="[Texte]" custT="1"/>
      <dgm:spPr/>
      <dgm:t>
        <a:bodyPr/>
        <a:lstStyle/>
        <a:p>
          <a:r>
            <a:rPr lang="fr-FR" sz="2200" b="0" dirty="0"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L’assuré est à l’origine d’une demande de modification du contrat d’assurance  </a:t>
          </a:r>
          <a:endParaRPr lang="fr-FR" sz="2200" b="0" dirty="0">
            <a:solidFill>
              <a:srgbClr val="FFFF00"/>
            </a:solidFill>
          </a:endParaRPr>
        </a:p>
      </dgm:t>
    </dgm:pt>
    <dgm:pt modelId="{8A7BC6EB-DAA9-4815-B948-AC22766532A0}" type="parTrans" cxnId="{F3FF9A7D-CA7B-44B2-A69F-F36B9145C338}">
      <dgm:prSet/>
      <dgm:spPr/>
      <dgm:t>
        <a:bodyPr/>
        <a:lstStyle/>
        <a:p>
          <a:endParaRPr lang="fr-FR"/>
        </a:p>
      </dgm:t>
    </dgm:pt>
    <dgm:pt modelId="{9654A91F-000C-4619-BAB6-9A9BAC7288D5}" type="sibTrans" cxnId="{F3FF9A7D-CA7B-44B2-A69F-F36B9145C338}">
      <dgm:prSet/>
      <dgm:spPr/>
      <dgm:t>
        <a:bodyPr/>
        <a:lstStyle/>
        <a:p>
          <a:endParaRPr lang="fr-FR"/>
        </a:p>
      </dgm:t>
    </dgm:pt>
    <dgm:pt modelId="{1C21C525-A006-44F4-8EC9-4C44ED154852}">
      <dgm:prSet custT="1"/>
      <dgm:spPr/>
      <dgm:t>
        <a:bodyPr/>
        <a:lstStyle/>
        <a:p>
          <a:r>
            <a:rPr lang="fr-FR" sz="24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Il doit envoyer une proposition de modification du contrat à son assureur. </a:t>
          </a:r>
        </a:p>
        <a:p>
          <a:r>
            <a:rPr lang="fr-FR" sz="24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Une lettre recommandée est conseillée. </a:t>
          </a:r>
        </a:p>
      </dgm:t>
    </dgm:pt>
    <dgm:pt modelId="{BF09324E-D0EE-4991-8D8B-AD719D4B13CF}" type="parTrans" cxnId="{17D8E373-2ADD-43E2-AD6C-31C9500B2BDE}">
      <dgm:prSet/>
      <dgm:spPr/>
      <dgm:t>
        <a:bodyPr/>
        <a:lstStyle/>
        <a:p>
          <a:endParaRPr lang="fr-FR"/>
        </a:p>
      </dgm:t>
    </dgm:pt>
    <dgm:pt modelId="{2F8FEA6E-1A1C-4CF1-812C-51494D3E4932}" type="sibTrans" cxnId="{17D8E373-2ADD-43E2-AD6C-31C9500B2BDE}">
      <dgm:prSet/>
      <dgm:spPr/>
      <dgm:t>
        <a:bodyPr/>
        <a:lstStyle/>
        <a:p>
          <a:endParaRPr lang="fr-FR"/>
        </a:p>
      </dgm:t>
    </dgm:pt>
    <dgm:pt modelId="{B691B4B5-1A75-47FD-9BBC-56D4B1F12EE8}" type="pres">
      <dgm:prSet presAssocID="{1C5731EF-DD8D-4F64-9647-4146BC0E29D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892E065-D20C-46E6-AFBF-778BF38099B4}" type="pres">
      <dgm:prSet presAssocID="{9A17F66C-3E56-497C-BE28-D28702A853E4}" presName="hierRoot1" presStyleCnt="0">
        <dgm:presLayoutVars>
          <dgm:hierBranch val="init"/>
        </dgm:presLayoutVars>
      </dgm:prSet>
      <dgm:spPr/>
    </dgm:pt>
    <dgm:pt modelId="{1589931A-1B97-4E1F-A131-81ACE6F22065}" type="pres">
      <dgm:prSet presAssocID="{9A17F66C-3E56-497C-BE28-D28702A853E4}" presName="rootComposite1" presStyleCnt="0"/>
      <dgm:spPr/>
    </dgm:pt>
    <dgm:pt modelId="{2C3D05AC-8DAA-495E-A01C-2942E92906F5}" type="pres">
      <dgm:prSet presAssocID="{9A17F66C-3E56-497C-BE28-D28702A853E4}" presName="rootText1" presStyleLbl="node0" presStyleIdx="0" presStyleCnt="1" custScaleX="63602">
        <dgm:presLayoutVars>
          <dgm:chPref val="3"/>
        </dgm:presLayoutVars>
      </dgm:prSet>
      <dgm:spPr/>
    </dgm:pt>
    <dgm:pt modelId="{B3E3F957-9301-4354-8CC8-A254FC0B471E}" type="pres">
      <dgm:prSet presAssocID="{9A17F66C-3E56-497C-BE28-D28702A853E4}" presName="rootConnector1" presStyleLbl="node1" presStyleIdx="0" presStyleCnt="0"/>
      <dgm:spPr/>
    </dgm:pt>
    <dgm:pt modelId="{CBD00326-CA19-4C69-8D83-D6C3D19232C6}" type="pres">
      <dgm:prSet presAssocID="{9A17F66C-3E56-497C-BE28-D28702A853E4}" presName="hierChild2" presStyleCnt="0"/>
      <dgm:spPr/>
    </dgm:pt>
    <dgm:pt modelId="{76EB80A2-9B4C-449C-A26D-553FF4F3DBE5}" type="pres">
      <dgm:prSet presAssocID="{BF09324E-D0EE-4991-8D8B-AD719D4B13CF}" presName="Name64" presStyleLbl="parChTrans1D2" presStyleIdx="0" presStyleCnt="1"/>
      <dgm:spPr/>
    </dgm:pt>
    <dgm:pt modelId="{AB850774-C953-4EB3-8B82-C179CC2026C3}" type="pres">
      <dgm:prSet presAssocID="{1C21C525-A006-44F4-8EC9-4C44ED154852}" presName="hierRoot2" presStyleCnt="0">
        <dgm:presLayoutVars>
          <dgm:hierBranch val="init"/>
        </dgm:presLayoutVars>
      </dgm:prSet>
      <dgm:spPr/>
    </dgm:pt>
    <dgm:pt modelId="{7CBE6AF7-1AA8-4F5B-AD41-44B19446E321}" type="pres">
      <dgm:prSet presAssocID="{1C21C525-A006-44F4-8EC9-4C44ED154852}" presName="rootComposite" presStyleCnt="0"/>
      <dgm:spPr/>
    </dgm:pt>
    <dgm:pt modelId="{716F87A7-6E5C-4BE3-BBD0-4F1E2C25C7E2}" type="pres">
      <dgm:prSet presAssocID="{1C21C525-A006-44F4-8EC9-4C44ED154852}" presName="rootText" presStyleLbl="node2" presStyleIdx="0" presStyleCnt="1" custScaleX="126767" custScaleY="72633" custLinFactNeighborX="-252">
        <dgm:presLayoutVars>
          <dgm:chPref val="3"/>
        </dgm:presLayoutVars>
      </dgm:prSet>
      <dgm:spPr/>
    </dgm:pt>
    <dgm:pt modelId="{7942C8EE-A7D0-425B-9B0E-CFD6E27DD244}" type="pres">
      <dgm:prSet presAssocID="{1C21C525-A006-44F4-8EC9-4C44ED154852}" presName="rootConnector" presStyleLbl="node2" presStyleIdx="0" presStyleCnt="1"/>
      <dgm:spPr/>
    </dgm:pt>
    <dgm:pt modelId="{396DC08F-27C4-47A0-B384-4EB7CC509662}" type="pres">
      <dgm:prSet presAssocID="{1C21C525-A006-44F4-8EC9-4C44ED154852}" presName="hierChild4" presStyleCnt="0"/>
      <dgm:spPr/>
    </dgm:pt>
    <dgm:pt modelId="{EE3E321D-DBE9-4952-9A0B-E4C54F08EE87}" type="pres">
      <dgm:prSet presAssocID="{1C21C525-A006-44F4-8EC9-4C44ED154852}" presName="hierChild5" presStyleCnt="0"/>
      <dgm:spPr/>
    </dgm:pt>
    <dgm:pt modelId="{49A543D8-1894-412D-93F4-19179FF6C346}" type="pres">
      <dgm:prSet presAssocID="{9A17F66C-3E56-497C-BE28-D28702A853E4}" presName="hierChild3" presStyleCnt="0"/>
      <dgm:spPr/>
    </dgm:pt>
  </dgm:ptLst>
  <dgm:cxnLst>
    <dgm:cxn modelId="{DD681626-5529-44F5-BEA9-D79A828E4D3D}" type="presOf" srcId="{1C5731EF-DD8D-4F64-9647-4146BC0E29D9}" destId="{B691B4B5-1A75-47FD-9BBC-56D4B1F12EE8}" srcOrd="0" destOrd="0" presId="urn:microsoft.com/office/officeart/2009/3/layout/HorizontalOrganizationChart"/>
    <dgm:cxn modelId="{415DE640-082E-4F19-9D5B-D14F74EDD576}" type="presOf" srcId="{BF09324E-D0EE-4991-8D8B-AD719D4B13CF}" destId="{76EB80A2-9B4C-449C-A26D-553FF4F3DBE5}" srcOrd="0" destOrd="0" presId="urn:microsoft.com/office/officeart/2009/3/layout/HorizontalOrganizationChart"/>
    <dgm:cxn modelId="{17D8E373-2ADD-43E2-AD6C-31C9500B2BDE}" srcId="{9A17F66C-3E56-497C-BE28-D28702A853E4}" destId="{1C21C525-A006-44F4-8EC9-4C44ED154852}" srcOrd="0" destOrd="0" parTransId="{BF09324E-D0EE-4991-8D8B-AD719D4B13CF}" sibTransId="{2F8FEA6E-1A1C-4CF1-812C-51494D3E4932}"/>
    <dgm:cxn modelId="{F3FF9A7D-CA7B-44B2-A69F-F36B9145C338}" srcId="{1C5731EF-DD8D-4F64-9647-4146BC0E29D9}" destId="{9A17F66C-3E56-497C-BE28-D28702A853E4}" srcOrd="0" destOrd="0" parTransId="{8A7BC6EB-DAA9-4815-B948-AC22766532A0}" sibTransId="{9654A91F-000C-4619-BAB6-9A9BAC7288D5}"/>
    <dgm:cxn modelId="{B98D7A93-4A69-4985-89C6-247A6CE8207C}" type="presOf" srcId="{9A17F66C-3E56-497C-BE28-D28702A853E4}" destId="{B3E3F957-9301-4354-8CC8-A254FC0B471E}" srcOrd="1" destOrd="0" presId="urn:microsoft.com/office/officeart/2009/3/layout/HorizontalOrganizationChart"/>
    <dgm:cxn modelId="{3C89F8C8-46EC-4958-A456-A12E00290DDE}" type="presOf" srcId="{1C21C525-A006-44F4-8EC9-4C44ED154852}" destId="{716F87A7-6E5C-4BE3-BBD0-4F1E2C25C7E2}" srcOrd="0" destOrd="0" presId="urn:microsoft.com/office/officeart/2009/3/layout/HorizontalOrganizationChart"/>
    <dgm:cxn modelId="{9B7029D3-09B1-43B2-8AD8-98E2C3AD3870}" type="presOf" srcId="{1C21C525-A006-44F4-8EC9-4C44ED154852}" destId="{7942C8EE-A7D0-425B-9B0E-CFD6E27DD244}" srcOrd="1" destOrd="0" presId="urn:microsoft.com/office/officeart/2009/3/layout/HorizontalOrganizationChart"/>
    <dgm:cxn modelId="{65C84AF4-C137-4647-AACE-FD51D700D55D}" type="presOf" srcId="{9A17F66C-3E56-497C-BE28-D28702A853E4}" destId="{2C3D05AC-8DAA-495E-A01C-2942E92906F5}" srcOrd="0" destOrd="0" presId="urn:microsoft.com/office/officeart/2009/3/layout/HorizontalOrganizationChart"/>
    <dgm:cxn modelId="{73E00A31-B76D-44E6-96EB-00CF2BCC85F2}" type="presParOf" srcId="{B691B4B5-1A75-47FD-9BBC-56D4B1F12EE8}" destId="{0892E065-D20C-46E6-AFBF-778BF38099B4}" srcOrd="0" destOrd="0" presId="urn:microsoft.com/office/officeart/2009/3/layout/HorizontalOrganizationChart"/>
    <dgm:cxn modelId="{94CE4D52-367E-4C70-8161-659FBDEF07C5}" type="presParOf" srcId="{0892E065-D20C-46E6-AFBF-778BF38099B4}" destId="{1589931A-1B97-4E1F-A131-81ACE6F22065}" srcOrd="0" destOrd="0" presId="urn:microsoft.com/office/officeart/2009/3/layout/HorizontalOrganizationChart"/>
    <dgm:cxn modelId="{6C77FFD2-1C77-4F15-9BB2-949FCC86316E}" type="presParOf" srcId="{1589931A-1B97-4E1F-A131-81ACE6F22065}" destId="{2C3D05AC-8DAA-495E-A01C-2942E92906F5}" srcOrd="0" destOrd="0" presId="urn:microsoft.com/office/officeart/2009/3/layout/HorizontalOrganizationChart"/>
    <dgm:cxn modelId="{1C2D965B-761C-412E-87D9-69B31687B35C}" type="presParOf" srcId="{1589931A-1B97-4E1F-A131-81ACE6F22065}" destId="{B3E3F957-9301-4354-8CC8-A254FC0B471E}" srcOrd="1" destOrd="0" presId="urn:microsoft.com/office/officeart/2009/3/layout/HorizontalOrganizationChart"/>
    <dgm:cxn modelId="{2A89CE19-4B38-4447-82D5-983073D0D523}" type="presParOf" srcId="{0892E065-D20C-46E6-AFBF-778BF38099B4}" destId="{CBD00326-CA19-4C69-8D83-D6C3D19232C6}" srcOrd="1" destOrd="0" presId="urn:microsoft.com/office/officeart/2009/3/layout/HorizontalOrganizationChart"/>
    <dgm:cxn modelId="{A400CFA7-7723-4950-8C5D-E7B8B0D42980}" type="presParOf" srcId="{CBD00326-CA19-4C69-8D83-D6C3D19232C6}" destId="{76EB80A2-9B4C-449C-A26D-553FF4F3DBE5}" srcOrd="0" destOrd="0" presId="urn:microsoft.com/office/officeart/2009/3/layout/HorizontalOrganizationChart"/>
    <dgm:cxn modelId="{63D9BC0A-B951-4DB9-BD60-071F8D6E499E}" type="presParOf" srcId="{CBD00326-CA19-4C69-8D83-D6C3D19232C6}" destId="{AB850774-C953-4EB3-8B82-C179CC2026C3}" srcOrd="1" destOrd="0" presId="urn:microsoft.com/office/officeart/2009/3/layout/HorizontalOrganizationChart"/>
    <dgm:cxn modelId="{0EA1E3FB-D53A-4DFD-91FD-165BA1135E83}" type="presParOf" srcId="{AB850774-C953-4EB3-8B82-C179CC2026C3}" destId="{7CBE6AF7-1AA8-4F5B-AD41-44B19446E321}" srcOrd="0" destOrd="0" presId="urn:microsoft.com/office/officeart/2009/3/layout/HorizontalOrganizationChart"/>
    <dgm:cxn modelId="{F4EAEA5B-AF57-44B7-90BF-A8C613B62DD2}" type="presParOf" srcId="{7CBE6AF7-1AA8-4F5B-AD41-44B19446E321}" destId="{716F87A7-6E5C-4BE3-BBD0-4F1E2C25C7E2}" srcOrd="0" destOrd="0" presId="urn:microsoft.com/office/officeart/2009/3/layout/HorizontalOrganizationChart"/>
    <dgm:cxn modelId="{C32817C6-14C1-41E4-855E-08DE7A172A03}" type="presParOf" srcId="{7CBE6AF7-1AA8-4F5B-AD41-44B19446E321}" destId="{7942C8EE-A7D0-425B-9B0E-CFD6E27DD244}" srcOrd="1" destOrd="0" presId="urn:microsoft.com/office/officeart/2009/3/layout/HorizontalOrganizationChart"/>
    <dgm:cxn modelId="{9C671F14-973E-4A5D-8953-36EC45D92C76}" type="presParOf" srcId="{AB850774-C953-4EB3-8B82-C179CC2026C3}" destId="{396DC08F-27C4-47A0-B384-4EB7CC509662}" srcOrd="1" destOrd="0" presId="urn:microsoft.com/office/officeart/2009/3/layout/HorizontalOrganizationChart"/>
    <dgm:cxn modelId="{4056F5CA-C0FB-4887-8A57-BC1856A5A811}" type="presParOf" srcId="{AB850774-C953-4EB3-8B82-C179CC2026C3}" destId="{EE3E321D-DBE9-4952-9A0B-E4C54F08EE87}" srcOrd="2" destOrd="0" presId="urn:microsoft.com/office/officeart/2009/3/layout/HorizontalOrganizationChart"/>
    <dgm:cxn modelId="{E289A0BB-5CA0-42E6-B516-DE0C66DDFFA2}" type="presParOf" srcId="{0892E065-D20C-46E6-AFBF-778BF38099B4}" destId="{49A543D8-1894-412D-93F4-19179FF6C34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CD5DB7-F1D5-407A-8A6F-ED4ACC54A22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5841466-BA70-487B-A742-403572B69206}">
      <dgm:prSet phldrT="[Texte]" custT="1"/>
      <dgm:spPr/>
      <dgm:t>
        <a:bodyPr/>
        <a:lstStyle/>
        <a:p>
          <a:r>
            <a:rPr lang="fr-FR" sz="22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Aggravation du risque ou apparition de risques nouveaux</a:t>
          </a:r>
          <a:endParaRPr lang="fr-FR" sz="2200" dirty="0"/>
        </a:p>
      </dgm:t>
    </dgm:pt>
    <dgm:pt modelId="{A542BB1A-E5B8-4C97-8A18-6D94CEBB8A65}" type="parTrans" cxnId="{F12171A5-CDBD-4478-84E4-29346750BD35}">
      <dgm:prSet/>
      <dgm:spPr/>
      <dgm:t>
        <a:bodyPr/>
        <a:lstStyle/>
        <a:p>
          <a:endParaRPr lang="fr-FR"/>
        </a:p>
      </dgm:t>
    </dgm:pt>
    <dgm:pt modelId="{841271C1-019E-4381-9C4A-518DA94CE4AA}" type="sibTrans" cxnId="{F12171A5-CDBD-4478-84E4-29346750BD35}">
      <dgm:prSet/>
      <dgm:spPr/>
      <dgm:t>
        <a:bodyPr/>
        <a:lstStyle/>
        <a:p>
          <a:endParaRPr lang="fr-FR"/>
        </a:p>
      </dgm:t>
    </dgm:pt>
    <dgm:pt modelId="{203AE88F-C709-4753-B829-1259A39D902C}">
      <dgm:prSet custT="1"/>
      <dgm:spPr/>
      <dgm:t>
        <a:bodyPr/>
        <a:lstStyle/>
        <a:p>
          <a:r>
            <a:rPr lang="fr-FR" sz="200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L'assuré doit </a:t>
          </a:r>
          <a:r>
            <a:rPr lang="fr-FR" sz="2000" b="1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obligatoirement</a:t>
          </a:r>
          <a:r>
            <a:rPr lang="fr-FR" sz="200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signaler à l’assureur toute aggravation des risques couverts par son contrat d'assurance ou tout nouveau risque (article L. 113-2 du Code des assurances). </a:t>
          </a:r>
          <a:endParaRPr lang="fr-FR" sz="2000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gm:t>
    </dgm:pt>
    <dgm:pt modelId="{88370AA4-C5CC-498F-83CF-59EEA10A50A9}" type="parTrans" cxnId="{C5BB791A-F148-4A32-A4EE-C9DDE35D0422}">
      <dgm:prSet/>
      <dgm:spPr/>
      <dgm:t>
        <a:bodyPr/>
        <a:lstStyle/>
        <a:p>
          <a:endParaRPr lang="fr-FR"/>
        </a:p>
      </dgm:t>
    </dgm:pt>
    <dgm:pt modelId="{675A183B-2F0F-42C9-9B20-871E800A9348}" type="sibTrans" cxnId="{C5BB791A-F148-4A32-A4EE-C9DDE35D0422}">
      <dgm:prSet/>
      <dgm:spPr/>
      <dgm:t>
        <a:bodyPr/>
        <a:lstStyle/>
        <a:p>
          <a:endParaRPr lang="fr-FR"/>
        </a:p>
      </dgm:t>
    </dgm:pt>
    <dgm:pt modelId="{BCE4A39E-31D9-4D0E-9B13-2D4ECD44F15B}">
      <dgm:prSet custT="1"/>
      <dgm:spPr/>
      <dgm:t>
        <a:bodyPr/>
        <a:lstStyle/>
        <a:p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La déclaration doit être faite dans les </a:t>
          </a:r>
          <a:b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</a:br>
          <a:r>
            <a:rPr lang="fr-FR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15 jours qui suivent l’apparition ou l’aggravation du risque.</a:t>
          </a:r>
        </a:p>
      </dgm:t>
    </dgm:pt>
    <dgm:pt modelId="{BEAC452C-9C1A-4D98-BBE5-F4B7A3E0A5B9}" type="parTrans" cxnId="{2CE82FC7-228A-449B-A535-1F46DF9A1AF7}">
      <dgm:prSet/>
      <dgm:spPr/>
      <dgm:t>
        <a:bodyPr/>
        <a:lstStyle/>
        <a:p>
          <a:endParaRPr lang="fr-FR"/>
        </a:p>
      </dgm:t>
    </dgm:pt>
    <dgm:pt modelId="{8D2ADBD2-1D42-47EF-B65D-436C926BA398}" type="sibTrans" cxnId="{2CE82FC7-228A-449B-A535-1F46DF9A1AF7}">
      <dgm:prSet/>
      <dgm:spPr/>
      <dgm:t>
        <a:bodyPr/>
        <a:lstStyle/>
        <a:p>
          <a:endParaRPr lang="fr-FR"/>
        </a:p>
      </dgm:t>
    </dgm:pt>
    <dgm:pt modelId="{2DD237DB-1BFC-43E0-BFB2-23CD435EC0CB}" type="pres">
      <dgm:prSet presAssocID="{2ECD5DB7-F1D5-407A-8A6F-ED4ACC54A22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7FB90BE-B8CB-491B-ADB6-418B52C4450F}" type="pres">
      <dgm:prSet presAssocID="{75841466-BA70-487B-A742-403572B69206}" presName="hierRoot1" presStyleCnt="0"/>
      <dgm:spPr/>
    </dgm:pt>
    <dgm:pt modelId="{D6888FDD-801A-49E8-9BE7-7854559BCB70}" type="pres">
      <dgm:prSet presAssocID="{75841466-BA70-487B-A742-403572B69206}" presName="composite" presStyleCnt="0"/>
      <dgm:spPr/>
    </dgm:pt>
    <dgm:pt modelId="{68127736-86A6-4E79-8E72-4D14879F11B7}" type="pres">
      <dgm:prSet presAssocID="{75841466-BA70-487B-A742-403572B69206}" presName="background" presStyleLbl="node0" presStyleIdx="0" presStyleCnt="1"/>
      <dgm:spPr/>
    </dgm:pt>
    <dgm:pt modelId="{C416A21A-41F3-4BE3-80F1-8A9B5994109A}" type="pres">
      <dgm:prSet presAssocID="{75841466-BA70-487B-A742-403572B69206}" presName="text" presStyleLbl="fgAcc0" presStyleIdx="0" presStyleCnt="1" custScaleX="242773" custScaleY="51897" custLinFactNeighborX="1052" custLinFactNeighborY="-1380">
        <dgm:presLayoutVars>
          <dgm:chPref val="3"/>
        </dgm:presLayoutVars>
      </dgm:prSet>
      <dgm:spPr/>
    </dgm:pt>
    <dgm:pt modelId="{ED53EF78-FE6E-4D07-84FB-C7A386891D55}" type="pres">
      <dgm:prSet presAssocID="{75841466-BA70-487B-A742-403572B69206}" presName="hierChild2" presStyleCnt="0"/>
      <dgm:spPr/>
    </dgm:pt>
    <dgm:pt modelId="{B4D4EBE3-7DCA-4529-A1C8-7006485ED54C}" type="pres">
      <dgm:prSet presAssocID="{88370AA4-C5CC-498F-83CF-59EEA10A50A9}" presName="Name10" presStyleLbl="parChTrans1D2" presStyleIdx="0" presStyleCnt="2"/>
      <dgm:spPr/>
    </dgm:pt>
    <dgm:pt modelId="{240BD01C-255A-40AB-8AE4-5B7D724AFC9A}" type="pres">
      <dgm:prSet presAssocID="{203AE88F-C709-4753-B829-1259A39D902C}" presName="hierRoot2" presStyleCnt="0"/>
      <dgm:spPr/>
    </dgm:pt>
    <dgm:pt modelId="{73F80780-9C49-496E-B1A5-BA1246145B02}" type="pres">
      <dgm:prSet presAssocID="{203AE88F-C709-4753-B829-1259A39D902C}" presName="composite2" presStyleCnt="0"/>
      <dgm:spPr/>
    </dgm:pt>
    <dgm:pt modelId="{8ACF2B89-E82D-43C7-AA24-0F228CCCD1E3}" type="pres">
      <dgm:prSet presAssocID="{203AE88F-C709-4753-B829-1259A39D902C}" presName="background2" presStyleLbl="node2" presStyleIdx="0" presStyleCnt="2"/>
      <dgm:spPr/>
    </dgm:pt>
    <dgm:pt modelId="{5C62D161-DE9F-4A83-AB4A-C57ED5FDCC65}" type="pres">
      <dgm:prSet presAssocID="{203AE88F-C709-4753-B829-1259A39D902C}" presName="text2" presStyleLbl="fgAcc2" presStyleIdx="0" presStyleCnt="2" custScaleX="195667" custScaleY="114689">
        <dgm:presLayoutVars>
          <dgm:chPref val="3"/>
        </dgm:presLayoutVars>
      </dgm:prSet>
      <dgm:spPr/>
    </dgm:pt>
    <dgm:pt modelId="{751185BE-F399-4B7B-9526-A3EED892AEF5}" type="pres">
      <dgm:prSet presAssocID="{203AE88F-C709-4753-B829-1259A39D902C}" presName="hierChild3" presStyleCnt="0"/>
      <dgm:spPr/>
    </dgm:pt>
    <dgm:pt modelId="{2E213425-66C5-4B29-902B-0F525185B8E0}" type="pres">
      <dgm:prSet presAssocID="{BEAC452C-9C1A-4D98-BBE5-F4B7A3E0A5B9}" presName="Name10" presStyleLbl="parChTrans1D2" presStyleIdx="1" presStyleCnt="2"/>
      <dgm:spPr/>
    </dgm:pt>
    <dgm:pt modelId="{6B611ADD-5920-4649-B852-CA0EE61C6ECE}" type="pres">
      <dgm:prSet presAssocID="{BCE4A39E-31D9-4D0E-9B13-2D4ECD44F15B}" presName="hierRoot2" presStyleCnt="0"/>
      <dgm:spPr/>
    </dgm:pt>
    <dgm:pt modelId="{1FE8B198-43E5-47EB-8E50-AD95F6A7D77E}" type="pres">
      <dgm:prSet presAssocID="{BCE4A39E-31D9-4D0E-9B13-2D4ECD44F15B}" presName="composite2" presStyleCnt="0"/>
      <dgm:spPr/>
    </dgm:pt>
    <dgm:pt modelId="{B98FB841-3D7B-4BE7-8C71-3E899ECBFDD1}" type="pres">
      <dgm:prSet presAssocID="{BCE4A39E-31D9-4D0E-9B13-2D4ECD44F15B}" presName="background2" presStyleLbl="node2" presStyleIdx="1" presStyleCnt="2"/>
      <dgm:spPr/>
    </dgm:pt>
    <dgm:pt modelId="{6D4FC080-373C-4437-B27B-3D95917D2CA8}" type="pres">
      <dgm:prSet presAssocID="{BCE4A39E-31D9-4D0E-9B13-2D4ECD44F15B}" presName="text2" presStyleLbl="fgAcc2" presStyleIdx="1" presStyleCnt="2" custScaleX="195667" custScaleY="114689">
        <dgm:presLayoutVars>
          <dgm:chPref val="3"/>
        </dgm:presLayoutVars>
      </dgm:prSet>
      <dgm:spPr/>
    </dgm:pt>
    <dgm:pt modelId="{0C756C90-A17A-4D88-9DA1-5F22CBF61657}" type="pres">
      <dgm:prSet presAssocID="{BCE4A39E-31D9-4D0E-9B13-2D4ECD44F15B}" presName="hierChild3" presStyleCnt="0"/>
      <dgm:spPr/>
    </dgm:pt>
  </dgm:ptLst>
  <dgm:cxnLst>
    <dgm:cxn modelId="{C5BB791A-F148-4A32-A4EE-C9DDE35D0422}" srcId="{75841466-BA70-487B-A742-403572B69206}" destId="{203AE88F-C709-4753-B829-1259A39D902C}" srcOrd="0" destOrd="0" parTransId="{88370AA4-C5CC-498F-83CF-59EEA10A50A9}" sibTransId="{675A183B-2F0F-42C9-9B20-871E800A9348}"/>
    <dgm:cxn modelId="{1958CE5E-3C90-4394-B23E-C0125B75E2EA}" type="presOf" srcId="{203AE88F-C709-4753-B829-1259A39D902C}" destId="{5C62D161-DE9F-4A83-AB4A-C57ED5FDCC65}" srcOrd="0" destOrd="0" presId="urn:microsoft.com/office/officeart/2005/8/layout/hierarchy1"/>
    <dgm:cxn modelId="{B7BDAA67-5CC0-4C61-A22A-4CD18BE4C9B4}" type="presOf" srcId="{88370AA4-C5CC-498F-83CF-59EEA10A50A9}" destId="{B4D4EBE3-7DCA-4529-A1C8-7006485ED54C}" srcOrd="0" destOrd="0" presId="urn:microsoft.com/office/officeart/2005/8/layout/hierarchy1"/>
    <dgm:cxn modelId="{7065A777-439E-4AC8-A11D-50B7E5F80886}" type="presOf" srcId="{2ECD5DB7-F1D5-407A-8A6F-ED4ACC54A229}" destId="{2DD237DB-1BFC-43E0-BFB2-23CD435EC0CB}" srcOrd="0" destOrd="0" presId="urn:microsoft.com/office/officeart/2005/8/layout/hierarchy1"/>
    <dgm:cxn modelId="{D0D45F80-9CC3-4E53-B7D5-5C9A272AAEA1}" type="presOf" srcId="{BEAC452C-9C1A-4D98-BBE5-F4B7A3E0A5B9}" destId="{2E213425-66C5-4B29-902B-0F525185B8E0}" srcOrd="0" destOrd="0" presId="urn:microsoft.com/office/officeart/2005/8/layout/hierarchy1"/>
    <dgm:cxn modelId="{6CA8CB80-9697-4771-BE98-B1A848B1B54F}" type="presOf" srcId="{75841466-BA70-487B-A742-403572B69206}" destId="{C416A21A-41F3-4BE3-80F1-8A9B5994109A}" srcOrd="0" destOrd="0" presId="urn:microsoft.com/office/officeart/2005/8/layout/hierarchy1"/>
    <dgm:cxn modelId="{F12171A5-CDBD-4478-84E4-29346750BD35}" srcId="{2ECD5DB7-F1D5-407A-8A6F-ED4ACC54A229}" destId="{75841466-BA70-487B-A742-403572B69206}" srcOrd="0" destOrd="0" parTransId="{A542BB1A-E5B8-4C97-8A18-6D94CEBB8A65}" sibTransId="{841271C1-019E-4381-9C4A-518DA94CE4AA}"/>
    <dgm:cxn modelId="{02E436BD-2C4B-41C3-A988-C011C494712B}" type="presOf" srcId="{BCE4A39E-31D9-4D0E-9B13-2D4ECD44F15B}" destId="{6D4FC080-373C-4437-B27B-3D95917D2CA8}" srcOrd="0" destOrd="0" presId="urn:microsoft.com/office/officeart/2005/8/layout/hierarchy1"/>
    <dgm:cxn modelId="{2CE82FC7-228A-449B-A535-1F46DF9A1AF7}" srcId="{75841466-BA70-487B-A742-403572B69206}" destId="{BCE4A39E-31D9-4D0E-9B13-2D4ECD44F15B}" srcOrd="1" destOrd="0" parTransId="{BEAC452C-9C1A-4D98-BBE5-F4B7A3E0A5B9}" sibTransId="{8D2ADBD2-1D42-47EF-B65D-436C926BA398}"/>
    <dgm:cxn modelId="{E9CAB440-DFD7-4795-AB45-75530C118016}" type="presParOf" srcId="{2DD237DB-1BFC-43E0-BFB2-23CD435EC0CB}" destId="{77FB90BE-B8CB-491B-ADB6-418B52C4450F}" srcOrd="0" destOrd="0" presId="urn:microsoft.com/office/officeart/2005/8/layout/hierarchy1"/>
    <dgm:cxn modelId="{43B7F991-64B8-4BD6-B3AB-58AEB00812C6}" type="presParOf" srcId="{77FB90BE-B8CB-491B-ADB6-418B52C4450F}" destId="{D6888FDD-801A-49E8-9BE7-7854559BCB70}" srcOrd="0" destOrd="0" presId="urn:microsoft.com/office/officeart/2005/8/layout/hierarchy1"/>
    <dgm:cxn modelId="{6B2FFD7E-1EB9-4705-895C-B5E0CA3726FD}" type="presParOf" srcId="{D6888FDD-801A-49E8-9BE7-7854559BCB70}" destId="{68127736-86A6-4E79-8E72-4D14879F11B7}" srcOrd="0" destOrd="0" presId="urn:microsoft.com/office/officeart/2005/8/layout/hierarchy1"/>
    <dgm:cxn modelId="{3E54635D-1953-4832-B69A-E2475A6075DD}" type="presParOf" srcId="{D6888FDD-801A-49E8-9BE7-7854559BCB70}" destId="{C416A21A-41F3-4BE3-80F1-8A9B5994109A}" srcOrd="1" destOrd="0" presId="urn:microsoft.com/office/officeart/2005/8/layout/hierarchy1"/>
    <dgm:cxn modelId="{2FC4A36C-E266-4272-9359-A66E60DB5D39}" type="presParOf" srcId="{77FB90BE-B8CB-491B-ADB6-418B52C4450F}" destId="{ED53EF78-FE6E-4D07-84FB-C7A386891D55}" srcOrd="1" destOrd="0" presId="urn:microsoft.com/office/officeart/2005/8/layout/hierarchy1"/>
    <dgm:cxn modelId="{AC0B351B-B47C-4C4E-BA61-12C47AB75DEE}" type="presParOf" srcId="{ED53EF78-FE6E-4D07-84FB-C7A386891D55}" destId="{B4D4EBE3-7DCA-4529-A1C8-7006485ED54C}" srcOrd="0" destOrd="0" presId="urn:microsoft.com/office/officeart/2005/8/layout/hierarchy1"/>
    <dgm:cxn modelId="{7AB0E190-87E4-4E4A-8171-39B3792425B3}" type="presParOf" srcId="{ED53EF78-FE6E-4D07-84FB-C7A386891D55}" destId="{240BD01C-255A-40AB-8AE4-5B7D724AFC9A}" srcOrd="1" destOrd="0" presId="urn:microsoft.com/office/officeart/2005/8/layout/hierarchy1"/>
    <dgm:cxn modelId="{817E7593-F76C-4F61-BDFE-C92C91268594}" type="presParOf" srcId="{240BD01C-255A-40AB-8AE4-5B7D724AFC9A}" destId="{73F80780-9C49-496E-B1A5-BA1246145B02}" srcOrd="0" destOrd="0" presId="urn:microsoft.com/office/officeart/2005/8/layout/hierarchy1"/>
    <dgm:cxn modelId="{8D577E78-3506-4B14-98F8-F7971C923FCD}" type="presParOf" srcId="{73F80780-9C49-496E-B1A5-BA1246145B02}" destId="{8ACF2B89-E82D-43C7-AA24-0F228CCCD1E3}" srcOrd="0" destOrd="0" presId="urn:microsoft.com/office/officeart/2005/8/layout/hierarchy1"/>
    <dgm:cxn modelId="{22F31B65-C458-445D-9B58-847F517B1B76}" type="presParOf" srcId="{73F80780-9C49-496E-B1A5-BA1246145B02}" destId="{5C62D161-DE9F-4A83-AB4A-C57ED5FDCC65}" srcOrd="1" destOrd="0" presId="urn:microsoft.com/office/officeart/2005/8/layout/hierarchy1"/>
    <dgm:cxn modelId="{353DB8EC-F0AF-41F9-ACDE-469E1EFF1CC7}" type="presParOf" srcId="{240BD01C-255A-40AB-8AE4-5B7D724AFC9A}" destId="{751185BE-F399-4B7B-9526-A3EED892AEF5}" srcOrd="1" destOrd="0" presId="urn:microsoft.com/office/officeart/2005/8/layout/hierarchy1"/>
    <dgm:cxn modelId="{1706CAFB-4B13-4159-A7F4-CDD7B63D90E4}" type="presParOf" srcId="{ED53EF78-FE6E-4D07-84FB-C7A386891D55}" destId="{2E213425-66C5-4B29-902B-0F525185B8E0}" srcOrd="2" destOrd="0" presId="urn:microsoft.com/office/officeart/2005/8/layout/hierarchy1"/>
    <dgm:cxn modelId="{CE48B566-1ADF-443F-88A1-8678D3C49714}" type="presParOf" srcId="{ED53EF78-FE6E-4D07-84FB-C7A386891D55}" destId="{6B611ADD-5920-4649-B852-CA0EE61C6ECE}" srcOrd="3" destOrd="0" presId="urn:microsoft.com/office/officeart/2005/8/layout/hierarchy1"/>
    <dgm:cxn modelId="{3A78C872-3EF3-40C7-A403-05BD0CBC75E4}" type="presParOf" srcId="{6B611ADD-5920-4649-B852-CA0EE61C6ECE}" destId="{1FE8B198-43E5-47EB-8E50-AD95F6A7D77E}" srcOrd="0" destOrd="0" presId="urn:microsoft.com/office/officeart/2005/8/layout/hierarchy1"/>
    <dgm:cxn modelId="{B0D6A3C0-0D8D-4BE2-8B19-87AD502F0846}" type="presParOf" srcId="{1FE8B198-43E5-47EB-8E50-AD95F6A7D77E}" destId="{B98FB841-3D7B-4BE7-8C71-3E899ECBFDD1}" srcOrd="0" destOrd="0" presId="urn:microsoft.com/office/officeart/2005/8/layout/hierarchy1"/>
    <dgm:cxn modelId="{B4D52CC8-1A14-44EB-95C7-99CF8C864B17}" type="presParOf" srcId="{1FE8B198-43E5-47EB-8E50-AD95F6A7D77E}" destId="{6D4FC080-373C-4437-B27B-3D95917D2CA8}" srcOrd="1" destOrd="0" presId="urn:microsoft.com/office/officeart/2005/8/layout/hierarchy1"/>
    <dgm:cxn modelId="{5CB11EF3-00BC-4D81-9E0C-6635D6D42ED3}" type="presParOf" srcId="{6B611ADD-5920-4649-B852-CA0EE61C6ECE}" destId="{0C756C90-A17A-4D88-9DA1-5F22CBF6165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79B2C0-85ED-48D6-8A91-39CBCAA091DD}">
      <dsp:nvSpPr>
        <dsp:cNvPr id="0" name=""/>
        <dsp:cNvSpPr/>
      </dsp:nvSpPr>
      <dsp:spPr>
        <a:xfrm>
          <a:off x="4797" y="0"/>
          <a:ext cx="2122131" cy="7245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Echéance (J)</a:t>
          </a:r>
        </a:p>
      </dsp:txBody>
      <dsp:txXfrm>
        <a:off x="367095" y="0"/>
        <a:ext cx="1397535" cy="724596"/>
      </dsp:txXfrm>
    </dsp:sp>
    <dsp:sp modelId="{3CC643FC-ED1E-4AC0-8023-C989BB791A46}">
      <dsp:nvSpPr>
        <dsp:cNvPr id="0" name=""/>
        <dsp:cNvSpPr/>
      </dsp:nvSpPr>
      <dsp:spPr>
        <a:xfrm>
          <a:off x="1722143" y="0"/>
          <a:ext cx="2804277" cy="7245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latin typeface="Arial" panose="020B0604020202020204" pitchFamily="34" charset="0"/>
              <a:cs typeface="Arial" panose="020B0604020202020204" pitchFamily="34" charset="0"/>
            </a:rPr>
            <a:t>Mise en demeure (J+10)</a:t>
          </a:r>
        </a:p>
      </dsp:txBody>
      <dsp:txXfrm>
        <a:off x="2084441" y="0"/>
        <a:ext cx="2079681" cy="724596"/>
      </dsp:txXfrm>
    </dsp:sp>
    <dsp:sp modelId="{EF5D9F88-DF71-42D6-81D5-1D744341C63A}">
      <dsp:nvSpPr>
        <dsp:cNvPr id="0" name=""/>
        <dsp:cNvSpPr/>
      </dsp:nvSpPr>
      <dsp:spPr>
        <a:xfrm>
          <a:off x="4121634" y="0"/>
          <a:ext cx="5608554" cy="7245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Suspension garantie (J+40)</a:t>
          </a:r>
        </a:p>
      </dsp:txBody>
      <dsp:txXfrm>
        <a:off x="4483932" y="0"/>
        <a:ext cx="4883958" cy="724596"/>
      </dsp:txXfrm>
    </dsp:sp>
    <dsp:sp modelId="{6556570A-2A64-4A59-8144-38D953FA2536}">
      <dsp:nvSpPr>
        <dsp:cNvPr id="0" name=""/>
        <dsp:cNvSpPr/>
      </dsp:nvSpPr>
      <dsp:spPr>
        <a:xfrm>
          <a:off x="9325402" y="0"/>
          <a:ext cx="2199729" cy="7245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" panose="020B0604020202020204" pitchFamily="34" charset="0"/>
              <a:cs typeface="Arial" panose="020B0604020202020204" pitchFamily="34" charset="0"/>
            </a:rPr>
            <a:t>Résiliation (J+50)</a:t>
          </a:r>
        </a:p>
      </dsp:txBody>
      <dsp:txXfrm>
        <a:off x="9687700" y="0"/>
        <a:ext cx="1475133" cy="7245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171F63-CC17-4B0F-9451-09E137CF1949}">
      <dsp:nvSpPr>
        <dsp:cNvPr id="0" name=""/>
        <dsp:cNvSpPr/>
      </dsp:nvSpPr>
      <dsp:spPr>
        <a:xfrm>
          <a:off x="3640162" y="961175"/>
          <a:ext cx="5466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6642" y="457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ECD162-CE88-436C-A610-13807BB96F80}">
      <dsp:nvSpPr>
        <dsp:cNvPr id="0" name=""/>
        <dsp:cNvSpPr/>
      </dsp:nvSpPr>
      <dsp:spPr>
        <a:xfrm>
          <a:off x="629" y="23444"/>
          <a:ext cx="3639533" cy="19669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L’assureur est à l’origine d’une proposition de modification du contrat d’assurance</a:t>
          </a:r>
          <a:endParaRPr lang="fr-FR" sz="2200" kern="1200" dirty="0">
            <a:solidFill>
              <a:srgbClr val="FFFF00"/>
            </a:solidFill>
          </a:endParaRPr>
        </a:p>
      </dsp:txBody>
      <dsp:txXfrm>
        <a:off x="629" y="23444"/>
        <a:ext cx="3639533" cy="1966900"/>
      </dsp:txXfrm>
    </dsp:sp>
    <dsp:sp modelId="{46434977-F6B3-44A5-B2F7-E605F54EE1F8}">
      <dsp:nvSpPr>
        <dsp:cNvPr id="0" name=""/>
        <dsp:cNvSpPr/>
      </dsp:nvSpPr>
      <dsp:spPr>
        <a:xfrm>
          <a:off x="4186805" y="561353"/>
          <a:ext cx="7065875" cy="8910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Il doit recueillir </a:t>
          </a:r>
          <a:r>
            <a:rPr lang="fr-FR" sz="2400" b="1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l’accord</a:t>
          </a:r>
          <a:r>
            <a:rPr lang="fr-FR" sz="2400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 de l’assuré qui sera matérialisé par un avenant au contrat.</a:t>
          </a:r>
        </a:p>
      </dsp:txBody>
      <dsp:txXfrm>
        <a:off x="4186805" y="561353"/>
        <a:ext cx="7065875" cy="8910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B80A2-9B4C-449C-A26D-553FF4F3DBE5}">
      <dsp:nvSpPr>
        <dsp:cNvPr id="0" name=""/>
        <dsp:cNvSpPr/>
      </dsp:nvSpPr>
      <dsp:spPr>
        <a:xfrm>
          <a:off x="3420090" y="1008317"/>
          <a:ext cx="106006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060063" y="457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3D05AC-8DAA-495E-A01C-2942E92906F5}">
      <dsp:nvSpPr>
        <dsp:cNvPr id="0" name=""/>
        <dsp:cNvSpPr/>
      </dsp:nvSpPr>
      <dsp:spPr>
        <a:xfrm>
          <a:off x="5965" y="235424"/>
          <a:ext cx="3414124" cy="16372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kern="1200" dirty="0">
              <a:solidFill>
                <a:srgbClr val="FFFF00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L’assuré est à l’origine d’une demande de modification du contrat d’assurance  </a:t>
          </a:r>
          <a:endParaRPr lang="fr-FR" sz="2200" b="0" kern="1200" dirty="0">
            <a:solidFill>
              <a:srgbClr val="FFFF00"/>
            </a:solidFill>
          </a:endParaRPr>
        </a:p>
      </dsp:txBody>
      <dsp:txXfrm>
        <a:off x="5965" y="235424"/>
        <a:ext cx="3414124" cy="1637225"/>
      </dsp:txXfrm>
    </dsp:sp>
    <dsp:sp modelId="{716F87A7-6E5C-4BE3-BBD0-4F1E2C25C7E2}">
      <dsp:nvSpPr>
        <dsp:cNvPr id="0" name=""/>
        <dsp:cNvSpPr/>
      </dsp:nvSpPr>
      <dsp:spPr>
        <a:xfrm>
          <a:off x="4480153" y="459454"/>
          <a:ext cx="6804791" cy="118916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Il doit envoyer une proposition de modification du contrat à son assureur.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effectLst/>
              <a:latin typeface="Arial" panose="020B0604020202020204" pitchFamily="34" charset="0"/>
              <a:cs typeface="Arial" panose="020B0604020202020204" pitchFamily="34" charset="0"/>
            </a:rPr>
            <a:t>Une lettre recommandée est conseillée. </a:t>
          </a:r>
        </a:p>
      </dsp:txBody>
      <dsp:txXfrm>
        <a:off x="4480153" y="459454"/>
        <a:ext cx="6804791" cy="11891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213425-66C5-4B29-902B-0F525185B8E0}">
      <dsp:nvSpPr>
        <dsp:cNvPr id="0" name=""/>
        <dsp:cNvSpPr/>
      </dsp:nvSpPr>
      <dsp:spPr>
        <a:xfrm>
          <a:off x="5683207" y="787463"/>
          <a:ext cx="2642536" cy="733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6886"/>
              </a:lnTo>
              <a:lnTo>
                <a:pt x="2642536" y="506886"/>
              </a:lnTo>
              <a:lnTo>
                <a:pt x="2642536" y="73377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D4EBE3-7DCA-4529-A1C8-7006485ED54C}">
      <dsp:nvSpPr>
        <dsp:cNvPr id="0" name=""/>
        <dsp:cNvSpPr/>
      </dsp:nvSpPr>
      <dsp:spPr>
        <a:xfrm>
          <a:off x="2989138" y="787463"/>
          <a:ext cx="2694068" cy="733779"/>
        </a:xfrm>
        <a:custGeom>
          <a:avLst/>
          <a:gdLst/>
          <a:ahLst/>
          <a:cxnLst/>
          <a:rect l="0" t="0" r="0" b="0"/>
          <a:pathLst>
            <a:path>
              <a:moveTo>
                <a:pt x="2694068" y="0"/>
              </a:moveTo>
              <a:lnTo>
                <a:pt x="2694068" y="506886"/>
              </a:lnTo>
              <a:lnTo>
                <a:pt x="0" y="506886"/>
              </a:lnTo>
              <a:lnTo>
                <a:pt x="0" y="733779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127736-86A6-4E79-8E72-4D14879F11B7}">
      <dsp:nvSpPr>
        <dsp:cNvPr id="0" name=""/>
        <dsp:cNvSpPr/>
      </dsp:nvSpPr>
      <dsp:spPr>
        <a:xfrm>
          <a:off x="2710174" y="-19669"/>
          <a:ext cx="5946066" cy="8071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16A21A-41F3-4BE3-80F1-8A9B5994109A}">
      <dsp:nvSpPr>
        <dsp:cNvPr id="0" name=""/>
        <dsp:cNvSpPr/>
      </dsp:nvSpPr>
      <dsp:spPr>
        <a:xfrm>
          <a:off x="2982310" y="238860"/>
          <a:ext cx="5946066" cy="8071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Aggravation du risque ou apparition de risques nouveaux</a:t>
          </a:r>
          <a:endParaRPr lang="fr-FR" sz="2200" kern="1200" dirty="0"/>
        </a:p>
      </dsp:txBody>
      <dsp:txXfrm>
        <a:off x="3005950" y="262500"/>
        <a:ext cx="5898786" cy="759853"/>
      </dsp:txXfrm>
    </dsp:sp>
    <dsp:sp modelId="{8ACF2B89-E82D-43C7-AA24-0F228CCCD1E3}">
      <dsp:nvSpPr>
        <dsp:cNvPr id="0" name=""/>
        <dsp:cNvSpPr/>
      </dsp:nvSpPr>
      <dsp:spPr>
        <a:xfrm>
          <a:off x="592972" y="1521243"/>
          <a:ext cx="4792332" cy="1783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62D161-DE9F-4A83-AB4A-C57ED5FDCC65}">
      <dsp:nvSpPr>
        <dsp:cNvPr id="0" name=""/>
        <dsp:cNvSpPr/>
      </dsp:nvSpPr>
      <dsp:spPr>
        <a:xfrm>
          <a:off x="865108" y="1779773"/>
          <a:ext cx="4792332" cy="17837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L'assuré doit </a:t>
          </a:r>
          <a:r>
            <a:rPr lang="fr-FR" sz="2000" b="1" kern="120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obligatoirement</a:t>
          </a:r>
          <a:r>
            <a:rPr lang="fr-FR" sz="2000" kern="120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 signaler à l’assureur toute aggravation des risques couverts par son contrat d'assurance ou tout nouveau risque (article L. 113-2 du Code des assurances). </a:t>
          </a:r>
          <a:endParaRPr lang="fr-FR" sz="2000" kern="1200" dirty="0"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endParaRPr>
        </a:p>
      </dsp:txBody>
      <dsp:txXfrm>
        <a:off x="917351" y="1832016"/>
        <a:ext cx="4687846" cy="1679226"/>
      </dsp:txXfrm>
    </dsp:sp>
    <dsp:sp modelId="{B98FB841-3D7B-4BE7-8C71-3E899ECBFDD1}">
      <dsp:nvSpPr>
        <dsp:cNvPr id="0" name=""/>
        <dsp:cNvSpPr/>
      </dsp:nvSpPr>
      <dsp:spPr>
        <a:xfrm>
          <a:off x="5929577" y="1521243"/>
          <a:ext cx="4792332" cy="17837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4FC080-373C-4437-B27B-3D95917D2CA8}">
      <dsp:nvSpPr>
        <dsp:cNvPr id="0" name=""/>
        <dsp:cNvSpPr/>
      </dsp:nvSpPr>
      <dsp:spPr>
        <a:xfrm>
          <a:off x="6201714" y="1779773"/>
          <a:ext cx="4792332" cy="17837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La déclaration doit être faite dans les </a:t>
          </a:r>
          <a:b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</a:br>
          <a:r>
            <a:rPr lang="fr-FR" sz="2000" kern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rPr>
            <a:t>15 jours qui suivent l’apparition ou l’aggravation du risque.</a:t>
          </a:r>
        </a:p>
      </dsp:txBody>
      <dsp:txXfrm>
        <a:off x="6253957" y="1832016"/>
        <a:ext cx="4687846" cy="16792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3650C-1A2D-1E48-8576-51CD4072CA50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2198E0-9BBD-434E-B171-F21096220B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028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-1" y="587373"/>
            <a:ext cx="7920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Gérer les contrats d’assurance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066" y="1140735"/>
            <a:ext cx="1150763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3.1. Suivre les échéances et les règlements</a:t>
            </a:r>
          </a:p>
          <a:p>
            <a:pPr marL="361950" algn="ctr">
              <a:spcBef>
                <a:spcPts val="18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primes d’assurance sont payables</a:t>
            </a:r>
          </a:p>
          <a:p>
            <a:pPr marL="361950" algn="ctr"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d’avance et en une seule fois 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(année) </a:t>
            </a:r>
          </a:p>
          <a:p>
            <a:pPr marL="361950" algn="ctr">
              <a:spcAft>
                <a:spcPts val="0"/>
              </a:spcAft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 fractionnée 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(semestrielle, trimestrielle ou mensuelle).  </a:t>
            </a:r>
          </a:p>
          <a:p>
            <a:pPr marL="361950" algn="ctr">
              <a:spcBef>
                <a:spcPts val="24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garantie cesse si l’entreprise ne règle pas ses primes. </a:t>
            </a:r>
          </a:p>
          <a:p>
            <a:pPr marL="361950" algn="ctr">
              <a:spcBef>
                <a:spcPts val="12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=&gt; L’entreprise doit être à jour de ses paiements pour rester assurée.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5686" y="4623758"/>
            <a:ext cx="3170288" cy="2116018"/>
          </a:xfrm>
          <a:prstGeom prst="rect">
            <a:avLst/>
          </a:prstGeom>
        </p:spPr>
      </p:pic>
      <p:sp>
        <p:nvSpPr>
          <p:cNvPr id="9" name="Titre 1">
            <a:extLst>
              <a:ext uri="{FF2B5EF4-FFF2-40B4-BE49-F238E27FC236}">
                <a16:creationId xmlns:a16="http://schemas.microsoft.com/office/drawing/2014/main" id="{6A180B97-B288-4B13-807A-4A96CE24ADCA}"/>
              </a:ext>
            </a:extLst>
          </p:cNvPr>
          <p:cNvSpPr txBox="1">
            <a:spLocks/>
          </p:cNvSpPr>
          <p:nvPr/>
        </p:nvSpPr>
        <p:spPr>
          <a:xfrm>
            <a:off x="-1" y="1"/>
            <a:ext cx="12152963" cy="52322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2800" b="1">
                <a:latin typeface="Arial" panose="020B0604020202020204" pitchFamily="34" charset="0"/>
                <a:cs typeface="Arial" panose="020B0604020202020204" pitchFamily="34" charset="0"/>
              </a:rPr>
              <a:t>Chap. 8 – La gestion des risques liés à la personne et des biens</a:t>
            </a:r>
            <a:endParaRPr lang="fr-F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9587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9274" y="353058"/>
            <a:ext cx="11464507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3.1. Suivi des échéances et des règlements</a:t>
            </a:r>
          </a:p>
          <a:p>
            <a:pPr marL="361950" algn="ctr">
              <a:spcBef>
                <a:spcPts val="24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Code des assurances impose </a:t>
            </a:r>
          </a:p>
          <a:p>
            <a:pPr marL="361950" algn="ctr"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règles en cas de défaut ou de retard de règlement.</a:t>
            </a:r>
          </a:p>
          <a:p>
            <a:pPr marL="180975" algn="ctr">
              <a:spcBef>
                <a:spcPts val="1800"/>
              </a:spcBef>
              <a:spcAft>
                <a:spcPts val="0"/>
              </a:spcAft>
            </a:pPr>
            <a:r>
              <a:rPr lang="fr-FR" sz="22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 … À défaut de paiement d’une prime ou d’une fraction de prime, </a:t>
            </a:r>
            <a:r>
              <a:rPr lang="fr-FR" sz="22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les dix jours</a:t>
            </a:r>
            <a:r>
              <a:rPr lang="fr-FR" sz="22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son échéance, […], la garantie ne peut être suspendue que </a:t>
            </a:r>
            <a:r>
              <a:rPr lang="fr-FR" sz="22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trente jours</a:t>
            </a:r>
            <a:r>
              <a:rPr lang="fr-FR" sz="22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après la mise en demeure de l’assuré. […] L’assureur a le droit de résilier le contrat </a:t>
            </a:r>
            <a:r>
              <a:rPr lang="fr-FR" sz="2200" b="1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dix jours</a:t>
            </a:r>
            <a:r>
              <a:rPr lang="fr-FR" sz="22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après l’expiration du délai de trente jours mentionné au deuxième alinéa du présent article. »</a:t>
            </a:r>
            <a:endParaRPr lang="fr-FR" sz="2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2340578541"/>
              </p:ext>
            </p:extLst>
          </p:nvPr>
        </p:nvGraphicFramePr>
        <p:xfrm>
          <a:off x="395732" y="4192940"/>
          <a:ext cx="11529930" cy="7245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84029" y="5239064"/>
            <a:ext cx="116600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garantie reste donc acquise 40 jours après la date d’échéance et la mise en demeure ne suspend pas la garantie. </a:t>
            </a:r>
          </a:p>
          <a:p>
            <a:pPr algn="ctr">
              <a:spcAft>
                <a:spcPts val="0"/>
              </a:spcAft>
            </a:pPr>
            <a:r>
              <a:rPr lang="fr-FR" sz="24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contre, la garantie cesse au-delà de ce délai. 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62159" y="284916"/>
            <a:ext cx="1093829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3.2. Suivre les contrats et les garanties</a:t>
            </a:r>
          </a:p>
        </p:txBody>
      </p:sp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380747759"/>
              </p:ext>
            </p:extLst>
          </p:nvPr>
        </p:nvGraphicFramePr>
        <p:xfrm>
          <a:off x="469659" y="1121297"/>
          <a:ext cx="11252681" cy="2013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851962FA-D14B-429C-AD63-F5F609E425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943206"/>
              </p:ext>
            </p:extLst>
          </p:nvPr>
        </p:nvGraphicFramePr>
        <p:xfrm>
          <a:off x="516343" y="3324272"/>
          <a:ext cx="11304438" cy="2108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000F76A1-D03D-4B15-BA8D-B9979EE2F7F7}"/>
              </a:ext>
            </a:extLst>
          </p:cNvPr>
          <p:cNvSpPr/>
          <p:nvPr/>
        </p:nvSpPr>
        <p:spPr>
          <a:xfrm>
            <a:off x="257927" y="5384582"/>
            <a:ext cx="11340861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nouvelles garanties peuvent être imposées par la loi. </a:t>
            </a:r>
          </a:p>
          <a:p>
            <a:pPr algn="ctr" fontAlgn="ctr">
              <a:spcBef>
                <a:spcPts val="600"/>
              </a:spcBef>
              <a:spcAft>
                <a:spcPts val="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=&gt; L’assuré ne peut pas les refuser.  </a:t>
            </a:r>
            <a:endParaRPr lang="fr-FR" sz="2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30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1921533910"/>
              </p:ext>
            </p:extLst>
          </p:nvPr>
        </p:nvGraphicFramePr>
        <p:xfrm>
          <a:off x="396538" y="1365613"/>
          <a:ext cx="11587019" cy="3565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F5E2E38D-3CA6-41DD-8730-A665F33E0418}"/>
              </a:ext>
            </a:extLst>
          </p:cNvPr>
          <p:cNvSpPr/>
          <p:nvPr/>
        </p:nvSpPr>
        <p:spPr>
          <a:xfrm>
            <a:off x="162159" y="284916"/>
            <a:ext cx="1093829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fr-FR" sz="26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3.2. Suivre les contrats et les garanties</a:t>
            </a:r>
          </a:p>
        </p:txBody>
      </p:sp>
    </p:spTree>
    <p:extLst>
      <p:ext uri="{BB962C8B-B14F-4D97-AF65-F5344CB8AC3E}">
        <p14:creationId xmlns:p14="http://schemas.microsoft.com/office/powerpoint/2010/main" val="237203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230</TotalTime>
  <Words>371</Words>
  <Application>Microsoft Office PowerPoint</Application>
  <PresentationFormat>Grand écran</PresentationFormat>
  <Paragraphs>30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39</cp:revision>
  <dcterms:created xsi:type="dcterms:W3CDTF">2014-01-14T07:42:30Z</dcterms:created>
  <dcterms:modified xsi:type="dcterms:W3CDTF">2023-11-26T19:37:28Z</dcterms:modified>
</cp:coreProperties>
</file>