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222D9-2235-4BF1-8328-37150AE07A3B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F845220-8790-4C18-B807-28B6ED6180A1}">
      <dgm:prSet phldrT="[Texte]" custT="1"/>
      <dgm:spPr/>
      <dgm:t>
        <a:bodyPr/>
        <a:lstStyle/>
        <a:p>
          <a:r>
            <a:rPr lang="fr-FR" sz="2800" b="1" dirty="0">
              <a:latin typeface="Arial Narrow" panose="020B0606020202030204" pitchFamily="34" charset="0"/>
            </a:rPr>
            <a:t>Protections contre</a:t>
          </a:r>
        </a:p>
      </dgm:t>
    </dgm:pt>
    <dgm:pt modelId="{D05BF07F-5CC9-4DCF-9AD0-6FC301221564}" type="parTrans" cxnId="{6479518C-85F8-4DE1-8E2E-8B1E66509B18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707CDBF8-51CC-4A24-BB72-21C789DB0E78}" type="sibTrans" cxnId="{6479518C-85F8-4DE1-8E2E-8B1E66509B18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DE68A222-072E-480E-917C-6649C70FDD30}">
      <dgm:prSet phldrT="[Texte]" custT="1"/>
      <dgm:spPr/>
      <dgm:t>
        <a:bodyPr/>
        <a:lstStyle/>
        <a:p>
          <a:r>
            <a:rPr lang="fr-FR" sz="2200" b="1" dirty="0">
              <a:latin typeface="Arial Narrow" panose="020B0606020202030204" pitchFamily="34" charset="0"/>
            </a:rPr>
            <a:t>les risques liés aux personnes (santé, retraite, accident…)</a:t>
          </a:r>
        </a:p>
      </dgm:t>
    </dgm:pt>
    <dgm:pt modelId="{19F75E1D-BE5D-4F35-8D13-F041CD7CCF4A}" type="parTrans" cxnId="{9DDE8A0C-88EA-4606-9F47-E74BD63EC80A}">
      <dgm:prSet custT="1"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4763EB57-D248-4557-B1F6-16C738916B01}" type="sibTrans" cxnId="{9DDE8A0C-88EA-4606-9F47-E74BD63EC80A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ABCA39C6-6727-4461-91AF-264EECF38B67}">
      <dgm:prSet custT="1"/>
      <dgm:spPr/>
      <dgm:t>
        <a:bodyPr/>
        <a:lstStyle/>
        <a:p>
          <a:r>
            <a:rPr lang="fr-FR" sz="2200" b="1" dirty="0">
              <a:latin typeface="Arial Narrow" panose="020B0606020202030204" pitchFamily="34" charset="0"/>
            </a:rPr>
            <a:t>les risques liés aux biens (dégradation des machines, des locaux, incendie, </a:t>
          </a:r>
          <a:r>
            <a:rPr lang="fr-FR" sz="2200" b="1" dirty="0" err="1">
              <a:latin typeface="Arial Narrow" panose="020B0606020202030204" pitchFamily="34" charset="0"/>
            </a:rPr>
            <a:t>dégat</a:t>
          </a:r>
          <a:r>
            <a:rPr lang="fr-FR" sz="2200" b="1" dirty="0">
              <a:latin typeface="Arial Narrow" panose="020B0606020202030204" pitchFamily="34" charset="0"/>
            </a:rPr>
            <a:t> des eaux…)</a:t>
          </a:r>
        </a:p>
      </dgm:t>
    </dgm:pt>
    <dgm:pt modelId="{16D3DB95-9502-4E7C-9D02-093A25AD7150}" type="parTrans" cxnId="{2E415D9B-5BE2-4BFE-A328-E7AA39B5BC13}">
      <dgm:prSet custT="1"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28DCFF05-1B54-4D72-93CA-F85D691F2C6D}" type="sibTrans" cxnId="{2E415D9B-5BE2-4BFE-A328-E7AA39B5BC13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EAA4109F-0C98-4F7A-89BC-245D44192D61}">
      <dgm:prSet custT="1"/>
      <dgm:spPr/>
      <dgm:t>
        <a:bodyPr/>
        <a:lstStyle/>
        <a:p>
          <a:r>
            <a:rPr lang="fr-FR" sz="2200" b="1" dirty="0">
              <a:latin typeface="Arial Narrow" panose="020B0606020202030204" pitchFamily="34" charset="0"/>
            </a:rPr>
            <a:t>les risques liés à des actes qui engagent la responsabilité des personnes (dommages causés à des tiers, des machines…)</a:t>
          </a:r>
        </a:p>
      </dgm:t>
    </dgm:pt>
    <dgm:pt modelId="{91E9C72E-E608-458E-99AF-D5CD53B71FCA}" type="parTrans" cxnId="{71AEC4F3-F6E8-4F0F-B417-8288967BAB45}">
      <dgm:prSet custT="1"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0D8A649D-925E-4593-A793-D51DC0429F94}" type="sibTrans" cxnId="{71AEC4F3-F6E8-4F0F-B417-8288967BAB45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47BBC4A9-B9AF-4481-8B51-9CA6E779FD2C}">
      <dgm:prSet custT="1"/>
      <dgm:spPr/>
      <dgm:t>
        <a:bodyPr/>
        <a:lstStyle/>
        <a:p>
          <a:r>
            <a:rPr lang="fr-FR" sz="2200" b="1" dirty="0">
              <a:latin typeface="Arial Narrow" panose="020B0606020202030204" pitchFamily="34" charset="0"/>
            </a:rPr>
            <a:t>les autres risques supportés par l’entreprise (litige juridique, informatique, automobile…)</a:t>
          </a:r>
        </a:p>
      </dgm:t>
    </dgm:pt>
    <dgm:pt modelId="{49A53AA6-604F-4F95-A2B4-563120893021}" type="parTrans" cxnId="{380CF4BC-86CC-4017-B4BF-583232449E21}">
      <dgm:prSet custT="1"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51D6C17A-470B-4CAB-B8FD-174B9466F508}" type="sibTrans" cxnId="{380CF4BC-86CC-4017-B4BF-583232449E21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ECB0719E-AB73-4BCD-B6AF-F22E52B3D613}">
      <dgm:prSet custT="1"/>
      <dgm:spPr/>
      <dgm:t>
        <a:bodyPr/>
        <a:lstStyle/>
        <a:p>
          <a:r>
            <a:rPr lang="fr-FR" sz="2200" b="1" dirty="0">
              <a:latin typeface="Arial Narrow" panose="020B0606020202030204" pitchFamily="34" charset="0"/>
            </a:rPr>
            <a:t>les risques liés à la protection industrielle et intellectuelle</a:t>
          </a:r>
        </a:p>
      </dgm:t>
    </dgm:pt>
    <dgm:pt modelId="{D9895266-EB62-422F-AE9A-8ACA97FD6B04}" type="parTrans" cxnId="{0718A9BC-0626-4248-828A-8BF16BF59A45}">
      <dgm:prSet custT="1"/>
      <dgm:spPr/>
      <dgm:t>
        <a:bodyPr/>
        <a:lstStyle/>
        <a:p>
          <a:endParaRPr lang="fr-FR" sz="1200"/>
        </a:p>
      </dgm:t>
    </dgm:pt>
    <dgm:pt modelId="{EB200957-41A2-4AC6-9FE4-DF86AB32E28A}" type="sibTrans" cxnId="{0718A9BC-0626-4248-828A-8BF16BF59A45}">
      <dgm:prSet/>
      <dgm:spPr/>
      <dgm:t>
        <a:bodyPr/>
        <a:lstStyle/>
        <a:p>
          <a:endParaRPr lang="fr-FR" sz="4800"/>
        </a:p>
      </dgm:t>
    </dgm:pt>
    <dgm:pt modelId="{19D6263B-0B90-4BCB-8EBF-57FB168318C3}" type="pres">
      <dgm:prSet presAssocID="{944222D9-2235-4BF1-8328-37150AE07A3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1DF79D7-FF64-4817-98D3-63A49CB23616}" type="pres">
      <dgm:prSet presAssocID="{3F845220-8790-4C18-B807-28B6ED6180A1}" presName="root1" presStyleCnt="0"/>
      <dgm:spPr/>
    </dgm:pt>
    <dgm:pt modelId="{443E59E2-D45A-4822-995E-97742F88CB2A}" type="pres">
      <dgm:prSet presAssocID="{3F845220-8790-4C18-B807-28B6ED6180A1}" presName="LevelOneTextNode" presStyleLbl="node0" presStyleIdx="0" presStyleCnt="1" custScaleX="167711" custScaleY="169547">
        <dgm:presLayoutVars>
          <dgm:chPref val="3"/>
        </dgm:presLayoutVars>
      </dgm:prSet>
      <dgm:spPr/>
    </dgm:pt>
    <dgm:pt modelId="{69282BA0-5F15-4A6F-B873-2746D04F5946}" type="pres">
      <dgm:prSet presAssocID="{3F845220-8790-4C18-B807-28B6ED6180A1}" presName="level2hierChild" presStyleCnt="0"/>
      <dgm:spPr/>
    </dgm:pt>
    <dgm:pt modelId="{3D91B621-3A3D-4F16-9BCE-89BE6E9B412D}" type="pres">
      <dgm:prSet presAssocID="{19F75E1D-BE5D-4F35-8D13-F041CD7CCF4A}" presName="conn2-1" presStyleLbl="parChTrans1D2" presStyleIdx="0" presStyleCnt="5"/>
      <dgm:spPr/>
    </dgm:pt>
    <dgm:pt modelId="{735BA16A-F2E7-4C51-A1D4-1BFE580A8974}" type="pres">
      <dgm:prSet presAssocID="{19F75E1D-BE5D-4F35-8D13-F041CD7CCF4A}" presName="connTx" presStyleLbl="parChTrans1D2" presStyleIdx="0" presStyleCnt="5"/>
      <dgm:spPr/>
    </dgm:pt>
    <dgm:pt modelId="{45EB4E9D-3140-4E2F-904F-C919FD407D23}" type="pres">
      <dgm:prSet presAssocID="{DE68A222-072E-480E-917C-6649C70FDD30}" presName="root2" presStyleCnt="0"/>
      <dgm:spPr/>
    </dgm:pt>
    <dgm:pt modelId="{F0BA31CF-F597-4E72-915D-11D54C76777A}" type="pres">
      <dgm:prSet presAssocID="{DE68A222-072E-480E-917C-6649C70FDD30}" presName="LevelTwoTextNode" presStyleLbl="node2" presStyleIdx="0" presStyleCnt="5" custScaleX="706388" custScaleY="112841" custLinFactNeighborX="662" custLinFactNeighborY="-48318">
        <dgm:presLayoutVars>
          <dgm:chPref val="3"/>
        </dgm:presLayoutVars>
      </dgm:prSet>
      <dgm:spPr/>
    </dgm:pt>
    <dgm:pt modelId="{7037F4EF-66B4-4EC9-88C7-5645FB0B639B}" type="pres">
      <dgm:prSet presAssocID="{DE68A222-072E-480E-917C-6649C70FDD30}" presName="level3hierChild" presStyleCnt="0"/>
      <dgm:spPr/>
    </dgm:pt>
    <dgm:pt modelId="{B8836C2A-3C05-4AA8-850F-A6000DDEE952}" type="pres">
      <dgm:prSet presAssocID="{16D3DB95-9502-4E7C-9D02-093A25AD7150}" presName="conn2-1" presStyleLbl="parChTrans1D2" presStyleIdx="1" presStyleCnt="5"/>
      <dgm:spPr/>
    </dgm:pt>
    <dgm:pt modelId="{AEBFC140-14BA-4D12-99E6-769B43E0DAEF}" type="pres">
      <dgm:prSet presAssocID="{16D3DB95-9502-4E7C-9D02-093A25AD7150}" presName="connTx" presStyleLbl="parChTrans1D2" presStyleIdx="1" presStyleCnt="5"/>
      <dgm:spPr/>
    </dgm:pt>
    <dgm:pt modelId="{8A3820C9-0042-4C6F-A4AF-C837FA7AC9DB}" type="pres">
      <dgm:prSet presAssocID="{ABCA39C6-6727-4461-91AF-264EECF38B67}" presName="root2" presStyleCnt="0"/>
      <dgm:spPr/>
    </dgm:pt>
    <dgm:pt modelId="{4113BFED-7F4A-4C74-BEDD-E9953CBCEE00}" type="pres">
      <dgm:prSet presAssocID="{ABCA39C6-6727-4461-91AF-264EECF38B67}" presName="LevelTwoTextNode" presStyleLbl="node2" presStyleIdx="1" presStyleCnt="5" custScaleX="706388" custScaleY="173602" custLinFactNeighborX="707" custLinFactNeighborY="-23435">
        <dgm:presLayoutVars>
          <dgm:chPref val="3"/>
        </dgm:presLayoutVars>
      </dgm:prSet>
      <dgm:spPr/>
    </dgm:pt>
    <dgm:pt modelId="{69F2760E-0739-44C0-A40B-CAD0BF54E287}" type="pres">
      <dgm:prSet presAssocID="{ABCA39C6-6727-4461-91AF-264EECF38B67}" presName="level3hierChild" presStyleCnt="0"/>
      <dgm:spPr/>
    </dgm:pt>
    <dgm:pt modelId="{CDB2A503-413F-4B7F-81BE-1BF75A72AAA5}" type="pres">
      <dgm:prSet presAssocID="{91E9C72E-E608-458E-99AF-D5CD53B71FCA}" presName="conn2-1" presStyleLbl="parChTrans1D2" presStyleIdx="2" presStyleCnt="5"/>
      <dgm:spPr/>
    </dgm:pt>
    <dgm:pt modelId="{F243E093-BCBE-4BD1-ACF9-B40A0E7B9CD2}" type="pres">
      <dgm:prSet presAssocID="{91E9C72E-E608-458E-99AF-D5CD53B71FCA}" presName="connTx" presStyleLbl="parChTrans1D2" presStyleIdx="2" presStyleCnt="5"/>
      <dgm:spPr/>
    </dgm:pt>
    <dgm:pt modelId="{43B331D3-D690-4F9D-8823-D8D9024440DF}" type="pres">
      <dgm:prSet presAssocID="{EAA4109F-0C98-4F7A-89BC-245D44192D61}" presName="root2" presStyleCnt="0"/>
      <dgm:spPr/>
    </dgm:pt>
    <dgm:pt modelId="{EDEF2515-1AAC-443E-B291-B58BB40212FA}" type="pres">
      <dgm:prSet presAssocID="{EAA4109F-0C98-4F7A-89BC-245D44192D61}" presName="LevelTwoTextNode" presStyleLbl="node2" presStyleIdx="2" presStyleCnt="5" custScaleX="706388" custScaleY="173602" custLinFactNeighborX="376" custLinFactNeighborY="-14450">
        <dgm:presLayoutVars>
          <dgm:chPref val="3"/>
        </dgm:presLayoutVars>
      </dgm:prSet>
      <dgm:spPr/>
    </dgm:pt>
    <dgm:pt modelId="{4099C8A4-BE22-45D2-8D6A-89A9842199C7}" type="pres">
      <dgm:prSet presAssocID="{EAA4109F-0C98-4F7A-89BC-245D44192D61}" presName="level3hierChild" presStyleCnt="0"/>
      <dgm:spPr/>
    </dgm:pt>
    <dgm:pt modelId="{41331EAC-C70D-4B28-B11E-7F9E10DB4B90}" type="pres">
      <dgm:prSet presAssocID="{49A53AA6-604F-4F95-A2B4-563120893021}" presName="conn2-1" presStyleLbl="parChTrans1D2" presStyleIdx="3" presStyleCnt="5"/>
      <dgm:spPr/>
    </dgm:pt>
    <dgm:pt modelId="{FDD52BE3-F099-42CD-AC63-FE6DCDA7A546}" type="pres">
      <dgm:prSet presAssocID="{49A53AA6-604F-4F95-A2B4-563120893021}" presName="connTx" presStyleLbl="parChTrans1D2" presStyleIdx="3" presStyleCnt="5"/>
      <dgm:spPr/>
    </dgm:pt>
    <dgm:pt modelId="{8F27395D-3309-4B73-8685-A4E2CADC2465}" type="pres">
      <dgm:prSet presAssocID="{47BBC4A9-B9AF-4481-8B51-9CA6E779FD2C}" presName="root2" presStyleCnt="0"/>
      <dgm:spPr/>
    </dgm:pt>
    <dgm:pt modelId="{A6709F93-7517-43A1-9DBA-B4C999D6BE05}" type="pres">
      <dgm:prSet presAssocID="{47BBC4A9-B9AF-4481-8B51-9CA6E779FD2C}" presName="LevelTwoTextNode" presStyleLbl="node2" presStyleIdx="3" presStyleCnt="5" custScaleX="706388" custScaleY="173602">
        <dgm:presLayoutVars>
          <dgm:chPref val="3"/>
        </dgm:presLayoutVars>
      </dgm:prSet>
      <dgm:spPr/>
    </dgm:pt>
    <dgm:pt modelId="{BDFE2E4F-C814-4110-A6E1-5E4BDF2A46CC}" type="pres">
      <dgm:prSet presAssocID="{47BBC4A9-B9AF-4481-8B51-9CA6E779FD2C}" presName="level3hierChild" presStyleCnt="0"/>
      <dgm:spPr/>
    </dgm:pt>
    <dgm:pt modelId="{4BDFECBF-A9E8-4985-80CE-77EF5F1948D8}" type="pres">
      <dgm:prSet presAssocID="{D9895266-EB62-422F-AE9A-8ACA97FD6B04}" presName="conn2-1" presStyleLbl="parChTrans1D2" presStyleIdx="4" presStyleCnt="5"/>
      <dgm:spPr/>
    </dgm:pt>
    <dgm:pt modelId="{74A80116-9BE4-4392-A85D-A15F4FEA500E}" type="pres">
      <dgm:prSet presAssocID="{D9895266-EB62-422F-AE9A-8ACA97FD6B04}" presName="connTx" presStyleLbl="parChTrans1D2" presStyleIdx="4" presStyleCnt="5"/>
      <dgm:spPr/>
    </dgm:pt>
    <dgm:pt modelId="{44167EB0-A4C3-4514-B077-09E40CAD917C}" type="pres">
      <dgm:prSet presAssocID="{ECB0719E-AB73-4BCD-B6AF-F22E52B3D613}" presName="root2" presStyleCnt="0"/>
      <dgm:spPr/>
    </dgm:pt>
    <dgm:pt modelId="{30918B04-C48B-4A92-B337-2F6C4A97653E}" type="pres">
      <dgm:prSet presAssocID="{ECB0719E-AB73-4BCD-B6AF-F22E52B3D613}" presName="LevelTwoTextNode" presStyleLbl="node2" presStyleIdx="4" presStyleCnt="5" custScaleX="706439" custScaleY="112841">
        <dgm:presLayoutVars>
          <dgm:chPref val="3"/>
        </dgm:presLayoutVars>
      </dgm:prSet>
      <dgm:spPr/>
    </dgm:pt>
    <dgm:pt modelId="{E2C2F4F4-E2EC-41AD-AA1A-D452E2192DEE}" type="pres">
      <dgm:prSet presAssocID="{ECB0719E-AB73-4BCD-B6AF-F22E52B3D613}" presName="level3hierChild" presStyleCnt="0"/>
      <dgm:spPr/>
    </dgm:pt>
  </dgm:ptLst>
  <dgm:cxnLst>
    <dgm:cxn modelId="{9DDE8A0C-88EA-4606-9F47-E74BD63EC80A}" srcId="{3F845220-8790-4C18-B807-28B6ED6180A1}" destId="{DE68A222-072E-480E-917C-6649C70FDD30}" srcOrd="0" destOrd="0" parTransId="{19F75E1D-BE5D-4F35-8D13-F041CD7CCF4A}" sibTransId="{4763EB57-D248-4557-B1F6-16C738916B01}"/>
    <dgm:cxn modelId="{8FD8EC0D-22E2-44E0-A393-174A45F3A15F}" type="presOf" srcId="{EAA4109F-0C98-4F7A-89BC-245D44192D61}" destId="{EDEF2515-1AAC-443E-B291-B58BB40212FA}" srcOrd="0" destOrd="0" presId="urn:microsoft.com/office/officeart/2008/layout/HorizontalMultiLevelHierarchy"/>
    <dgm:cxn modelId="{11DD1D1B-F639-4CD8-981B-DF93BF2CF2DE}" type="presOf" srcId="{19F75E1D-BE5D-4F35-8D13-F041CD7CCF4A}" destId="{3D91B621-3A3D-4F16-9BCE-89BE6E9B412D}" srcOrd="0" destOrd="0" presId="urn:microsoft.com/office/officeart/2008/layout/HorizontalMultiLevelHierarchy"/>
    <dgm:cxn modelId="{A7736F1C-20B5-49CE-96BE-3D932DB564CA}" type="presOf" srcId="{D9895266-EB62-422F-AE9A-8ACA97FD6B04}" destId="{4BDFECBF-A9E8-4985-80CE-77EF5F1948D8}" srcOrd="0" destOrd="0" presId="urn:microsoft.com/office/officeart/2008/layout/HorizontalMultiLevelHierarchy"/>
    <dgm:cxn modelId="{C129CA32-D8F1-4B45-A4B1-CE0C6EA34541}" type="presOf" srcId="{16D3DB95-9502-4E7C-9D02-093A25AD7150}" destId="{B8836C2A-3C05-4AA8-850F-A6000DDEE952}" srcOrd="0" destOrd="0" presId="urn:microsoft.com/office/officeart/2008/layout/HorizontalMultiLevelHierarchy"/>
    <dgm:cxn modelId="{8B3B095F-5347-44E7-9A3B-05FA87CC7DB4}" type="presOf" srcId="{49A53AA6-604F-4F95-A2B4-563120893021}" destId="{41331EAC-C70D-4B28-B11E-7F9E10DB4B90}" srcOrd="0" destOrd="0" presId="urn:microsoft.com/office/officeart/2008/layout/HorizontalMultiLevelHierarchy"/>
    <dgm:cxn modelId="{32E51464-0532-4206-AD66-D49086D0E543}" type="presOf" srcId="{ABCA39C6-6727-4461-91AF-264EECF38B67}" destId="{4113BFED-7F4A-4C74-BEDD-E9953CBCEE00}" srcOrd="0" destOrd="0" presId="urn:microsoft.com/office/officeart/2008/layout/HorizontalMultiLevelHierarchy"/>
    <dgm:cxn modelId="{E3381671-5596-4EA1-AEA9-060A9CCABF36}" type="presOf" srcId="{16D3DB95-9502-4E7C-9D02-093A25AD7150}" destId="{AEBFC140-14BA-4D12-99E6-769B43E0DAEF}" srcOrd="1" destOrd="0" presId="urn:microsoft.com/office/officeart/2008/layout/HorizontalMultiLevelHierarchy"/>
    <dgm:cxn modelId="{033D2054-E1E5-487D-9112-3C8725ABB3F2}" type="presOf" srcId="{D9895266-EB62-422F-AE9A-8ACA97FD6B04}" destId="{74A80116-9BE4-4392-A85D-A15F4FEA500E}" srcOrd="1" destOrd="0" presId="urn:microsoft.com/office/officeart/2008/layout/HorizontalMultiLevelHierarchy"/>
    <dgm:cxn modelId="{6CF3657D-5565-4815-AFC1-1BD45CA8E8AA}" type="presOf" srcId="{DE68A222-072E-480E-917C-6649C70FDD30}" destId="{F0BA31CF-F597-4E72-915D-11D54C76777A}" srcOrd="0" destOrd="0" presId="urn:microsoft.com/office/officeart/2008/layout/HorizontalMultiLevelHierarchy"/>
    <dgm:cxn modelId="{6479518C-85F8-4DE1-8E2E-8B1E66509B18}" srcId="{944222D9-2235-4BF1-8328-37150AE07A3B}" destId="{3F845220-8790-4C18-B807-28B6ED6180A1}" srcOrd="0" destOrd="0" parTransId="{D05BF07F-5CC9-4DCF-9AD0-6FC301221564}" sibTransId="{707CDBF8-51CC-4A24-BB72-21C789DB0E78}"/>
    <dgm:cxn modelId="{C9160495-9F51-460F-8F8F-8A5335F4C506}" type="presOf" srcId="{19F75E1D-BE5D-4F35-8D13-F041CD7CCF4A}" destId="{735BA16A-F2E7-4C51-A1D4-1BFE580A8974}" srcOrd="1" destOrd="0" presId="urn:microsoft.com/office/officeart/2008/layout/HorizontalMultiLevelHierarchy"/>
    <dgm:cxn modelId="{2E415D9B-5BE2-4BFE-A328-E7AA39B5BC13}" srcId="{3F845220-8790-4C18-B807-28B6ED6180A1}" destId="{ABCA39C6-6727-4461-91AF-264EECF38B67}" srcOrd="1" destOrd="0" parTransId="{16D3DB95-9502-4E7C-9D02-093A25AD7150}" sibTransId="{28DCFF05-1B54-4D72-93CA-F85D691F2C6D}"/>
    <dgm:cxn modelId="{A916B9B2-C5F8-44D9-AE27-2044DC7E3BBA}" type="presOf" srcId="{91E9C72E-E608-458E-99AF-D5CD53B71FCA}" destId="{F243E093-BCBE-4BD1-ACF9-B40A0E7B9CD2}" srcOrd="1" destOrd="0" presId="urn:microsoft.com/office/officeart/2008/layout/HorizontalMultiLevelHierarchy"/>
    <dgm:cxn modelId="{0718A9BC-0626-4248-828A-8BF16BF59A45}" srcId="{3F845220-8790-4C18-B807-28B6ED6180A1}" destId="{ECB0719E-AB73-4BCD-B6AF-F22E52B3D613}" srcOrd="4" destOrd="0" parTransId="{D9895266-EB62-422F-AE9A-8ACA97FD6B04}" sibTransId="{EB200957-41A2-4AC6-9FE4-DF86AB32E28A}"/>
    <dgm:cxn modelId="{380CF4BC-86CC-4017-B4BF-583232449E21}" srcId="{3F845220-8790-4C18-B807-28B6ED6180A1}" destId="{47BBC4A9-B9AF-4481-8B51-9CA6E779FD2C}" srcOrd="3" destOrd="0" parTransId="{49A53AA6-604F-4F95-A2B4-563120893021}" sibTransId="{51D6C17A-470B-4CAB-B8FD-174B9466F508}"/>
    <dgm:cxn modelId="{798CB3C8-242A-4F13-8E85-DDF90583BF1E}" type="presOf" srcId="{49A53AA6-604F-4F95-A2B4-563120893021}" destId="{FDD52BE3-F099-42CD-AC63-FE6DCDA7A546}" srcOrd="1" destOrd="0" presId="urn:microsoft.com/office/officeart/2008/layout/HorizontalMultiLevelHierarchy"/>
    <dgm:cxn modelId="{EF530BD0-F95D-4561-A861-0024C107C971}" type="presOf" srcId="{47BBC4A9-B9AF-4481-8B51-9CA6E779FD2C}" destId="{A6709F93-7517-43A1-9DBA-B4C999D6BE05}" srcOrd="0" destOrd="0" presId="urn:microsoft.com/office/officeart/2008/layout/HorizontalMultiLevelHierarchy"/>
    <dgm:cxn modelId="{8A60D9D8-F711-4EF6-A675-0D0CBE0F58B3}" type="presOf" srcId="{944222D9-2235-4BF1-8328-37150AE07A3B}" destId="{19D6263B-0B90-4BCB-8EBF-57FB168318C3}" srcOrd="0" destOrd="0" presId="urn:microsoft.com/office/officeart/2008/layout/HorizontalMultiLevelHierarchy"/>
    <dgm:cxn modelId="{287AB6F1-9D58-447F-B8C3-0259566724D2}" type="presOf" srcId="{3F845220-8790-4C18-B807-28B6ED6180A1}" destId="{443E59E2-D45A-4822-995E-97742F88CB2A}" srcOrd="0" destOrd="0" presId="urn:microsoft.com/office/officeart/2008/layout/HorizontalMultiLevelHierarchy"/>
    <dgm:cxn modelId="{376D8CF2-EA9A-429C-9608-D9656C955C5F}" type="presOf" srcId="{ECB0719E-AB73-4BCD-B6AF-F22E52B3D613}" destId="{30918B04-C48B-4A92-B337-2F6C4A97653E}" srcOrd="0" destOrd="0" presId="urn:microsoft.com/office/officeart/2008/layout/HorizontalMultiLevelHierarchy"/>
    <dgm:cxn modelId="{71AEC4F3-F6E8-4F0F-B417-8288967BAB45}" srcId="{3F845220-8790-4C18-B807-28B6ED6180A1}" destId="{EAA4109F-0C98-4F7A-89BC-245D44192D61}" srcOrd="2" destOrd="0" parTransId="{91E9C72E-E608-458E-99AF-D5CD53B71FCA}" sibTransId="{0D8A649D-925E-4593-A793-D51DC0429F94}"/>
    <dgm:cxn modelId="{9CD298FD-774C-44B2-A8A8-6034A5236BFF}" type="presOf" srcId="{91E9C72E-E608-458E-99AF-D5CD53B71FCA}" destId="{CDB2A503-413F-4B7F-81BE-1BF75A72AAA5}" srcOrd="0" destOrd="0" presId="urn:microsoft.com/office/officeart/2008/layout/HorizontalMultiLevelHierarchy"/>
    <dgm:cxn modelId="{6B53CDD9-A8AC-4808-A16D-8C86E275DF7C}" type="presParOf" srcId="{19D6263B-0B90-4BCB-8EBF-57FB168318C3}" destId="{51DF79D7-FF64-4817-98D3-63A49CB23616}" srcOrd="0" destOrd="0" presId="urn:microsoft.com/office/officeart/2008/layout/HorizontalMultiLevelHierarchy"/>
    <dgm:cxn modelId="{00791A9D-BD27-4A80-A833-081D4DA52EFA}" type="presParOf" srcId="{51DF79D7-FF64-4817-98D3-63A49CB23616}" destId="{443E59E2-D45A-4822-995E-97742F88CB2A}" srcOrd="0" destOrd="0" presId="urn:microsoft.com/office/officeart/2008/layout/HorizontalMultiLevelHierarchy"/>
    <dgm:cxn modelId="{98E0E1EF-A0A3-4F51-84EE-B94658C37E69}" type="presParOf" srcId="{51DF79D7-FF64-4817-98D3-63A49CB23616}" destId="{69282BA0-5F15-4A6F-B873-2746D04F5946}" srcOrd="1" destOrd="0" presId="urn:microsoft.com/office/officeart/2008/layout/HorizontalMultiLevelHierarchy"/>
    <dgm:cxn modelId="{22263B0B-F2AF-461E-88C3-1866F119F4E0}" type="presParOf" srcId="{69282BA0-5F15-4A6F-B873-2746D04F5946}" destId="{3D91B621-3A3D-4F16-9BCE-89BE6E9B412D}" srcOrd="0" destOrd="0" presId="urn:microsoft.com/office/officeart/2008/layout/HorizontalMultiLevelHierarchy"/>
    <dgm:cxn modelId="{6BEB432D-A466-4EAD-A896-1D2565D1C81F}" type="presParOf" srcId="{3D91B621-3A3D-4F16-9BCE-89BE6E9B412D}" destId="{735BA16A-F2E7-4C51-A1D4-1BFE580A8974}" srcOrd="0" destOrd="0" presId="urn:microsoft.com/office/officeart/2008/layout/HorizontalMultiLevelHierarchy"/>
    <dgm:cxn modelId="{CEF39FAF-4AC3-472F-88C9-56EAA975F338}" type="presParOf" srcId="{69282BA0-5F15-4A6F-B873-2746D04F5946}" destId="{45EB4E9D-3140-4E2F-904F-C919FD407D23}" srcOrd="1" destOrd="0" presId="urn:microsoft.com/office/officeart/2008/layout/HorizontalMultiLevelHierarchy"/>
    <dgm:cxn modelId="{FF0C78AC-B748-4DF2-86B2-A228C74EC270}" type="presParOf" srcId="{45EB4E9D-3140-4E2F-904F-C919FD407D23}" destId="{F0BA31CF-F597-4E72-915D-11D54C76777A}" srcOrd="0" destOrd="0" presId="urn:microsoft.com/office/officeart/2008/layout/HorizontalMultiLevelHierarchy"/>
    <dgm:cxn modelId="{708FBDAE-921E-461E-ACBA-3878BC080FC1}" type="presParOf" srcId="{45EB4E9D-3140-4E2F-904F-C919FD407D23}" destId="{7037F4EF-66B4-4EC9-88C7-5645FB0B639B}" srcOrd="1" destOrd="0" presId="urn:microsoft.com/office/officeart/2008/layout/HorizontalMultiLevelHierarchy"/>
    <dgm:cxn modelId="{56A0E6C1-21EF-47B5-9BA7-C578EEA770C5}" type="presParOf" srcId="{69282BA0-5F15-4A6F-B873-2746D04F5946}" destId="{B8836C2A-3C05-4AA8-850F-A6000DDEE952}" srcOrd="2" destOrd="0" presId="urn:microsoft.com/office/officeart/2008/layout/HorizontalMultiLevelHierarchy"/>
    <dgm:cxn modelId="{CF83A6A4-65DD-43B0-BF18-586D706BF257}" type="presParOf" srcId="{B8836C2A-3C05-4AA8-850F-A6000DDEE952}" destId="{AEBFC140-14BA-4D12-99E6-769B43E0DAEF}" srcOrd="0" destOrd="0" presId="urn:microsoft.com/office/officeart/2008/layout/HorizontalMultiLevelHierarchy"/>
    <dgm:cxn modelId="{0D4C4060-17AF-42E4-9DCD-E3FABF907013}" type="presParOf" srcId="{69282BA0-5F15-4A6F-B873-2746D04F5946}" destId="{8A3820C9-0042-4C6F-A4AF-C837FA7AC9DB}" srcOrd="3" destOrd="0" presId="urn:microsoft.com/office/officeart/2008/layout/HorizontalMultiLevelHierarchy"/>
    <dgm:cxn modelId="{B33A0FDC-7E12-4D95-85D0-F645C4E85908}" type="presParOf" srcId="{8A3820C9-0042-4C6F-A4AF-C837FA7AC9DB}" destId="{4113BFED-7F4A-4C74-BEDD-E9953CBCEE00}" srcOrd="0" destOrd="0" presId="urn:microsoft.com/office/officeart/2008/layout/HorizontalMultiLevelHierarchy"/>
    <dgm:cxn modelId="{5D20E4C8-935B-4BAE-8E16-C469AB7EB741}" type="presParOf" srcId="{8A3820C9-0042-4C6F-A4AF-C837FA7AC9DB}" destId="{69F2760E-0739-44C0-A40B-CAD0BF54E287}" srcOrd="1" destOrd="0" presId="urn:microsoft.com/office/officeart/2008/layout/HorizontalMultiLevelHierarchy"/>
    <dgm:cxn modelId="{6DC4E5B1-7199-4781-97D1-5F3DB516A6BC}" type="presParOf" srcId="{69282BA0-5F15-4A6F-B873-2746D04F5946}" destId="{CDB2A503-413F-4B7F-81BE-1BF75A72AAA5}" srcOrd="4" destOrd="0" presId="urn:microsoft.com/office/officeart/2008/layout/HorizontalMultiLevelHierarchy"/>
    <dgm:cxn modelId="{9910B896-2983-4004-9DE5-FD5E040DAE00}" type="presParOf" srcId="{CDB2A503-413F-4B7F-81BE-1BF75A72AAA5}" destId="{F243E093-BCBE-4BD1-ACF9-B40A0E7B9CD2}" srcOrd="0" destOrd="0" presId="urn:microsoft.com/office/officeart/2008/layout/HorizontalMultiLevelHierarchy"/>
    <dgm:cxn modelId="{E644596E-D3F6-4AD0-B130-CDCD25859BBC}" type="presParOf" srcId="{69282BA0-5F15-4A6F-B873-2746D04F5946}" destId="{43B331D3-D690-4F9D-8823-D8D9024440DF}" srcOrd="5" destOrd="0" presId="urn:microsoft.com/office/officeart/2008/layout/HorizontalMultiLevelHierarchy"/>
    <dgm:cxn modelId="{9C5364C2-6EC9-4FF2-AA94-B27D62340040}" type="presParOf" srcId="{43B331D3-D690-4F9D-8823-D8D9024440DF}" destId="{EDEF2515-1AAC-443E-B291-B58BB40212FA}" srcOrd="0" destOrd="0" presId="urn:microsoft.com/office/officeart/2008/layout/HorizontalMultiLevelHierarchy"/>
    <dgm:cxn modelId="{E9F7CF4C-7278-4D35-B5D0-CFE8CD394AFC}" type="presParOf" srcId="{43B331D3-D690-4F9D-8823-D8D9024440DF}" destId="{4099C8A4-BE22-45D2-8D6A-89A9842199C7}" srcOrd="1" destOrd="0" presId="urn:microsoft.com/office/officeart/2008/layout/HorizontalMultiLevelHierarchy"/>
    <dgm:cxn modelId="{09D99636-EC32-411B-B4A8-4DA41B3532EF}" type="presParOf" srcId="{69282BA0-5F15-4A6F-B873-2746D04F5946}" destId="{41331EAC-C70D-4B28-B11E-7F9E10DB4B90}" srcOrd="6" destOrd="0" presId="urn:microsoft.com/office/officeart/2008/layout/HorizontalMultiLevelHierarchy"/>
    <dgm:cxn modelId="{D94C94A4-C455-49DC-9AB5-41BF6C023BC8}" type="presParOf" srcId="{41331EAC-C70D-4B28-B11E-7F9E10DB4B90}" destId="{FDD52BE3-F099-42CD-AC63-FE6DCDA7A546}" srcOrd="0" destOrd="0" presId="urn:microsoft.com/office/officeart/2008/layout/HorizontalMultiLevelHierarchy"/>
    <dgm:cxn modelId="{E8B5A714-5EF7-421E-BD4E-089E92F6B6D1}" type="presParOf" srcId="{69282BA0-5F15-4A6F-B873-2746D04F5946}" destId="{8F27395D-3309-4B73-8685-A4E2CADC2465}" srcOrd="7" destOrd="0" presId="urn:microsoft.com/office/officeart/2008/layout/HorizontalMultiLevelHierarchy"/>
    <dgm:cxn modelId="{0326B34D-0870-4CDD-A5AE-19EAF96C5F0B}" type="presParOf" srcId="{8F27395D-3309-4B73-8685-A4E2CADC2465}" destId="{A6709F93-7517-43A1-9DBA-B4C999D6BE05}" srcOrd="0" destOrd="0" presId="urn:microsoft.com/office/officeart/2008/layout/HorizontalMultiLevelHierarchy"/>
    <dgm:cxn modelId="{272BC63F-1BF9-417F-8501-43243D34E658}" type="presParOf" srcId="{8F27395D-3309-4B73-8685-A4E2CADC2465}" destId="{BDFE2E4F-C814-4110-A6E1-5E4BDF2A46CC}" srcOrd="1" destOrd="0" presId="urn:microsoft.com/office/officeart/2008/layout/HorizontalMultiLevelHierarchy"/>
    <dgm:cxn modelId="{E0A25BE3-F00D-453B-AB93-0DEAE2DAA7CD}" type="presParOf" srcId="{69282BA0-5F15-4A6F-B873-2746D04F5946}" destId="{4BDFECBF-A9E8-4985-80CE-77EF5F1948D8}" srcOrd="8" destOrd="0" presId="urn:microsoft.com/office/officeart/2008/layout/HorizontalMultiLevelHierarchy"/>
    <dgm:cxn modelId="{4F448BA7-BEC7-4444-A8AD-F867B5B2066F}" type="presParOf" srcId="{4BDFECBF-A9E8-4985-80CE-77EF5F1948D8}" destId="{74A80116-9BE4-4392-A85D-A15F4FEA500E}" srcOrd="0" destOrd="0" presId="urn:microsoft.com/office/officeart/2008/layout/HorizontalMultiLevelHierarchy"/>
    <dgm:cxn modelId="{CD2AF3EF-43FF-4451-8C70-C90B44F97762}" type="presParOf" srcId="{69282BA0-5F15-4A6F-B873-2746D04F5946}" destId="{44167EB0-A4C3-4514-B077-09E40CAD917C}" srcOrd="9" destOrd="0" presId="urn:microsoft.com/office/officeart/2008/layout/HorizontalMultiLevelHierarchy"/>
    <dgm:cxn modelId="{F94421F4-9537-4A96-B9A7-0281CEA66885}" type="presParOf" srcId="{44167EB0-A4C3-4514-B077-09E40CAD917C}" destId="{30918B04-C48B-4A92-B337-2F6C4A97653E}" srcOrd="0" destOrd="0" presId="urn:microsoft.com/office/officeart/2008/layout/HorizontalMultiLevelHierarchy"/>
    <dgm:cxn modelId="{8F202405-E0C0-4A7A-B8E7-AB1C36C4375D}" type="presParOf" srcId="{44167EB0-A4C3-4514-B077-09E40CAD917C}" destId="{E2C2F4F4-E2EC-41AD-AA1A-D452E2192DE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FECBF-A9E8-4985-80CE-77EF5F1948D8}">
      <dsp:nvSpPr>
        <dsp:cNvPr id="0" name=""/>
        <dsp:cNvSpPr/>
      </dsp:nvSpPr>
      <dsp:spPr>
        <a:xfrm>
          <a:off x="708993" y="2176485"/>
          <a:ext cx="272070" cy="1521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035" y="0"/>
              </a:lnTo>
              <a:lnTo>
                <a:pt x="136035" y="1521371"/>
              </a:lnTo>
              <a:lnTo>
                <a:pt x="272070" y="15213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/>
        </a:p>
      </dsp:txBody>
      <dsp:txXfrm>
        <a:off x="806391" y="2898533"/>
        <a:ext cx="77275" cy="77275"/>
      </dsp:txXfrm>
    </dsp:sp>
    <dsp:sp modelId="{41331EAC-C70D-4B28-B11E-7F9E10DB4B90}">
      <dsp:nvSpPr>
        <dsp:cNvPr id="0" name=""/>
        <dsp:cNvSpPr/>
      </dsp:nvSpPr>
      <dsp:spPr>
        <a:xfrm>
          <a:off x="708993" y="2176485"/>
          <a:ext cx="272070" cy="823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6035" y="0"/>
              </a:lnTo>
              <a:lnTo>
                <a:pt x="136035" y="823686"/>
              </a:lnTo>
              <a:lnTo>
                <a:pt x="272070" y="82368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 Narrow" panose="020B0606020202030204" pitchFamily="34" charset="0"/>
          </a:endParaRPr>
        </a:p>
      </dsp:txBody>
      <dsp:txXfrm>
        <a:off x="823342" y="2566641"/>
        <a:ext cx="43372" cy="43372"/>
      </dsp:txXfrm>
    </dsp:sp>
    <dsp:sp modelId="{CDB2A503-413F-4B7F-81BE-1BF75A72AAA5}">
      <dsp:nvSpPr>
        <dsp:cNvPr id="0" name=""/>
        <dsp:cNvSpPr/>
      </dsp:nvSpPr>
      <dsp:spPr>
        <a:xfrm>
          <a:off x="708993" y="2070834"/>
          <a:ext cx="2771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05650"/>
              </a:moveTo>
              <a:lnTo>
                <a:pt x="138592" y="105650"/>
              </a:lnTo>
              <a:lnTo>
                <a:pt x="138592" y="45720"/>
              </a:lnTo>
              <a:lnTo>
                <a:pt x="277185" y="457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 Narrow" panose="020B0606020202030204" pitchFamily="34" charset="0"/>
          </a:endParaRPr>
        </a:p>
      </dsp:txBody>
      <dsp:txXfrm>
        <a:off x="840496" y="2109465"/>
        <a:ext cx="14179" cy="14179"/>
      </dsp:txXfrm>
    </dsp:sp>
    <dsp:sp modelId="{B8836C2A-3C05-4AA8-850F-A6000DDEE952}">
      <dsp:nvSpPr>
        <dsp:cNvPr id="0" name=""/>
        <dsp:cNvSpPr/>
      </dsp:nvSpPr>
      <dsp:spPr>
        <a:xfrm>
          <a:off x="708993" y="1255604"/>
          <a:ext cx="281688" cy="920880"/>
        </a:xfrm>
        <a:custGeom>
          <a:avLst/>
          <a:gdLst/>
          <a:ahLst/>
          <a:cxnLst/>
          <a:rect l="0" t="0" r="0" b="0"/>
          <a:pathLst>
            <a:path>
              <a:moveTo>
                <a:pt x="0" y="920880"/>
              </a:moveTo>
              <a:lnTo>
                <a:pt x="140844" y="920880"/>
              </a:lnTo>
              <a:lnTo>
                <a:pt x="140844" y="0"/>
              </a:lnTo>
              <a:lnTo>
                <a:pt x="281688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 Narrow" panose="020B0606020202030204" pitchFamily="34" charset="0"/>
          </a:endParaRPr>
        </a:p>
      </dsp:txBody>
      <dsp:txXfrm>
        <a:off x="825763" y="1691969"/>
        <a:ext cx="48150" cy="48150"/>
      </dsp:txXfrm>
    </dsp:sp>
    <dsp:sp modelId="{3D91B621-3A3D-4F16-9BCE-89BE6E9B412D}">
      <dsp:nvSpPr>
        <dsp:cNvPr id="0" name=""/>
        <dsp:cNvSpPr/>
      </dsp:nvSpPr>
      <dsp:spPr>
        <a:xfrm>
          <a:off x="708993" y="454718"/>
          <a:ext cx="281076" cy="1721766"/>
        </a:xfrm>
        <a:custGeom>
          <a:avLst/>
          <a:gdLst/>
          <a:ahLst/>
          <a:cxnLst/>
          <a:rect l="0" t="0" r="0" b="0"/>
          <a:pathLst>
            <a:path>
              <a:moveTo>
                <a:pt x="0" y="1721766"/>
              </a:moveTo>
              <a:lnTo>
                <a:pt x="140538" y="1721766"/>
              </a:lnTo>
              <a:lnTo>
                <a:pt x="140538" y="0"/>
              </a:lnTo>
              <a:lnTo>
                <a:pt x="281076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 Narrow" panose="020B0606020202030204" pitchFamily="34" charset="0"/>
          </a:endParaRPr>
        </a:p>
      </dsp:txBody>
      <dsp:txXfrm>
        <a:off x="805918" y="1271987"/>
        <a:ext cx="87227" cy="87227"/>
      </dsp:txXfrm>
    </dsp:sp>
    <dsp:sp modelId="{443E59E2-D45A-4822-995E-97742F88CB2A}">
      <dsp:nvSpPr>
        <dsp:cNvPr id="0" name=""/>
        <dsp:cNvSpPr/>
      </dsp:nvSpPr>
      <dsp:spPr>
        <a:xfrm rot="16200000">
          <a:off x="-1489271" y="1828700"/>
          <a:ext cx="3700961" cy="695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 Narrow" panose="020B0606020202030204" pitchFamily="34" charset="0"/>
            </a:rPr>
            <a:t>Protections contre</a:t>
          </a:r>
        </a:p>
      </dsp:txBody>
      <dsp:txXfrm>
        <a:off x="-1489271" y="1828700"/>
        <a:ext cx="3700961" cy="695568"/>
      </dsp:txXfrm>
    </dsp:sp>
    <dsp:sp modelId="{F0BA31CF-F597-4E72-915D-11D54C76777A}">
      <dsp:nvSpPr>
        <dsp:cNvPr id="0" name=""/>
        <dsp:cNvSpPr/>
      </dsp:nvSpPr>
      <dsp:spPr>
        <a:xfrm>
          <a:off x="990070" y="220718"/>
          <a:ext cx="9609377" cy="4679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 Narrow" panose="020B0606020202030204" pitchFamily="34" charset="0"/>
            </a:rPr>
            <a:t>les risques liés aux personnes (santé, retraite, accident…)</a:t>
          </a:r>
        </a:p>
      </dsp:txBody>
      <dsp:txXfrm>
        <a:off x="990070" y="220718"/>
        <a:ext cx="9609377" cy="467999"/>
      </dsp:txXfrm>
    </dsp:sp>
    <dsp:sp modelId="{4113BFED-7F4A-4C74-BEDD-E9953CBCEE00}">
      <dsp:nvSpPr>
        <dsp:cNvPr id="0" name=""/>
        <dsp:cNvSpPr/>
      </dsp:nvSpPr>
      <dsp:spPr>
        <a:xfrm>
          <a:off x="990682" y="895603"/>
          <a:ext cx="9609377" cy="720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 Narrow" panose="020B0606020202030204" pitchFamily="34" charset="0"/>
            </a:rPr>
            <a:t>les risques liés aux biens (dégradation des machines, des locaux, incendie, </a:t>
          </a:r>
          <a:r>
            <a:rPr lang="fr-FR" sz="2200" b="1" kern="1200" dirty="0" err="1">
              <a:latin typeface="Arial Narrow" panose="020B0606020202030204" pitchFamily="34" charset="0"/>
            </a:rPr>
            <a:t>dégat</a:t>
          </a:r>
          <a:r>
            <a:rPr lang="fr-FR" sz="2200" b="1" kern="1200" dirty="0">
              <a:latin typeface="Arial Narrow" panose="020B0606020202030204" pitchFamily="34" charset="0"/>
            </a:rPr>
            <a:t> des eaux…)</a:t>
          </a:r>
        </a:p>
      </dsp:txBody>
      <dsp:txXfrm>
        <a:off x="990682" y="895603"/>
        <a:ext cx="9609377" cy="720000"/>
      </dsp:txXfrm>
    </dsp:sp>
    <dsp:sp modelId="{EDEF2515-1AAC-443E-B291-B58BB40212FA}">
      <dsp:nvSpPr>
        <dsp:cNvPr id="0" name=""/>
        <dsp:cNvSpPr/>
      </dsp:nvSpPr>
      <dsp:spPr>
        <a:xfrm>
          <a:off x="986179" y="1756554"/>
          <a:ext cx="9609377" cy="720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 Narrow" panose="020B0606020202030204" pitchFamily="34" charset="0"/>
            </a:rPr>
            <a:t>les risques liés à des actes qui engagent la responsabilité des personnes (dommages causés à des tiers, des machines…)</a:t>
          </a:r>
        </a:p>
      </dsp:txBody>
      <dsp:txXfrm>
        <a:off x="986179" y="1756554"/>
        <a:ext cx="9609377" cy="720000"/>
      </dsp:txXfrm>
    </dsp:sp>
    <dsp:sp modelId="{A6709F93-7517-43A1-9DBA-B4C999D6BE05}">
      <dsp:nvSpPr>
        <dsp:cNvPr id="0" name=""/>
        <dsp:cNvSpPr/>
      </dsp:nvSpPr>
      <dsp:spPr>
        <a:xfrm>
          <a:off x="981064" y="2640170"/>
          <a:ext cx="9609377" cy="720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 Narrow" panose="020B0606020202030204" pitchFamily="34" charset="0"/>
            </a:rPr>
            <a:t>les autres risques supportés par l’entreprise (litige juridique, informatique, automobile…)</a:t>
          </a:r>
        </a:p>
      </dsp:txBody>
      <dsp:txXfrm>
        <a:off x="981064" y="2640170"/>
        <a:ext cx="9609377" cy="720000"/>
      </dsp:txXfrm>
    </dsp:sp>
    <dsp:sp modelId="{30918B04-C48B-4A92-B337-2F6C4A97653E}">
      <dsp:nvSpPr>
        <dsp:cNvPr id="0" name=""/>
        <dsp:cNvSpPr/>
      </dsp:nvSpPr>
      <dsp:spPr>
        <a:xfrm>
          <a:off x="981064" y="3463856"/>
          <a:ext cx="9610071" cy="4679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 Narrow" panose="020B0606020202030204" pitchFamily="34" charset="0"/>
            </a:rPr>
            <a:t>les risques liés à la protection industrielle et intellectuelle</a:t>
          </a:r>
        </a:p>
      </dsp:txBody>
      <dsp:txXfrm>
        <a:off x="981064" y="3463856"/>
        <a:ext cx="9610071" cy="467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F540C-6BD2-1546-8C91-02386EF02D90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7533-0068-2F4B-B511-5F7CFD969B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4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2152963" cy="523220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 – La gestion des risques liés à </a:t>
            </a:r>
            <a:r>
              <a:rPr lang="fr-FR" sz="2800" b="1">
                <a:latin typeface="Arial" panose="020B0604020202020204" pitchFamily="34" charset="0"/>
                <a:cs typeface="Arial" panose="020B0604020202020204" pitchFamily="34" charset="0"/>
              </a:rPr>
              <a:t>la personne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et des biens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49438" y="758877"/>
            <a:ext cx="583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55BBCF5-8534-40D9-A22C-F34F31847EB4}"/>
              </a:ext>
            </a:extLst>
          </p:cNvPr>
          <p:cNvSpPr txBox="1"/>
          <p:nvPr/>
        </p:nvSpPr>
        <p:spPr>
          <a:xfrm>
            <a:off x="368237" y="1475241"/>
            <a:ext cx="114874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supporte de nombreux risques, la plupart peuvent être couverts par des assurances destinées à en réduire les conséquences.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6FFAB9B6-B0D3-4A40-8BDE-74EE7B1793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977940"/>
              </p:ext>
            </p:extLst>
          </p:nvPr>
        </p:nvGraphicFramePr>
        <p:xfrm>
          <a:off x="850212" y="2435211"/>
          <a:ext cx="10604562" cy="4352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2152963" cy="523220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 – La gestion des risques liés à la personnes et des biens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49438" y="758877"/>
            <a:ext cx="583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EF11598-DD20-477A-8A7C-354B895E65DE}"/>
              </a:ext>
            </a:extLst>
          </p:cNvPr>
          <p:cNvSpPr txBox="1"/>
          <p:nvPr/>
        </p:nvSpPr>
        <p:spPr>
          <a:xfrm>
            <a:off x="720709" y="1517753"/>
            <a:ext cx="10387223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doit impérativement souscrire des contrats adaptés à tous les risques encourus. </a:t>
            </a:r>
          </a:p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doit également assurer un suivi rigoureux des contrats, notamment lorsque les risques évoluent. </a:t>
            </a:r>
          </a:p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Enfin elle doit contrôler les échéances des primes d’assurance pour être sûr d’être couverte en cas de dommages.</a:t>
            </a:r>
          </a:p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doit également se protéger contre les risques liés à ses innovations techniques et intellectuelles par des dépôts de brevets, de marques ou de noms de domaine.</a:t>
            </a:r>
          </a:p>
        </p:txBody>
      </p:sp>
    </p:spTree>
    <p:extLst>
      <p:ext uri="{BB962C8B-B14F-4D97-AF65-F5344CB8AC3E}">
        <p14:creationId xmlns:p14="http://schemas.microsoft.com/office/powerpoint/2010/main" val="411758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178</TotalTime>
  <Words>208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Century Gothic</vt:lpstr>
      <vt:lpstr>Wingdings</vt:lpstr>
      <vt:lpstr>Wingdings 3</vt:lpstr>
      <vt:lpstr>Ion</vt:lpstr>
      <vt:lpstr>Chap. 8 – La gestion des risques liés à la personne et des biens</vt:lpstr>
      <vt:lpstr>Chap. 8 – La gestion des risques liés à la personnes et des biens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33</cp:revision>
  <dcterms:created xsi:type="dcterms:W3CDTF">2014-01-14T07:42:30Z</dcterms:created>
  <dcterms:modified xsi:type="dcterms:W3CDTF">2023-11-25T23:22:07Z</dcterms:modified>
</cp:coreProperties>
</file>