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6"/>
  </p:notesMasterIdLst>
  <p:sldIdLst>
    <p:sldId id="268" r:id="rId2"/>
    <p:sldId id="263" r:id="rId3"/>
    <p:sldId id="269" r:id="rId4"/>
    <p:sldId id="27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Style moyen 1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DF9D-8D90-8542-8766-B0E6F58EA556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79E260-806A-6841-8062-6527F56DCCF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40727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03/11/2023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012" y="655608"/>
            <a:ext cx="1135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Se protéger du risque de change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298" y="5318170"/>
            <a:ext cx="938727" cy="900000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5290" y="5334403"/>
            <a:ext cx="900000" cy="900000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7011" y="5318170"/>
            <a:ext cx="900000" cy="900000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7011" y="5318170"/>
            <a:ext cx="900000" cy="900000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7252" y="5318170"/>
            <a:ext cx="737349" cy="900000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806" y="5318170"/>
            <a:ext cx="900000" cy="900000"/>
          </a:xfrm>
          <a:prstGeom prst="rect">
            <a:avLst/>
          </a:prstGeom>
        </p:spPr>
      </p:pic>
      <p:sp>
        <p:nvSpPr>
          <p:cNvPr id="12" name="Titre 1">
            <a:extLst>
              <a:ext uri="{FF2B5EF4-FFF2-40B4-BE49-F238E27FC236}">
                <a16:creationId xmlns:a16="http://schemas.microsoft.com/office/drawing/2014/main" id="{4E95E7F6-E4C0-4AEA-AC22-90FC3B36C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les risques client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E327CBC-F49E-41C1-B4E4-2E0766A24B92}"/>
              </a:ext>
            </a:extLst>
          </p:cNvPr>
          <p:cNvSpPr txBox="1"/>
          <p:nvPr/>
        </p:nvSpPr>
        <p:spPr>
          <a:xfrm>
            <a:off x="410474" y="1309928"/>
            <a:ext cx="11010900" cy="35625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659630" algn="l"/>
                <a:tab pos="5300345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Le risque de change</a:t>
            </a:r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 contrat est obligatoirement rédigé dans une monnaie nationale (dollar, euro, yen, etc.). </a:t>
            </a:r>
          </a:p>
          <a:p>
            <a:pPr marL="342900" indent="-342900" algn="just">
              <a:spcBef>
                <a:spcPts val="1200"/>
              </a:spcBef>
              <a:spcAft>
                <a:spcPts val="30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risque de change résulte de l'évolution du cours des monnaies entre elles. </a:t>
            </a:r>
          </a:p>
          <a:p>
            <a:pPr marL="342900" indent="-342900" algn="just">
              <a:spcBef>
                <a:spcPts val="1200"/>
              </a:spcBef>
              <a:spcAft>
                <a:spcPts val="30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Il concerne uniquement les contrats entre 2 entreprises qui n'utilisent pas la même monnaie (le dollar et l’euro par exemple). </a:t>
            </a:r>
          </a:p>
          <a:p>
            <a:pPr marL="342900" indent="-342900" algn="just">
              <a:spcBef>
                <a:spcPts val="1200"/>
              </a:spcBef>
              <a:spcAft>
                <a:spcPts val="300"/>
              </a:spcAft>
              <a:buFont typeface="Symbol" panose="05050102010706020507" pitchFamily="18" charset="2"/>
              <a:buChar char="Þ"/>
            </a:pPr>
            <a:r>
              <a:rPr lang="fr-FR" sz="2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risque de change n'existe pas lorsque l’importateur et l’exportateur utilisent la même monnaie de référence, c’est le cas dans la zone euro. 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878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012" y="655608"/>
            <a:ext cx="1135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Se protéger du risque de change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4E95E7F6-E4C0-4AEA-AC22-90FC3B36C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les risques client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E327CBC-F49E-41C1-B4E4-2E0766A24B92}"/>
              </a:ext>
            </a:extLst>
          </p:cNvPr>
          <p:cNvSpPr txBox="1"/>
          <p:nvPr/>
        </p:nvSpPr>
        <p:spPr>
          <a:xfrm>
            <a:off x="376767" y="1275529"/>
            <a:ext cx="11010900" cy="50013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659630" algn="l"/>
                <a:tab pos="5300345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Le risque de change</a:t>
            </a:r>
          </a:p>
          <a:p>
            <a:pPr algn="just">
              <a:spcBef>
                <a:spcPts val="1800"/>
              </a:spcBef>
            </a:pP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</a:t>
            </a:r>
            <a:r>
              <a:rPr lang="fr-FR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taux de change</a:t>
            </a: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correspond au prix d’un monnaie par rapport à une autre monnaie.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600"/>
              </a:spcAft>
              <a:buFont typeface="Arial" panose="020B0604020202020204" pitchFamily="34" charset="0"/>
              <a:buChar char="-"/>
            </a:pP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taux de change de l'euro en dollars : 1 € = 1,14 $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300"/>
              </a:spcAft>
              <a:buFont typeface="Arial" panose="020B0604020202020204" pitchFamily="34" charset="0"/>
              <a:buChar char="-"/>
            </a:pP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taux de change du dollar en euro : 1 $ = 0,877 € (1/1,14=0,877)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  <a:spcAft>
                <a:spcPts val="300"/>
              </a:spcAft>
            </a:pP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 taux de change dépend de l'offre et la demande de monnaie. </a:t>
            </a:r>
          </a:p>
          <a:p>
            <a:pPr marL="987425" lvl="6" indent="355600">
              <a:spcBef>
                <a:spcPts val="1200"/>
              </a:spcBef>
              <a:spcAft>
                <a:spcPts val="300"/>
              </a:spcAft>
              <a:buFont typeface="Symbol" panose="05050102010706020507" pitchFamily="18" charset="2"/>
              <a:buChar char="Þ"/>
            </a:pP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une monnaie est fortement demandée son taux augmente </a:t>
            </a:r>
            <a:endParaRPr lang="fr-FR" sz="2200" i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987425" lvl="8" indent="355600">
              <a:spcAft>
                <a:spcPts val="300"/>
              </a:spcAft>
              <a:buFont typeface="Symbol" panose="05050102010706020507" pitchFamily="18" charset="2"/>
              <a:buChar char="Þ"/>
            </a:pP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elle est peu demandée son taux diminue.</a:t>
            </a:r>
            <a:endParaRPr lang="fr-FR" sz="22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1800"/>
              </a:spcBef>
              <a:spcAft>
                <a:spcPts val="600"/>
              </a:spcAft>
            </a:pPr>
            <a:r>
              <a:rPr lang="fr-FR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Conséquence</a:t>
            </a:r>
            <a:r>
              <a:rPr lang="fr-FR" sz="22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: </a:t>
            </a:r>
          </a:p>
          <a:p>
            <a:pPr algn="ctr">
              <a:spcAft>
                <a:spcPts val="600"/>
              </a:spcAft>
            </a:pPr>
            <a:r>
              <a:rPr lang="fr-FR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la valeur de la monnaie de facturation augmente l'acheteur est perdant, </a:t>
            </a:r>
          </a:p>
          <a:p>
            <a:pPr algn="ctr">
              <a:spcAft>
                <a:spcPts val="600"/>
              </a:spcAft>
            </a:pPr>
            <a:r>
              <a:rPr lang="fr-FR" sz="2200" b="1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 le taux de change diminue l’acheteur est gagnant et réciproquement pour le vendeur.</a:t>
            </a:r>
            <a:endParaRPr lang="fr-FR" sz="22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711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012" y="655608"/>
            <a:ext cx="1135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Se protéger du risque de change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4E95E7F6-E4C0-4AEA-AC22-90FC3B36C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les risques client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E327CBC-F49E-41C1-B4E4-2E0766A24B92}"/>
              </a:ext>
            </a:extLst>
          </p:cNvPr>
          <p:cNvSpPr txBox="1"/>
          <p:nvPr/>
        </p:nvSpPr>
        <p:spPr>
          <a:xfrm>
            <a:off x="335170" y="1520228"/>
            <a:ext cx="11010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659630" algn="l"/>
                <a:tab pos="5300345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Le risque de change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9337DF7A-0C62-4B44-ACC1-B28B11852F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170" y="2499078"/>
            <a:ext cx="11361783" cy="3171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00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9012" y="655608"/>
            <a:ext cx="113523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sz="2800" b="1" dirty="0">
                <a:solidFill>
                  <a:srgbClr val="00B0F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Se protéger du risque de change</a:t>
            </a:r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4E95E7F6-E4C0-4AEA-AC22-90FC3B36C1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"/>
            <a:ext cx="11861322" cy="612558"/>
          </a:xfrm>
        </p:spPr>
        <p:txBody>
          <a:bodyPr>
            <a:noAutofit/>
          </a:bodyPr>
          <a:lstStyle/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6 – Gérer les risques client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0E327CBC-F49E-41C1-B4E4-2E0766A24B92}"/>
              </a:ext>
            </a:extLst>
          </p:cNvPr>
          <p:cNvSpPr txBox="1"/>
          <p:nvPr/>
        </p:nvSpPr>
        <p:spPr>
          <a:xfrm>
            <a:off x="320959" y="1507349"/>
            <a:ext cx="110109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buFont typeface="Symbol" panose="05050102010706020507" pitchFamily="18" charset="2"/>
              <a:buChar char=""/>
              <a:tabLst>
                <a:tab pos="4659630" algn="l"/>
                <a:tab pos="5300345" algn="l"/>
              </a:tabLst>
            </a:pPr>
            <a:r>
              <a:rPr lang="fr-FR" sz="2400" b="1" dirty="0">
                <a:effectLst/>
                <a:latin typeface="Arial" panose="020B0604020202020204" pitchFamily="34" charset="0"/>
                <a:cs typeface="Times New Roman" panose="02020603050405020304" pitchFamily="18" charset="0"/>
              </a:rPr>
              <a:t>Technique spécifique au risque de change 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A6E0B8C-3E1F-4DED-95B8-4A34F1E78EDB}"/>
              </a:ext>
            </a:extLst>
          </p:cNvPr>
          <p:cNvSpPr txBox="1"/>
          <p:nvPr/>
        </p:nvSpPr>
        <p:spPr>
          <a:xfrm>
            <a:off x="1035675" y="2443646"/>
            <a:ext cx="1047803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Une technique simple pour le vendeur consiste à ne facturer qu'en euros. </a:t>
            </a:r>
            <a:endParaRPr lang="fr-FR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 5" descr="Une image contenant texte&#10;&#10;Description générée automatiquement">
            <a:extLst>
              <a:ext uri="{FF2B5EF4-FFF2-40B4-BE49-F238E27FC236}">
                <a16:creationId xmlns:a16="http://schemas.microsoft.com/office/drawing/2014/main" id="{AED410B5-853B-479D-9219-A8D51EEB4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67" y="3062209"/>
            <a:ext cx="11269051" cy="2880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11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259</TotalTime>
  <Words>282</Words>
  <Application>Microsoft Office PowerPoint</Application>
  <PresentationFormat>Grand écran</PresentationFormat>
  <Paragraphs>26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Symbol</vt:lpstr>
      <vt:lpstr>Wingdings 3</vt:lpstr>
      <vt:lpstr>Ion</vt:lpstr>
      <vt:lpstr>Chap. 6 – Gérer les risques client</vt:lpstr>
      <vt:lpstr>Chap. 6 – Gérer les risques client</vt:lpstr>
      <vt:lpstr>Chap. 6 – Gérer les risques client</vt:lpstr>
      <vt:lpstr>Chap. 6 – Gérer les risques client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49</cp:revision>
  <dcterms:created xsi:type="dcterms:W3CDTF">2014-01-14T07:42:30Z</dcterms:created>
  <dcterms:modified xsi:type="dcterms:W3CDTF">2023-11-03T14:17:07Z</dcterms:modified>
</cp:coreProperties>
</file>