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A67F68-B348-4732-BD6F-97A1B921F4B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42ECB1-D37D-4C52-A219-C43ACD7C2D56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L’entreprise doit anticiper le risque client</a:t>
          </a:r>
        </a:p>
      </dgm:t>
    </dgm:pt>
    <dgm:pt modelId="{1EF37EBF-DD16-46B1-9B28-D409EA39C7F0}" type="parTrans" cxnId="{1E03873B-1E67-4CE2-B256-9B1DCADDE1EC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EBBDBD-7080-46E3-8C38-8B8B0F80431D}" type="sibTrans" cxnId="{1E03873B-1E67-4CE2-B256-9B1DCADDE1EC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2FC4D6-5287-4E7C-A5AC-A935DE2019BA}">
      <dgm:prSet phldrT="[Texte]" custT="1"/>
      <dgm:spPr/>
      <dgm:t>
        <a:bodyPr/>
        <a:lstStyle/>
        <a:p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Sélectionner des clients fiables en collectant des informations les concernant</a:t>
          </a:r>
        </a:p>
      </dgm:t>
    </dgm:pt>
    <dgm:pt modelId="{14689D03-88BC-492D-9413-4AF3E4C2BBF7}" type="parTrans" cxnId="{74A0E703-67D5-4D81-95C8-347AE33A6DDA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BBA7B6-7713-4F17-8EA9-6F67D7A196F5}" type="sibTrans" cxnId="{74A0E703-67D5-4D81-95C8-347AE33A6DDA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0DF4DB-950D-4659-AA91-39EB37E05637}">
      <dgm:prSet phldrT="[Texte]" custT="1"/>
      <dgm:spPr/>
      <dgm:t>
        <a:bodyPr/>
        <a:lstStyle/>
        <a:p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Suivre les règlements de façon rigoureuse</a:t>
          </a:r>
        </a:p>
      </dgm:t>
    </dgm:pt>
    <dgm:pt modelId="{16BF6D52-B355-4037-9F46-5F025711110D}" type="parTrans" cxnId="{38EF2B7F-7094-4123-9BAF-137C4B112EBC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003F4C-68C0-4AC4-92A6-CD1DB9F789BE}" type="sibTrans" cxnId="{38EF2B7F-7094-4123-9BAF-137C4B112EBC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CF569-DF54-45A1-AD4D-AAA63C3F2F83}">
      <dgm:prSet phldrT="[Texte]" custT="1"/>
      <dgm:spPr/>
      <dgm:t>
        <a:bodyPr/>
        <a:lstStyle/>
        <a:p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Avoir des procédures de relance des impayés</a:t>
          </a:r>
        </a:p>
      </dgm:t>
    </dgm:pt>
    <dgm:pt modelId="{C82EACCB-74F1-4B50-8EB3-9A13DEFB4ABC}" type="parTrans" cxnId="{51924AEB-1F95-4489-9CD9-0E048A9F0FFF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FC911B-1EF0-4E6F-8A2D-45A07F6718AE}" type="sibTrans" cxnId="{51924AEB-1F95-4489-9CD9-0E048A9F0FFF}">
      <dgm:prSet/>
      <dgm:spPr/>
      <dgm:t>
        <a:bodyPr/>
        <a:lstStyle/>
        <a:p>
          <a:endParaRPr lang="fr-FR" sz="4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7BBDD0-B5FF-47ED-B21F-E79B2620EF65}" type="pres">
      <dgm:prSet presAssocID="{BDA67F68-B348-4732-BD6F-97A1B921F4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2D7C41-ABE2-4FC4-84A6-F788955EC487}" type="pres">
      <dgm:prSet presAssocID="{7542ECB1-D37D-4C52-A219-C43ACD7C2D56}" presName="hierRoot1" presStyleCnt="0"/>
      <dgm:spPr/>
    </dgm:pt>
    <dgm:pt modelId="{1343C688-2A3F-404D-840C-11E07856EFE9}" type="pres">
      <dgm:prSet presAssocID="{7542ECB1-D37D-4C52-A219-C43ACD7C2D56}" presName="composite" presStyleCnt="0"/>
      <dgm:spPr/>
    </dgm:pt>
    <dgm:pt modelId="{61625B0C-40DD-4D3D-AEB2-2E23CDC1877E}" type="pres">
      <dgm:prSet presAssocID="{7542ECB1-D37D-4C52-A219-C43ACD7C2D56}" presName="background" presStyleLbl="node0" presStyleIdx="0" presStyleCnt="1"/>
      <dgm:spPr/>
    </dgm:pt>
    <dgm:pt modelId="{B974CE53-4F4E-430D-B83C-B3BE914D0F11}" type="pres">
      <dgm:prSet presAssocID="{7542ECB1-D37D-4C52-A219-C43ACD7C2D56}" presName="text" presStyleLbl="fgAcc0" presStyleIdx="0" presStyleCnt="1" custScaleX="337922" custScaleY="52011">
        <dgm:presLayoutVars>
          <dgm:chPref val="3"/>
        </dgm:presLayoutVars>
      </dgm:prSet>
      <dgm:spPr/>
    </dgm:pt>
    <dgm:pt modelId="{BAC8BF1E-FCA5-43C5-B013-D71CAB88C94A}" type="pres">
      <dgm:prSet presAssocID="{7542ECB1-D37D-4C52-A219-C43ACD7C2D56}" presName="hierChild2" presStyleCnt="0"/>
      <dgm:spPr/>
    </dgm:pt>
    <dgm:pt modelId="{2CCDC85E-2B4D-4CCD-B92D-D98AA6E18AD4}" type="pres">
      <dgm:prSet presAssocID="{14689D03-88BC-492D-9413-4AF3E4C2BBF7}" presName="Name10" presStyleLbl="parChTrans1D2" presStyleIdx="0" presStyleCnt="3"/>
      <dgm:spPr/>
    </dgm:pt>
    <dgm:pt modelId="{59EFB0A9-18B5-48C4-8D17-540BEEDB7390}" type="pres">
      <dgm:prSet presAssocID="{292FC4D6-5287-4E7C-A5AC-A935DE2019BA}" presName="hierRoot2" presStyleCnt="0"/>
      <dgm:spPr/>
    </dgm:pt>
    <dgm:pt modelId="{BE2CFC11-8869-42D0-8A6B-577B23EE66DF}" type="pres">
      <dgm:prSet presAssocID="{292FC4D6-5287-4E7C-A5AC-A935DE2019BA}" presName="composite2" presStyleCnt="0"/>
      <dgm:spPr/>
    </dgm:pt>
    <dgm:pt modelId="{2C38B670-2081-4C69-A420-36A3EF1295C8}" type="pres">
      <dgm:prSet presAssocID="{292FC4D6-5287-4E7C-A5AC-A935DE2019BA}" presName="background2" presStyleLbl="node2" presStyleIdx="0" presStyleCnt="3"/>
      <dgm:spPr/>
    </dgm:pt>
    <dgm:pt modelId="{C7673EBC-4DB3-401A-ACD5-89A1DA68A31E}" type="pres">
      <dgm:prSet presAssocID="{292FC4D6-5287-4E7C-A5AC-A935DE2019BA}" presName="text2" presStyleLbl="fgAcc2" presStyleIdx="0" presStyleCnt="3" custScaleX="172315">
        <dgm:presLayoutVars>
          <dgm:chPref val="3"/>
        </dgm:presLayoutVars>
      </dgm:prSet>
      <dgm:spPr/>
    </dgm:pt>
    <dgm:pt modelId="{6BB90E90-F6D3-40B1-A85F-0B5A7237E1E6}" type="pres">
      <dgm:prSet presAssocID="{292FC4D6-5287-4E7C-A5AC-A935DE2019BA}" presName="hierChild3" presStyleCnt="0"/>
      <dgm:spPr/>
    </dgm:pt>
    <dgm:pt modelId="{E295CDA5-6A7C-46B5-A459-389033762579}" type="pres">
      <dgm:prSet presAssocID="{16BF6D52-B355-4037-9F46-5F025711110D}" presName="Name10" presStyleLbl="parChTrans1D2" presStyleIdx="1" presStyleCnt="3"/>
      <dgm:spPr/>
    </dgm:pt>
    <dgm:pt modelId="{A236F1B5-994A-4261-B07C-C0E1B736FF21}" type="pres">
      <dgm:prSet presAssocID="{470DF4DB-950D-4659-AA91-39EB37E05637}" presName="hierRoot2" presStyleCnt="0"/>
      <dgm:spPr/>
    </dgm:pt>
    <dgm:pt modelId="{A934BAFB-CA16-4BB2-8BB7-ECD46CDB8D47}" type="pres">
      <dgm:prSet presAssocID="{470DF4DB-950D-4659-AA91-39EB37E05637}" presName="composite2" presStyleCnt="0"/>
      <dgm:spPr/>
    </dgm:pt>
    <dgm:pt modelId="{1F3AC249-2C55-47DA-8AFA-8E7BA80D1258}" type="pres">
      <dgm:prSet presAssocID="{470DF4DB-950D-4659-AA91-39EB37E05637}" presName="background2" presStyleLbl="node2" presStyleIdx="1" presStyleCnt="3"/>
      <dgm:spPr/>
    </dgm:pt>
    <dgm:pt modelId="{B5E0B6E2-A990-4177-BA59-13E707FE1DD6}" type="pres">
      <dgm:prSet presAssocID="{470DF4DB-950D-4659-AA91-39EB37E05637}" presName="text2" presStyleLbl="fgAcc2" presStyleIdx="1" presStyleCnt="3" custScaleX="172315">
        <dgm:presLayoutVars>
          <dgm:chPref val="3"/>
        </dgm:presLayoutVars>
      </dgm:prSet>
      <dgm:spPr/>
    </dgm:pt>
    <dgm:pt modelId="{D091157B-12B8-4028-ACE3-8458929EE4DE}" type="pres">
      <dgm:prSet presAssocID="{470DF4DB-950D-4659-AA91-39EB37E05637}" presName="hierChild3" presStyleCnt="0"/>
      <dgm:spPr/>
    </dgm:pt>
    <dgm:pt modelId="{531624A0-241F-4601-8AE7-797A4EB9B045}" type="pres">
      <dgm:prSet presAssocID="{C82EACCB-74F1-4B50-8EB3-9A13DEFB4ABC}" presName="Name10" presStyleLbl="parChTrans1D2" presStyleIdx="2" presStyleCnt="3"/>
      <dgm:spPr/>
    </dgm:pt>
    <dgm:pt modelId="{948E1BDB-87F5-4C70-BE25-1E1F668B8423}" type="pres">
      <dgm:prSet presAssocID="{5D1CF569-DF54-45A1-AD4D-AAA63C3F2F83}" presName="hierRoot2" presStyleCnt="0"/>
      <dgm:spPr/>
    </dgm:pt>
    <dgm:pt modelId="{E27A5DDF-1156-4AEA-AEC4-BCFC0FFF95DA}" type="pres">
      <dgm:prSet presAssocID="{5D1CF569-DF54-45A1-AD4D-AAA63C3F2F83}" presName="composite2" presStyleCnt="0"/>
      <dgm:spPr/>
    </dgm:pt>
    <dgm:pt modelId="{A74BA34B-E978-4947-9557-FFA90758804F}" type="pres">
      <dgm:prSet presAssocID="{5D1CF569-DF54-45A1-AD4D-AAA63C3F2F83}" presName="background2" presStyleLbl="node2" presStyleIdx="2" presStyleCnt="3"/>
      <dgm:spPr/>
    </dgm:pt>
    <dgm:pt modelId="{383CF811-507E-42D2-964C-6D257AA35FD7}" type="pres">
      <dgm:prSet presAssocID="{5D1CF569-DF54-45A1-AD4D-AAA63C3F2F83}" presName="text2" presStyleLbl="fgAcc2" presStyleIdx="2" presStyleCnt="3" custScaleX="172315">
        <dgm:presLayoutVars>
          <dgm:chPref val="3"/>
        </dgm:presLayoutVars>
      </dgm:prSet>
      <dgm:spPr/>
    </dgm:pt>
    <dgm:pt modelId="{9E6C74A6-1A2E-4842-A4AC-A46238DDAF0C}" type="pres">
      <dgm:prSet presAssocID="{5D1CF569-DF54-45A1-AD4D-AAA63C3F2F83}" presName="hierChild3" presStyleCnt="0"/>
      <dgm:spPr/>
    </dgm:pt>
  </dgm:ptLst>
  <dgm:cxnLst>
    <dgm:cxn modelId="{74A0E703-67D5-4D81-95C8-347AE33A6DDA}" srcId="{7542ECB1-D37D-4C52-A219-C43ACD7C2D56}" destId="{292FC4D6-5287-4E7C-A5AC-A935DE2019BA}" srcOrd="0" destOrd="0" parTransId="{14689D03-88BC-492D-9413-4AF3E4C2BBF7}" sibTransId="{62BBA7B6-7713-4F17-8EA9-6F67D7A196F5}"/>
    <dgm:cxn modelId="{DAC1AD18-3611-487B-839B-AF85059FEBFD}" type="presOf" srcId="{BDA67F68-B348-4732-BD6F-97A1B921F4B1}" destId="{2B7BBDD0-B5FF-47ED-B21F-E79B2620EF65}" srcOrd="0" destOrd="0" presId="urn:microsoft.com/office/officeart/2005/8/layout/hierarchy1"/>
    <dgm:cxn modelId="{22C14228-C147-45D2-A4D8-211685B27365}" type="presOf" srcId="{14689D03-88BC-492D-9413-4AF3E4C2BBF7}" destId="{2CCDC85E-2B4D-4CCD-B92D-D98AA6E18AD4}" srcOrd="0" destOrd="0" presId="urn:microsoft.com/office/officeart/2005/8/layout/hierarchy1"/>
    <dgm:cxn modelId="{9FB4A839-0569-4578-9D48-B4C482199A18}" type="presOf" srcId="{16BF6D52-B355-4037-9F46-5F025711110D}" destId="{E295CDA5-6A7C-46B5-A459-389033762579}" srcOrd="0" destOrd="0" presId="urn:microsoft.com/office/officeart/2005/8/layout/hierarchy1"/>
    <dgm:cxn modelId="{1E03873B-1E67-4CE2-B256-9B1DCADDE1EC}" srcId="{BDA67F68-B348-4732-BD6F-97A1B921F4B1}" destId="{7542ECB1-D37D-4C52-A219-C43ACD7C2D56}" srcOrd="0" destOrd="0" parTransId="{1EF37EBF-DD16-46B1-9B28-D409EA39C7F0}" sibTransId="{14EBBDBD-7080-46E3-8C38-8B8B0F80431D}"/>
    <dgm:cxn modelId="{38EF2B7F-7094-4123-9BAF-137C4B112EBC}" srcId="{7542ECB1-D37D-4C52-A219-C43ACD7C2D56}" destId="{470DF4DB-950D-4659-AA91-39EB37E05637}" srcOrd="1" destOrd="0" parTransId="{16BF6D52-B355-4037-9F46-5F025711110D}" sibTransId="{AF003F4C-68C0-4AC4-92A6-CD1DB9F789BE}"/>
    <dgm:cxn modelId="{E50FD68E-AC8B-496F-ABE8-1C3D0B4D7946}" type="presOf" srcId="{5D1CF569-DF54-45A1-AD4D-AAA63C3F2F83}" destId="{383CF811-507E-42D2-964C-6D257AA35FD7}" srcOrd="0" destOrd="0" presId="urn:microsoft.com/office/officeart/2005/8/layout/hierarchy1"/>
    <dgm:cxn modelId="{07D5E8AF-1918-4371-AB7E-4A3D3AF7C592}" type="presOf" srcId="{7542ECB1-D37D-4C52-A219-C43ACD7C2D56}" destId="{B974CE53-4F4E-430D-B83C-B3BE914D0F11}" srcOrd="0" destOrd="0" presId="urn:microsoft.com/office/officeart/2005/8/layout/hierarchy1"/>
    <dgm:cxn modelId="{9A16B7D0-AFD3-45DB-8E99-66C7A60F02C2}" type="presOf" srcId="{C82EACCB-74F1-4B50-8EB3-9A13DEFB4ABC}" destId="{531624A0-241F-4601-8AE7-797A4EB9B045}" srcOrd="0" destOrd="0" presId="urn:microsoft.com/office/officeart/2005/8/layout/hierarchy1"/>
    <dgm:cxn modelId="{10DADFD0-8D6B-49AC-A12B-E903354876CD}" type="presOf" srcId="{292FC4D6-5287-4E7C-A5AC-A935DE2019BA}" destId="{C7673EBC-4DB3-401A-ACD5-89A1DA68A31E}" srcOrd="0" destOrd="0" presId="urn:microsoft.com/office/officeart/2005/8/layout/hierarchy1"/>
    <dgm:cxn modelId="{51924AEB-1F95-4489-9CD9-0E048A9F0FFF}" srcId="{7542ECB1-D37D-4C52-A219-C43ACD7C2D56}" destId="{5D1CF569-DF54-45A1-AD4D-AAA63C3F2F83}" srcOrd="2" destOrd="0" parTransId="{C82EACCB-74F1-4B50-8EB3-9A13DEFB4ABC}" sibTransId="{AAFC911B-1EF0-4E6F-8A2D-45A07F6718AE}"/>
    <dgm:cxn modelId="{05702DEE-7393-4E9B-8070-B095DE52D2C7}" type="presOf" srcId="{470DF4DB-950D-4659-AA91-39EB37E05637}" destId="{B5E0B6E2-A990-4177-BA59-13E707FE1DD6}" srcOrd="0" destOrd="0" presId="urn:microsoft.com/office/officeart/2005/8/layout/hierarchy1"/>
    <dgm:cxn modelId="{B9BC17B0-5209-46D9-B798-3F1E02709AE9}" type="presParOf" srcId="{2B7BBDD0-B5FF-47ED-B21F-E79B2620EF65}" destId="{272D7C41-ABE2-4FC4-84A6-F788955EC487}" srcOrd="0" destOrd="0" presId="urn:microsoft.com/office/officeart/2005/8/layout/hierarchy1"/>
    <dgm:cxn modelId="{1FEFB86D-7BA4-43D3-8C68-0CC30581B1AB}" type="presParOf" srcId="{272D7C41-ABE2-4FC4-84A6-F788955EC487}" destId="{1343C688-2A3F-404D-840C-11E07856EFE9}" srcOrd="0" destOrd="0" presId="urn:microsoft.com/office/officeart/2005/8/layout/hierarchy1"/>
    <dgm:cxn modelId="{C75DF1EA-130F-4BA0-A5BE-EF01076B4F15}" type="presParOf" srcId="{1343C688-2A3F-404D-840C-11E07856EFE9}" destId="{61625B0C-40DD-4D3D-AEB2-2E23CDC1877E}" srcOrd="0" destOrd="0" presId="urn:microsoft.com/office/officeart/2005/8/layout/hierarchy1"/>
    <dgm:cxn modelId="{4D03451E-8986-4ED1-A86D-D069F5EF686B}" type="presParOf" srcId="{1343C688-2A3F-404D-840C-11E07856EFE9}" destId="{B974CE53-4F4E-430D-B83C-B3BE914D0F11}" srcOrd="1" destOrd="0" presId="urn:microsoft.com/office/officeart/2005/8/layout/hierarchy1"/>
    <dgm:cxn modelId="{A7E9C6A1-BF15-4679-8728-92DA614060BC}" type="presParOf" srcId="{272D7C41-ABE2-4FC4-84A6-F788955EC487}" destId="{BAC8BF1E-FCA5-43C5-B013-D71CAB88C94A}" srcOrd="1" destOrd="0" presId="urn:microsoft.com/office/officeart/2005/8/layout/hierarchy1"/>
    <dgm:cxn modelId="{F5C343A7-2D86-4C71-95A5-27967654D4BC}" type="presParOf" srcId="{BAC8BF1E-FCA5-43C5-B013-D71CAB88C94A}" destId="{2CCDC85E-2B4D-4CCD-B92D-D98AA6E18AD4}" srcOrd="0" destOrd="0" presId="urn:microsoft.com/office/officeart/2005/8/layout/hierarchy1"/>
    <dgm:cxn modelId="{8429D2C6-06D6-49F9-832F-79023B6DDB33}" type="presParOf" srcId="{BAC8BF1E-FCA5-43C5-B013-D71CAB88C94A}" destId="{59EFB0A9-18B5-48C4-8D17-540BEEDB7390}" srcOrd="1" destOrd="0" presId="urn:microsoft.com/office/officeart/2005/8/layout/hierarchy1"/>
    <dgm:cxn modelId="{97D468E9-30C5-4718-B969-D0891A314EC1}" type="presParOf" srcId="{59EFB0A9-18B5-48C4-8D17-540BEEDB7390}" destId="{BE2CFC11-8869-42D0-8A6B-577B23EE66DF}" srcOrd="0" destOrd="0" presId="urn:microsoft.com/office/officeart/2005/8/layout/hierarchy1"/>
    <dgm:cxn modelId="{E1C86A54-F42A-4D35-92B5-93D5EFB39102}" type="presParOf" srcId="{BE2CFC11-8869-42D0-8A6B-577B23EE66DF}" destId="{2C38B670-2081-4C69-A420-36A3EF1295C8}" srcOrd="0" destOrd="0" presId="urn:microsoft.com/office/officeart/2005/8/layout/hierarchy1"/>
    <dgm:cxn modelId="{3F84E5FD-BE8F-433C-B99E-39179E3FD6C5}" type="presParOf" srcId="{BE2CFC11-8869-42D0-8A6B-577B23EE66DF}" destId="{C7673EBC-4DB3-401A-ACD5-89A1DA68A31E}" srcOrd="1" destOrd="0" presId="urn:microsoft.com/office/officeart/2005/8/layout/hierarchy1"/>
    <dgm:cxn modelId="{D90E537C-DBA2-40A8-A96C-3A789C249AEE}" type="presParOf" srcId="{59EFB0A9-18B5-48C4-8D17-540BEEDB7390}" destId="{6BB90E90-F6D3-40B1-A85F-0B5A7237E1E6}" srcOrd="1" destOrd="0" presId="urn:microsoft.com/office/officeart/2005/8/layout/hierarchy1"/>
    <dgm:cxn modelId="{4295749B-72F2-4770-99BA-8B34B0292FD7}" type="presParOf" srcId="{BAC8BF1E-FCA5-43C5-B013-D71CAB88C94A}" destId="{E295CDA5-6A7C-46B5-A459-389033762579}" srcOrd="2" destOrd="0" presId="urn:microsoft.com/office/officeart/2005/8/layout/hierarchy1"/>
    <dgm:cxn modelId="{08D869DB-EFAD-44EC-859C-540EF2F1FB8D}" type="presParOf" srcId="{BAC8BF1E-FCA5-43C5-B013-D71CAB88C94A}" destId="{A236F1B5-994A-4261-B07C-C0E1B736FF21}" srcOrd="3" destOrd="0" presId="urn:microsoft.com/office/officeart/2005/8/layout/hierarchy1"/>
    <dgm:cxn modelId="{57E142D3-8FC7-4C60-8355-3F1DBACB14C3}" type="presParOf" srcId="{A236F1B5-994A-4261-B07C-C0E1B736FF21}" destId="{A934BAFB-CA16-4BB2-8BB7-ECD46CDB8D47}" srcOrd="0" destOrd="0" presId="urn:microsoft.com/office/officeart/2005/8/layout/hierarchy1"/>
    <dgm:cxn modelId="{B5065929-FD60-4A47-9833-751E511B09C4}" type="presParOf" srcId="{A934BAFB-CA16-4BB2-8BB7-ECD46CDB8D47}" destId="{1F3AC249-2C55-47DA-8AFA-8E7BA80D1258}" srcOrd="0" destOrd="0" presId="urn:microsoft.com/office/officeart/2005/8/layout/hierarchy1"/>
    <dgm:cxn modelId="{352C672F-9665-41D0-9DD8-57F01F03D963}" type="presParOf" srcId="{A934BAFB-CA16-4BB2-8BB7-ECD46CDB8D47}" destId="{B5E0B6E2-A990-4177-BA59-13E707FE1DD6}" srcOrd="1" destOrd="0" presId="urn:microsoft.com/office/officeart/2005/8/layout/hierarchy1"/>
    <dgm:cxn modelId="{F11589CC-6C22-4AA0-A07E-14DF5BD75698}" type="presParOf" srcId="{A236F1B5-994A-4261-B07C-C0E1B736FF21}" destId="{D091157B-12B8-4028-ACE3-8458929EE4DE}" srcOrd="1" destOrd="0" presId="urn:microsoft.com/office/officeart/2005/8/layout/hierarchy1"/>
    <dgm:cxn modelId="{6A18A42F-F8FE-401B-872E-CCC876DB7F58}" type="presParOf" srcId="{BAC8BF1E-FCA5-43C5-B013-D71CAB88C94A}" destId="{531624A0-241F-4601-8AE7-797A4EB9B045}" srcOrd="4" destOrd="0" presId="urn:microsoft.com/office/officeart/2005/8/layout/hierarchy1"/>
    <dgm:cxn modelId="{A4AF0287-C3F2-4F25-916E-628F7393B56C}" type="presParOf" srcId="{BAC8BF1E-FCA5-43C5-B013-D71CAB88C94A}" destId="{948E1BDB-87F5-4C70-BE25-1E1F668B8423}" srcOrd="5" destOrd="0" presId="urn:microsoft.com/office/officeart/2005/8/layout/hierarchy1"/>
    <dgm:cxn modelId="{45AC5494-DF59-4C78-98FA-40BA0EE0EE67}" type="presParOf" srcId="{948E1BDB-87F5-4C70-BE25-1E1F668B8423}" destId="{E27A5DDF-1156-4AEA-AEC4-BCFC0FFF95DA}" srcOrd="0" destOrd="0" presId="urn:microsoft.com/office/officeart/2005/8/layout/hierarchy1"/>
    <dgm:cxn modelId="{79B05E06-ADF3-4185-9B8A-02F53B0866D6}" type="presParOf" srcId="{E27A5DDF-1156-4AEA-AEC4-BCFC0FFF95DA}" destId="{A74BA34B-E978-4947-9557-FFA90758804F}" srcOrd="0" destOrd="0" presId="urn:microsoft.com/office/officeart/2005/8/layout/hierarchy1"/>
    <dgm:cxn modelId="{4F3B210B-A23B-485D-9069-5F541A9990A9}" type="presParOf" srcId="{E27A5DDF-1156-4AEA-AEC4-BCFC0FFF95DA}" destId="{383CF811-507E-42D2-964C-6D257AA35FD7}" srcOrd="1" destOrd="0" presId="urn:microsoft.com/office/officeart/2005/8/layout/hierarchy1"/>
    <dgm:cxn modelId="{B802EFB6-D61F-44E2-B914-E75911560059}" type="presParOf" srcId="{948E1BDB-87F5-4C70-BE25-1E1F668B8423}" destId="{9E6C74A6-1A2E-4842-A4AC-A46238DDAF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A67F68-B348-4732-BD6F-97A1B921F4B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542ECB1-D37D-4C52-A219-C43ACD7C2D56}">
      <dgm:prSet phldrT="[Texte]" custT="1"/>
      <dgm:spPr/>
      <dgm:t>
        <a:bodyPr/>
        <a:lstStyle/>
        <a:p>
          <a:r>
            <a:rPr lang="fr-FR" sz="2800" b="1">
              <a:latin typeface="Arial" panose="020B0604020202020204" pitchFamily="34" charset="0"/>
              <a:cs typeface="Arial" panose="020B0604020202020204" pitchFamily="34" charset="0"/>
            </a:rPr>
            <a:t>Anticiper le risque client</a:t>
          </a:r>
        </a:p>
      </dgm:t>
    </dgm:pt>
    <dgm:pt modelId="{1EF37EBF-DD16-46B1-9B28-D409EA39C7F0}" type="parTrans" cxnId="{1E03873B-1E67-4CE2-B256-9B1DCADDE1EC}">
      <dgm:prSet/>
      <dgm:spPr/>
      <dgm:t>
        <a:bodyPr/>
        <a:lstStyle/>
        <a:p>
          <a:endParaRPr lang="fr-FR" sz="54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EBBDBD-7080-46E3-8C38-8B8B0F80431D}" type="sibTrans" cxnId="{1E03873B-1E67-4CE2-B256-9B1DCADDE1EC}">
      <dgm:prSet/>
      <dgm:spPr/>
      <dgm:t>
        <a:bodyPr/>
        <a:lstStyle/>
        <a:p>
          <a:endParaRPr lang="fr-FR" sz="54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F64E09-8EA6-41E9-8E35-D7E71F68444B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Clients à l'export</a:t>
          </a:r>
        </a:p>
      </dgm:t>
    </dgm:pt>
    <dgm:pt modelId="{92FEE50E-2315-4991-A0D3-227CB48F9D7A}" type="parTrans" cxnId="{D3F3A381-B0FD-40A1-ABCC-D23751598C67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10A08E-F433-4C9F-A38F-8ECCA6E5D6F9}" type="sibTrans" cxnId="{D3F3A381-B0FD-40A1-ABCC-D23751598C67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B604A6-3F11-4A19-9062-8E4AE1AE8AC4}">
      <dgm:prSet phldrT="[Texte]" custT="1"/>
      <dgm:spPr/>
      <dgm:t>
        <a:bodyPr/>
        <a:lstStyle/>
        <a:p>
          <a:r>
            <a: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Risques géopolitiques</a:t>
          </a:r>
        </a:p>
      </dgm:t>
    </dgm:pt>
    <dgm:pt modelId="{5FFE3524-B264-4838-93A4-722434A491E5}" type="parTrans" cxnId="{1D2B11A2-71D9-4D1D-8B65-F785AEC2993D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EB6F7B-9690-4C68-8565-9762C35E5637}" type="sibTrans" cxnId="{1D2B11A2-71D9-4D1D-8B65-F785AEC2993D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93A84B-FCC8-4BB8-8056-EFFE9B3E6B1F}">
      <dgm:prSet phldrT="[Texte]" custT="1"/>
      <dgm:spPr/>
      <dgm:t>
        <a:bodyPr/>
        <a:lstStyle/>
        <a:p>
          <a:r>
            <a:rPr lang="fr-FR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 de change</a:t>
          </a:r>
        </a:p>
      </dgm:t>
    </dgm:pt>
    <dgm:pt modelId="{67534B9D-77A5-42A4-BDF3-533018792F0F}" type="parTrans" cxnId="{3A47F326-45BC-4B85-ADC8-AE22D5668D3A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91DC6E-10CE-43CC-AB4E-58BF97488A93}" type="sibTrans" cxnId="{3A47F326-45BC-4B85-ADC8-AE22D5668D3A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CB5A76-99A8-4E5D-AD93-B5AB81F22724}">
      <dgm:prSet phldrT="[Texte]" custT="1"/>
      <dgm:spPr/>
      <dgm:t>
        <a:bodyPr/>
        <a:lstStyle/>
        <a:p>
          <a:r>
            <a: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Risques transport et logistique</a:t>
          </a:r>
        </a:p>
      </dgm:t>
    </dgm:pt>
    <dgm:pt modelId="{8F4CFF3C-5D4D-477E-9CEA-6A327955D448}" type="parTrans" cxnId="{74BA6EFB-542E-4F37-8B63-2B39AFA6CA31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3B7200-17E3-469E-9B34-EBC4B558BCF1}" type="sibTrans" cxnId="{74BA6EFB-542E-4F37-8B63-2B39AFA6CA31}">
      <dgm:prSet/>
      <dgm:spPr/>
      <dgm:t>
        <a:bodyPr/>
        <a:lstStyle/>
        <a:p>
          <a:endParaRPr lang="fr-FR" sz="4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F1E87F-4010-45A0-987E-2FA756B2CFF0}" type="pres">
      <dgm:prSet presAssocID="{BDA67F68-B348-4732-BD6F-97A1B921F4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87107A-A07C-49B3-9E43-BBE49FFCA1E3}" type="pres">
      <dgm:prSet presAssocID="{7542ECB1-D37D-4C52-A219-C43ACD7C2D56}" presName="hierRoot1" presStyleCnt="0">
        <dgm:presLayoutVars>
          <dgm:hierBranch val="init"/>
        </dgm:presLayoutVars>
      </dgm:prSet>
      <dgm:spPr/>
    </dgm:pt>
    <dgm:pt modelId="{64B4FE4E-8C1B-48D3-946C-E3BFFDBC6E2D}" type="pres">
      <dgm:prSet presAssocID="{7542ECB1-D37D-4C52-A219-C43ACD7C2D56}" presName="rootComposite1" presStyleCnt="0"/>
      <dgm:spPr/>
    </dgm:pt>
    <dgm:pt modelId="{D4A487F4-C5B5-43A5-B08B-6D45AAD011FF}" type="pres">
      <dgm:prSet presAssocID="{7542ECB1-D37D-4C52-A219-C43ACD7C2D56}" presName="rootText1" presStyleLbl="node0" presStyleIdx="0" presStyleCnt="1" custScaleX="121417" custScaleY="157143">
        <dgm:presLayoutVars>
          <dgm:chPref val="3"/>
        </dgm:presLayoutVars>
      </dgm:prSet>
      <dgm:spPr/>
    </dgm:pt>
    <dgm:pt modelId="{BFA9A29E-75ED-496A-B11A-81412293406D}" type="pres">
      <dgm:prSet presAssocID="{7542ECB1-D37D-4C52-A219-C43ACD7C2D56}" presName="rootConnector1" presStyleLbl="node1" presStyleIdx="0" presStyleCnt="0"/>
      <dgm:spPr/>
    </dgm:pt>
    <dgm:pt modelId="{ECEAFF10-AEC4-4B61-A86C-6785BA182D99}" type="pres">
      <dgm:prSet presAssocID="{7542ECB1-D37D-4C52-A219-C43ACD7C2D56}" presName="hierChild2" presStyleCnt="0"/>
      <dgm:spPr/>
    </dgm:pt>
    <dgm:pt modelId="{3D5B7538-C809-4D41-9D9C-486A24AEAE76}" type="pres">
      <dgm:prSet presAssocID="{92FEE50E-2315-4991-A0D3-227CB48F9D7A}" presName="Name64" presStyleLbl="parChTrans1D2" presStyleIdx="0" presStyleCnt="1"/>
      <dgm:spPr/>
    </dgm:pt>
    <dgm:pt modelId="{470E5560-F615-4D1F-A208-264FE83B858F}" type="pres">
      <dgm:prSet presAssocID="{3CF64E09-8EA6-41E9-8E35-D7E71F68444B}" presName="hierRoot2" presStyleCnt="0">
        <dgm:presLayoutVars>
          <dgm:hierBranch val="init"/>
        </dgm:presLayoutVars>
      </dgm:prSet>
      <dgm:spPr/>
    </dgm:pt>
    <dgm:pt modelId="{B8AA5E62-2E06-4E43-A4B1-5CF2A81DCA32}" type="pres">
      <dgm:prSet presAssocID="{3CF64E09-8EA6-41E9-8E35-D7E71F68444B}" presName="rootComposite" presStyleCnt="0"/>
      <dgm:spPr/>
    </dgm:pt>
    <dgm:pt modelId="{58747683-BF8B-444D-A65D-CC8A711E3FA0}" type="pres">
      <dgm:prSet presAssocID="{3CF64E09-8EA6-41E9-8E35-D7E71F68444B}" presName="rootText" presStyleLbl="node2" presStyleIdx="0" presStyleCnt="1" custScaleX="131938">
        <dgm:presLayoutVars>
          <dgm:chPref val="3"/>
        </dgm:presLayoutVars>
      </dgm:prSet>
      <dgm:spPr/>
    </dgm:pt>
    <dgm:pt modelId="{8828724A-11EE-4450-BB55-6A6264F999A9}" type="pres">
      <dgm:prSet presAssocID="{3CF64E09-8EA6-41E9-8E35-D7E71F68444B}" presName="rootConnector" presStyleLbl="node2" presStyleIdx="0" presStyleCnt="1"/>
      <dgm:spPr/>
    </dgm:pt>
    <dgm:pt modelId="{B4108BDC-533A-4B3C-A229-C6B4091362D1}" type="pres">
      <dgm:prSet presAssocID="{3CF64E09-8EA6-41E9-8E35-D7E71F68444B}" presName="hierChild4" presStyleCnt="0"/>
      <dgm:spPr/>
    </dgm:pt>
    <dgm:pt modelId="{7B2E54AB-4D92-4984-99BE-63BD4BD180A2}" type="pres">
      <dgm:prSet presAssocID="{5FFE3524-B264-4838-93A4-722434A491E5}" presName="Name64" presStyleLbl="parChTrans1D3" presStyleIdx="0" presStyleCnt="3"/>
      <dgm:spPr/>
    </dgm:pt>
    <dgm:pt modelId="{DCE74914-4392-4805-A1F7-78864C74CDC8}" type="pres">
      <dgm:prSet presAssocID="{53B604A6-3F11-4A19-9062-8E4AE1AE8AC4}" presName="hierRoot2" presStyleCnt="0">
        <dgm:presLayoutVars>
          <dgm:hierBranch val="init"/>
        </dgm:presLayoutVars>
      </dgm:prSet>
      <dgm:spPr/>
    </dgm:pt>
    <dgm:pt modelId="{ECE3A6E1-EDC3-4B63-8415-8BFFA7076629}" type="pres">
      <dgm:prSet presAssocID="{53B604A6-3F11-4A19-9062-8E4AE1AE8AC4}" presName="rootComposite" presStyleCnt="0"/>
      <dgm:spPr/>
    </dgm:pt>
    <dgm:pt modelId="{2A7695E8-9EDF-4260-B193-4367FE219A7C}" type="pres">
      <dgm:prSet presAssocID="{53B604A6-3F11-4A19-9062-8E4AE1AE8AC4}" presName="rootText" presStyleLbl="node3" presStyleIdx="0" presStyleCnt="3" custScaleX="167430">
        <dgm:presLayoutVars>
          <dgm:chPref val="3"/>
        </dgm:presLayoutVars>
      </dgm:prSet>
      <dgm:spPr/>
    </dgm:pt>
    <dgm:pt modelId="{DD3601B8-DC3C-46AA-AA1A-2932AADD7EFD}" type="pres">
      <dgm:prSet presAssocID="{53B604A6-3F11-4A19-9062-8E4AE1AE8AC4}" presName="rootConnector" presStyleLbl="node3" presStyleIdx="0" presStyleCnt="3"/>
      <dgm:spPr/>
    </dgm:pt>
    <dgm:pt modelId="{A137CFDB-ACE7-4451-82A3-08DB6543DC87}" type="pres">
      <dgm:prSet presAssocID="{53B604A6-3F11-4A19-9062-8E4AE1AE8AC4}" presName="hierChild4" presStyleCnt="0"/>
      <dgm:spPr/>
    </dgm:pt>
    <dgm:pt modelId="{C847BF15-3D8F-46DB-8A7C-B957F0CABBA3}" type="pres">
      <dgm:prSet presAssocID="{53B604A6-3F11-4A19-9062-8E4AE1AE8AC4}" presName="hierChild5" presStyleCnt="0"/>
      <dgm:spPr/>
    </dgm:pt>
    <dgm:pt modelId="{54D9FB14-AA8F-4743-8DBA-617FDC76FB96}" type="pres">
      <dgm:prSet presAssocID="{67534B9D-77A5-42A4-BDF3-533018792F0F}" presName="Name64" presStyleLbl="parChTrans1D3" presStyleIdx="1" presStyleCnt="3"/>
      <dgm:spPr/>
    </dgm:pt>
    <dgm:pt modelId="{D569A16B-57CC-4E73-8646-C8FDAFF3A36C}" type="pres">
      <dgm:prSet presAssocID="{6793A84B-FCC8-4BB8-8056-EFFE9B3E6B1F}" presName="hierRoot2" presStyleCnt="0">
        <dgm:presLayoutVars>
          <dgm:hierBranch val="init"/>
        </dgm:presLayoutVars>
      </dgm:prSet>
      <dgm:spPr/>
    </dgm:pt>
    <dgm:pt modelId="{5F97F2D3-416A-4F04-98B9-42FA1E157E9D}" type="pres">
      <dgm:prSet presAssocID="{6793A84B-FCC8-4BB8-8056-EFFE9B3E6B1F}" presName="rootComposite" presStyleCnt="0"/>
      <dgm:spPr/>
    </dgm:pt>
    <dgm:pt modelId="{0CE1942B-EE2E-47B3-BD92-6B9012E36FE8}" type="pres">
      <dgm:prSet presAssocID="{6793A84B-FCC8-4BB8-8056-EFFE9B3E6B1F}" presName="rootText" presStyleLbl="node3" presStyleIdx="1" presStyleCnt="3" custScaleX="167430">
        <dgm:presLayoutVars>
          <dgm:chPref val="3"/>
        </dgm:presLayoutVars>
      </dgm:prSet>
      <dgm:spPr/>
    </dgm:pt>
    <dgm:pt modelId="{3F164E68-65CE-489D-91A6-C87E3FDC4098}" type="pres">
      <dgm:prSet presAssocID="{6793A84B-FCC8-4BB8-8056-EFFE9B3E6B1F}" presName="rootConnector" presStyleLbl="node3" presStyleIdx="1" presStyleCnt="3"/>
      <dgm:spPr/>
    </dgm:pt>
    <dgm:pt modelId="{D2ADD362-4E80-4B06-BE03-302046E97046}" type="pres">
      <dgm:prSet presAssocID="{6793A84B-FCC8-4BB8-8056-EFFE9B3E6B1F}" presName="hierChild4" presStyleCnt="0"/>
      <dgm:spPr/>
    </dgm:pt>
    <dgm:pt modelId="{1CA34BF7-BDD3-4856-8568-F3BA6240BB74}" type="pres">
      <dgm:prSet presAssocID="{6793A84B-FCC8-4BB8-8056-EFFE9B3E6B1F}" presName="hierChild5" presStyleCnt="0"/>
      <dgm:spPr/>
    </dgm:pt>
    <dgm:pt modelId="{CA2170AC-B4D2-42E5-853D-7884C50D242A}" type="pres">
      <dgm:prSet presAssocID="{8F4CFF3C-5D4D-477E-9CEA-6A327955D448}" presName="Name64" presStyleLbl="parChTrans1D3" presStyleIdx="2" presStyleCnt="3"/>
      <dgm:spPr/>
    </dgm:pt>
    <dgm:pt modelId="{A8F3AD09-E971-4220-A67B-27E60A99D534}" type="pres">
      <dgm:prSet presAssocID="{19CB5A76-99A8-4E5D-AD93-B5AB81F22724}" presName="hierRoot2" presStyleCnt="0">
        <dgm:presLayoutVars>
          <dgm:hierBranch val="init"/>
        </dgm:presLayoutVars>
      </dgm:prSet>
      <dgm:spPr/>
    </dgm:pt>
    <dgm:pt modelId="{3929D843-86F4-4B3B-9B2C-D7393EB61A9B}" type="pres">
      <dgm:prSet presAssocID="{19CB5A76-99A8-4E5D-AD93-B5AB81F22724}" presName="rootComposite" presStyleCnt="0"/>
      <dgm:spPr/>
    </dgm:pt>
    <dgm:pt modelId="{0CF1B212-144E-474C-AC50-1C73706780C7}" type="pres">
      <dgm:prSet presAssocID="{19CB5A76-99A8-4E5D-AD93-B5AB81F22724}" presName="rootText" presStyleLbl="node3" presStyleIdx="2" presStyleCnt="3" custScaleX="167430">
        <dgm:presLayoutVars>
          <dgm:chPref val="3"/>
        </dgm:presLayoutVars>
      </dgm:prSet>
      <dgm:spPr/>
    </dgm:pt>
    <dgm:pt modelId="{77F6E4FD-F85E-4689-BC9F-94DF8F0FD59F}" type="pres">
      <dgm:prSet presAssocID="{19CB5A76-99A8-4E5D-AD93-B5AB81F22724}" presName="rootConnector" presStyleLbl="node3" presStyleIdx="2" presStyleCnt="3"/>
      <dgm:spPr/>
    </dgm:pt>
    <dgm:pt modelId="{7974F837-BF94-4F04-A6F4-E254A1E69F7E}" type="pres">
      <dgm:prSet presAssocID="{19CB5A76-99A8-4E5D-AD93-B5AB81F22724}" presName="hierChild4" presStyleCnt="0"/>
      <dgm:spPr/>
    </dgm:pt>
    <dgm:pt modelId="{7023B209-8B0B-43AB-9776-EDD7B2528AEE}" type="pres">
      <dgm:prSet presAssocID="{19CB5A76-99A8-4E5D-AD93-B5AB81F22724}" presName="hierChild5" presStyleCnt="0"/>
      <dgm:spPr/>
    </dgm:pt>
    <dgm:pt modelId="{2F896BB8-3AFA-4F97-ACE2-79E5DCC4FF6A}" type="pres">
      <dgm:prSet presAssocID="{3CF64E09-8EA6-41E9-8E35-D7E71F68444B}" presName="hierChild5" presStyleCnt="0"/>
      <dgm:spPr/>
    </dgm:pt>
    <dgm:pt modelId="{56DA6693-F0C5-4239-9F03-38ECF01F9C3B}" type="pres">
      <dgm:prSet presAssocID="{7542ECB1-D37D-4C52-A219-C43ACD7C2D56}" presName="hierChild3" presStyleCnt="0"/>
      <dgm:spPr/>
    </dgm:pt>
  </dgm:ptLst>
  <dgm:cxnLst>
    <dgm:cxn modelId="{E8FD4B09-EF69-4AB5-8D2C-C4CA9A8536C8}" type="presOf" srcId="{8F4CFF3C-5D4D-477E-9CEA-6A327955D448}" destId="{CA2170AC-B4D2-42E5-853D-7884C50D242A}" srcOrd="0" destOrd="0" presId="urn:microsoft.com/office/officeart/2009/3/layout/HorizontalOrganizationChart"/>
    <dgm:cxn modelId="{635EF51A-98E8-49CB-BA76-E1E35C0ACAFA}" type="presOf" srcId="{6793A84B-FCC8-4BB8-8056-EFFE9B3E6B1F}" destId="{3F164E68-65CE-489D-91A6-C87E3FDC4098}" srcOrd="1" destOrd="0" presId="urn:microsoft.com/office/officeart/2009/3/layout/HorizontalOrganizationChart"/>
    <dgm:cxn modelId="{3A47F326-45BC-4B85-ADC8-AE22D5668D3A}" srcId="{3CF64E09-8EA6-41E9-8E35-D7E71F68444B}" destId="{6793A84B-FCC8-4BB8-8056-EFFE9B3E6B1F}" srcOrd="1" destOrd="0" parTransId="{67534B9D-77A5-42A4-BDF3-533018792F0F}" sibTransId="{DF91DC6E-10CE-43CC-AB4E-58BF97488A93}"/>
    <dgm:cxn modelId="{E1DCE636-0791-4364-8D22-74F8B500A403}" type="presOf" srcId="{7542ECB1-D37D-4C52-A219-C43ACD7C2D56}" destId="{D4A487F4-C5B5-43A5-B08B-6D45AAD011FF}" srcOrd="0" destOrd="0" presId="urn:microsoft.com/office/officeart/2009/3/layout/HorizontalOrganizationChart"/>
    <dgm:cxn modelId="{1E03873B-1E67-4CE2-B256-9B1DCADDE1EC}" srcId="{BDA67F68-B348-4732-BD6F-97A1B921F4B1}" destId="{7542ECB1-D37D-4C52-A219-C43ACD7C2D56}" srcOrd="0" destOrd="0" parTransId="{1EF37EBF-DD16-46B1-9B28-D409EA39C7F0}" sibTransId="{14EBBDBD-7080-46E3-8C38-8B8B0F80431D}"/>
    <dgm:cxn modelId="{F3DB513C-EB46-4828-8F1E-44AEC0A65A03}" type="presOf" srcId="{6793A84B-FCC8-4BB8-8056-EFFE9B3E6B1F}" destId="{0CE1942B-EE2E-47B3-BD92-6B9012E36FE8}" srcOrd="0" destOrd="0" presId="urn:microsoft.com/office/officeart/2009/3/layout/HorizontalOrganizationChart"/>
    <dgm:cxn modelId="{0428B640-190D-4C3D-95F1-E4D79FF8D9A9}" type="presOf" srcId="{3CF64E09-8EA6-41E9-8E35-D7E71F68444B}" destId="{8828724A-11EE-4450-BB55-6A6264F999A9}" srcOrd="1" destOrd="0" presId="urn:microsoft.com/office/officeart/2009/3/layout/HorizontalOrganizationChart"/>
    <dgm:cxn modelId="{D5BFE762-AFF0-41E1-908F-496C088EE22A}" type="presOf" srcId="{67534B9D-77A5-42A4-BDF3-533018792F0F}" destId="{54D9FB14-AA8F-4743-8DBA-617FDC76FB96}" srcOrd="0" destOrd="0" presId="urn:microsoft.com/office/officeart/2009/3/layout/HorizontalOrganizationChart"/>
    <dgm:cxn modelId="{053CBC6A-E5EC-4583-80C5-A6CBEECC9C84}" type="presOf" srcId="{19CB5A76-99A8-4E5D-AD93-B5AB81F22724}" destId="{0CF1B212-144E-474C-AC50-1C73706780C7}" srcOrd="0" destOrd="0" presId="urn:microsoft.com/office/officeart/2009/3/layout/HorizontalOrganizationChart"/>
    <dgm:cxn modelId="{24C0E657-7653-48EF-A37D-134E0AD5EF93}" type="presOf" srcId="{53B604A6-3F11-4A19-9062-8E4AE1AE8AC4}" destId="{DD3601B8-DC3C-46AA-AA1A-2932AADD7EFD}" srcOrd="1" destOrd="0" presId="urn:microsoft.com/office/officeart/2009/3/layout/HorizontalOrganizationChart"/>
    <dgm:cxn modelId="{A558087B-1D64-4C7F-B314-8A3837405F6D}" type="presOf" srcId="{53B604A6-3F11-4A19-9062-8E4AE1AE8AC4}" destId="{2A7695E8-9EDF-4260-B193-4367FE219A7C}" srcOrd="0" destOrd="0" presId="urn:microsoft.com/office/officeart/2009/3/layout/HorizontalOrganizationChart"/>
    <dgm:cxn modelId="{519B2D7E-3E2C-445C-949C-08D2B1C52E32}" type="presOf" srcId="{BDA67F68-B348-4732-BD6F-97A1B921F4B1}" destId="{EDF1E87F-4010-45A0-987E-2FA756B2CFF0}" srcOrd="0" destOrd="0" presId="urn:microsoft.com/office/officeart/2009/3/layout/HorizontalOrganizationChart"/>
    <dgm:cxn modelId="{D3F3A381-B0FD-40A1-ABCC-D23751598C67}" srcId="{7542ECB1-D37D-4C52-A219-C43ACD7C2D56}" destId="{3CF64E09-8EA6-41E9-8E35-D7E71F68444B}" srcOrd="0" destOrd="0" parTransId="{92FEE50E-2315-4991-A0D3-227CB48F9D7A}" sibTransId="{8810A08E-F433-4C9F-A38F-8ECCA6E5D6F9}"/>
    <dgm:cxn modelId="{75E78E87-521D-439B-8428-8DFC7CCB347D}" type="presOf" srcId="{92FEE50E-2315-4991-A0D3-227CB48F9D7A}" destId="{3D5B7538-C809-4D41-9D9C-486A24AEAE76}" srcOrd="0" destOrd="0" presId="urn:microsoft.com/office/officeart/2009/3/layout/HorizontalOrganizationChart"/>
    <dgm:cxn modelId="{1D2B11A2-71D9-4D1D-8B65-F785AEC2993D}" srcId="{3CF64E09-8EA6-41E9-8E35-D7E71F68444B}" destId="{53B604A6-3F11-4A19-9062-8E4AE1AE8AC4}" srcOrd="0" destOrd="0" parTransId="{5FFE3524-B264-4838-93A4-722434A491E5}" sibTransId="{60EB6F7B-9690-4C68-8565-9762C35E5637}"/>
    <dgm:cxn modelId="{D936EEB4-EFCA-4266-8D43-4A838A82D94A}" type="presOf" srcId="{7542ECB1-D37D-4C52-A219-C43ACD7C2D56}" destId="{BFA9A29E-75ED-496A-B11A-81412293406D}" srcOrd="1" destOrd="0" presId="urn:microsoft.com/office/officeart/2009/3/layout/HorizontalOrganizationChart"/>
    <dgm:cxn modelId="{427F52BD-39BC-4242-AFE2-31923FF129E4}" type="presOf" srcId="{5FFE3524-B264-4838-93A4-722434A491E5}" destId="{7B2E54AB-4D92-4984-99BE-63BD4BD180A2}" srcOrd="0" destOrd="0" presId="urn:microsoft.com/office/officeart/2009/3/layout/HorizontalOrganizationChart"/>
    <dgm:cxn modelId="{116FFFDA-9C0D-4227-BE46-FFAE1274A4CA}" type="presOf" srcId="{19CB5A76-99A8-4E5D-AD93-B5AB81F22724}" destId="{77F6E4FD-F85E-4689-BC9F-94DF8F0FD59F}" srcOrd="1" destOrd="0" presId="urn:microsoft.com/office/officeart/2009/3/layout/HorizontalOrganizationChart"/>
    <dgm:cxn modelId="{74BA6EFB-542E-4F37-8B63-2B39AFA6CA31}" srcId="{3CF64E09-8EA6-41E9-8E35-D7E71F68444B}" destId="{19CB5A76-99A8-4E5D-AD93-B5AB81F22724}" srcOrd="2" destOrd="0" parTransId="{8F4CFF3C-5D4D-477E-9CEA-6A327955D448}" sibTransId="{F13B7200-17E3-469E-9B34-EBC4B558BCF1}"/>
    <dgm:cxn modelId="{A6E813FF-C1BC-47A2-ABE1-265E83DB7C31}" type="presOf" srcId="{3CF64E09-8EA6-41E9-8E35-D7E71F68444B}" destId="{58747683-BF8B-444D-A65D-CC8A711E3FA0}" srcOrd="0" destOrd="0" presId="urn:microsoft.com/office/officeart/2009/3/layout/HorizontalOrganizationChart"/>
    <dgm:cxn modelId="{069EBA0B-5F80-4F7F-9271-BF879A05127D}" type="presParOf" srcId="{EDF1E87F-4010-45A0-987E-2FA756B2CFF0}" destId="{8887107A-A07C-49B3-9E43-BBE49FFCA1E3}" srcOrd="0" destOrd="0" presId="urn:microsoft.com/office/officeart/2009/3/layout/HorizontalOrganizationChart"/>
    <dgm:cxn modelId="{377F8D0F-458A-4E0A-A5EB-C42D84F79F5F}" type="presParOf" srcId="{8887107A-A07C-49B3-9E43-BBE49FFCA1E3}" destId="{64B4FE4E-8C1B-48D3-946C-E3BFFDBC6E2D}" srcOrd="0" destOrd="0" presId="urn:microsoft.com/office/officeart/2009/3/layout/HorizontalOrganizationChart"/>
    <dgm:cxn modelId="{66F22D2A-D9EE-4AA5-9039-1027C1073350}" type="presParOf" srcId="{64B4FE4E-8C1B-48D3-946C-E3BFFDBC6E2D}" destId="{D4A487F4-C5B5-43A5-B08B-6D45AAD011FF}" srcOrd="0" destOrd="0" presId="urn:microsoft.com/office/officeart/2009/3/layout/HorizontalOrganizationChart"/>
    <dgm:cxn modelId="{41BE9D9B-B912-433E-BFC0-701A7BC0A23B}" type="presParOf" srcId="{64B4FE4E-8C1B-48D3-946C-E3BFFDBC6E2D}" destId="{BFA9A29E-75ED-496A-B11A-81412293406D}" srcOrd="1" destOrd="0" presId="urn:microsoft.com/office/officeart/2009/3/layout/HorizontalOrganizationChart"/>
    <dgm:cxn modelId="{58A528A0-165D-4C8B-AA90-5F24F693BDA4}" type="presParOf" srcId="{8887107A-A07C-49B3-9E43-BBE49FFCA1E3}" destId="{ECEAFF10-AEC4-4B61-A86C-6785BA182D99}" srcOrd="1" destOrd="0" presId="urn:microsoft.com/office/officeart/2009/3/layout/HorizontalOrganizationChart"/>
    <dgm:cxn modelId="{3320307C-C915-45A5-B4E5-F095CE833DF1}" type="presParOf" srcId="{ECEAFF10-AEC4-4B61-A86C-6785BA182D99}" destId="{3D5B7538-C809-4D41-9D9C-486A24AEAE76}" srcOrd="0" destOrd="0" presId="urn:microsoft.com/office/officeart/2009/3/layout/HorizontalOrganizationChart"/>
    <dgm:cxn modelId="{A4BD76F8-E752-49AD-990C-06594E63E4E7}" type="presParOf" srcId="{ECEAFF10-AEC4-4B61-A86C-6785BA182D99}" destId="{470E5560-F615-4D1F-A208-264FE83B858F}" srcOrd="1" destOrd="0" presId="urn:microsoft.com/office/officeart/2009/3/layout/HorizontalOrganizationChart"/>
    <dgm:cxn modelId="{99A92682-3279-4E58-8207-5BCD3B5FC286}" type="presParOf" srcId="{470E5560-F615-4D1F-A208-264FE83B858F}" destId="{B8AA5E62-2E06-4E43-A4B1-5CF2A81DCA32}" srcOrd="0" destOrd="0" presId="urn:microsoft.com/office/officeart/2009/3/layout/HorizontalOrganizationChart"/>
    <dgm:cxn modelId="{E565123D-14E4-4A31-BF03-8FC84E50C3E7}" type="presParOf" srcId="{B8AA5E62-2E06-4E43-A4B1-5CF2A81DCA32}" destId="{58747683-BF8B-444D-A65D-CC8A711E3FA0}" srcOrd="0" destOrd="0" presId="urn:microsoft.com/office/officeart/2009/3/layout/HorizontalOrganizationChart"/>
    <dgm:cxn modelId="{504654DC-5FC5-4D9A-875E-59A5518A1034}" type="presParOf" srcId="{B8AA5E62-2E06-4E43-A4B1-5CF2A81DCA32}" destId="{8828724A-11EE-4450-BB55-6A6264F999A9}" srcOrd="1" destOrd="0" presId="urn:microsoft.com/office/officeart/2009/3/layout/HorizontalOrganizationChart"/>
    <dgm:cxn modelId="{9957495A-6147-4947-8017-971F45A701DF}" type="presParOf" srcId="{470E5560-F615-4D1F-A208-264FE83B858F}" destId="{B4108BDC-533A-4B3C-A229-C6B4091362D1}" srcOrd="1" destOrd="0" presId="urn:microsoft.com/office/officeart/2009/3/layout/HorizontalOrganizationChart"/>
    <dgm:cxn modelId="{80D8AB00-8598-44B3-95E6-EA177A2239E9}" type="presParOf" srcId="{B4108BDC-533A-4B3C-A229-C6B4091362D1}" destId="{7B2E54AB-4D92-4984-99BE-63BD4BD180A2}" srcOrd="0" destOrd="0" presId="urn:microsoft.com/office/officeart/2009/3/layout/HorizontalOrganizationChart"/>
    <dgm:cxn modelId="{DF0B4F6F-654B-47ED-8FEE-A3B2AE08C41F}" type="presParOf" srcId="{B4108BDC-533A-4B3C-A229-C6B4091362D1}" destId="{DCE74914-4392-4805-A1F7-78864C74CDC8}" srcOrd="1" destOrd="0" presId="urn:microsoft.com/office/officeart/2009/3/layout/HorizontalOrganizationChart"/>
    <dgm:cxn modelId="{C04DEF82-B37E-4365-847A-599DDF56EBFB}" type="presParOf" srcId="{DCE74914-4392-4805-A1F7-78864C74CDC8}" destId="{ECE3A6E1-EDC3-4B63-8415-8BFFA7076629}" srcOrd="0" destOrd="0" presId="urn:microsoft.com/office/officeart/2009/3/layout/HorizontalOrganizationChart"/>
    <dgm:cxn modelId="{5EF6B52D-EEA5-4B26-AF26-6BEFC8588164}" type="presParOf" srcId="{ECE3A6E1-EDC3-4B63-8415-8BFFA7076629}" destId="{2A7695E8-9EDF-4260-B193-4367FE219A7C}" srcOrd="0" destOrd="0" presId="urn:microsoft.com/office/officeart/2009/3/layout/HorizontalOrganizationChart"/>
    <dgm:cxn modelId="{B8F0F7AA-75B0-48B6-9291-888C884C851E}" type="presParOf" srcId="{ECE3A6E1-EDC3-4B63-8415-8BFFA7076629}" destId="{DD3601B8-DC3C-46AA-AA1A-2932AADD7EFD}" srcOrd="1" destOrd="0" presId="urn:microsoft.com/office/officeart/2009/3/layout/HorizontalOrganizationChart"/>
    <dgm:cxn modelId="{4B7E6F88-F414-4697-8945-3C4CF2ECBE1A}" type="presParOf" srcId="{DCE74914-4392-4805-A1F7-78864C74CDC8}" destId="{A137CFDB-ACE7-4451-82A3-08DB6543DC87}" srcOrd="1" destOrd="0" presId="urn:microsoft.com/office/officeart/2009/3/layout/HorizontalOrganizationChart"/>
    <dgm:cxn modelId="{277C2BCC-E030-4586-ABDA-50DBCE9025EB}" type="presParOf" srcId="{DCE74914-4392-4805-A1F7-78864C74CDC8}" destId="{C847BF15-3D8F-46DB-8A7C-B957F0CABBA3}" srcOrd="2" destOrd="0" presId="urn:microsoft.com/office/officeart/2009/3/layout/HorizontalOrganizationChart"/>
    <dgm:cxn modelId="{2ADEA959-07DA-4F0B-A5F7-EDE18D17FFB2}" type="presParOf" srcId="{B4108BDC-533A-4B3C-A229-C6B4091362D1}" destId="{54D9FB14-AA8F-4743-8DBA-617FDC76FB96}" srcOrd="2" destOrd="0" presId="urn:microsoft.com/office/officeart/2009/3/layout/HorizontalOrganizationChart"/>
    <dgm:cxn modelId="{791C63CB-24D6-4311-880E-2E8ACD04EBD4}" type="presParOf" srcId="{B4108BDC-533A-4B3C-A229-C6B4091362D1}" destId="{D569A16B-57CC-4E73-8646-C8FDAFF3A36C}" srcOrd="3" destOrd="0" presId="urn:microsoft.com/office/officeart/2009/3/layout/HorizontalOrganizationChart"/>
    <dgm:cxn modelId="{8A5AC9C0-2098-447B-BEA8-35025D94196B}" type="presParOf" srcId="{D569A16B-57CC-4E73-8646-C8FDAFF3A36C}" destId="{5F97F2D3-416A-4F04-98B9-42FA1E157E9D}" srcOrd="0" destOrd="0" presId="urn:microsoft.com/office/officeart/2009/3/layout/HorizontalOrganizationChart"/>
    <dgm:cxn modelId="{54B5BAF8-E1FE-4DAF-AA54-2EA0C2E4D919}" type="presParOf" srcId="{5F97F2D3-416A-4F04-98B9-42FA1E157E9D}" destId="{0CE1942B-EE2E-47B3-BD92-6B9012E36FE8}" srcOrd="0" destOrd="0" presId="urn:microsoft.com/office/officeart/2009/3/layout/HorizontalOrganizationChart"/>
    <dgm:cxn modelId="{624CC2DD-CB66-48E0-95F4-CF988F663E5F}" type="presParOf" srcId="{5F97F2D3-416A-4F04-98B9-42FA1E157E9D}" destId="{3F164E68-65CE-489D-91A6-C87E3FDC4098}" srcOrd="1" destOrd="0" presId="urn:microsoft.com/office/officeart/2009/3/layout/HorizontalOrganizationChart"/>
    <dgm:cxn modelId="{67B5694D-BA04-49F3-B564-68E06C1D557A}" type="presParOf" srcId="{D569A16B-57CC-4E73-8646-C8FDAFF3A36C}" destId="{D2ADD362-4E80-4B06-BE03-302046E97046}" srcOrd="1" destOrd="0" presId="urn:microsoft.com/office/officeart/2009/3/layout/HorizontalOrganizationChart"/>
    <dgm:cxn modelId="{86D140D2-AD43-4CF2-B0E1-6D15F8D27623}" type="presParOf" srcId="{D569A16B-57CC-4E73-8646-C8FDAFF3A36C}" destId="{1CA34BF7-BDD3-4856-8568-F3BA6240BB74}" srcOrd="2" destOrd="0" presId="urn:microsoft.com/office/officeart/2009/3/layout/HorizontalOrganizationChart"/>
    <dgm:cxn modelId="{29D9AE1A-5077-453E-8A01-318A10A6F124}" type="presParOf" srcId="{B4108BDC-533A-4B3C-A229-C6B4091362D1}" destId="{CA2170AC-B4D2-42E5-853D-7884C50D242A}" srcOrd="4" destOrd="0" presId="urn:microsoft.com/office/officeart/2009/3/layout/HorizontalOrganizationChart"/>
    <dgm:cxn modelId="{79E26639-34ED-4AD6-8353-65CEF7E33420}" type="presParOf" srcId="{B4108BDC-533A-4B3C-A229-C6B4091362D1}" destId="{A8F3AD09-E971-4220-A67B-27E60A99D534}" srcOrd="5" destOrd="0" presId="urn:microsoft.com/office/officeart/2009/3/layout/HorizontalOrganizationChart"/>
    <dgm:cxn modelId="{E99B72A9-9850-4E71-85F7-733FCB16172E}" type="presParOf" srcId="{A8F3AD09-E971-4220-A67B-27E60A99D534}" destId="{3929D843-86F4-4B3B-9B2C-D7393EB61A9B}" srcOrd="0" destOrd="0" presId="urn:microsoft.com/office/officeart/2009/3/layout/HorizontalOrganizationChart"/>
    <dgm:cxn modelId="{784CDAC5-E109-403C-ADFF-F53976B150F0}" type="presParOf" srcId="{3929D843-86F4-4B3B-9B2C-D7393EB61A9B}" destId="{0CF1B212-144E-474C-AC50-1C73706780C7}" srcOrd="0" destOrd="0" presId="urn:microsoft.com/office/officeart/2009/3/layout/HorizontalOrganizationChart"/>
    <dgm:cxn modelId="{96F21D13-ABB9-4928-AE45-A98AA19E4C2B}" type="presParOf" srcId="{3929D843-86F4-4B3B-9B2C-D7393EB61A9B}" destId="{77F6E4FD-F85E-4689-BC9F-94DF8F0FD59F}" srcOrd="1" destOrd="0" presId="urn:microsoft.com/office/officeart/2009/3/layout/HorizontalOrganizationChart"/>
    <dgm:cxn modelId="{F77015C7-25BD-4023-8C9F-00F8A5E54715}" type="presParOf" srcId="{A8F3AD09-E971-4220-A67B-27E60A99D534}" destId="{7974F837-BF94-4F04-A6F4-E254A1E69F7E}" srcOrd="1" destOrd="0" presId="urn:microsoft.com/office/officeart/2009/3/layout/HorizontalOrganizationChart"/>
    <dgm:cxn modelId="{2237AA67-92E5-485E-816F-118B8EE489F3}" type="presParOf" srcId="{A8F3AD09-E971-4220-A67B-27E60A99D534}" destId="{7023B209-8B0B-43AB-9776-EDD7B2528AEE}" srcOrd="2" destOrd="0" presId="urn:microsoft.com/office/officeart/2009/3/layout/HorizontalOrganizationChart"/>
    <dgm:cxn modelId="{24DA3E82-CD7C-4192-A5D6-88142A9083E9}" type="presParOf" srcId="{470E5560-F615-4D1F-A208-264FE83B858F}" destId="{2F896BB8-3AFA-4F97-ACE2-79E5DCC4FF6A}" srcOrd="2" destOrd="0" presId="urn:microsoft.com/office/officeart/2009/3/layout/HorizontalOrganizationChart"/>
    <dgm:cxn modelId="{3C88C625-8F62-4499-976B-871AD40EA8AC}" type="presParOf" srcId="{8887107A-A07C-49B3-9E43-BBE49FFCA1E3}" destId="{56DA6693-F0C5-4239-9F03-38ECF01F9C3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624A0-241F-4601-8AE7-797A4EB9B045}">
      <dsp:nvSpPr>
        <dsp:cNvPr id="0" name=""/>
        <dsp:cNvSpPr/>
      </dsp:nvSpPr>
      <dsp:spPr>
        <a:xfrm>
          <a:off x="5011847" y="824073"/>
          <a:ext cx="3469245" cy="518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446"/>
              </a:lnTo>
              <a:lnTo>
                <a:pt x="3469245" y="353446"/>
              </a:lnTo>
              <a:lnTo>
                <a:pt x="3469245" y="5186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5CDA5-6A7C-46B5-A459-389033762579}">
      <dsp:nvSpPr>
        <dsp:cNvPr id="0" name=""/>
        <dsp:cNvSpPr/>
      </dsp:nvSpPr>
      <dsp:spPr>
        <a:xfrm>
          <a:off x="4966127" y="824073"/>
          <a:ext cx="91440" cy="5186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86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DC85E-2B4D-4CCD-B92D-D98AA6E18AD4}">
      <dsp:nvSpPr>
        <dsp:cNvPr id="0" name=""/>
        <dsp:cNvSpPr/>
      </dsp:nvSpPr>
      <dsp:spPr>
        <a:xfrm>
          <a:off x="1542602" y="824073"/>
          <a:ext cx="3469245" cy="518652"/>
        </a:xfrm>
        <a:custGeom>
          <a:avLst/>
          <a:gdLst/>
          <a:ahLst/>
          <a:cxnLst/>
          <a:rect l="0" t="0" r="0" b="0"/>
          <a:pathLst>
            <a:path>
              <a:moveTo>
                <a:pt x="3469245" y="0"/>
              </a:moveTo>
              <a:lnTo>
                <a:pt x="3469245" y="353446"/>
              </a:lnTo>
              <a:lnTo>
                <a:pt x="0" y="353446"/>
              </a:lnTo>
              <a:lnTo>
                <a:pt x="0" y="5186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25B0C-40DD-4D3D-AEB2-2E23CDC1877E}">
      <dsp:nvSpPr>
        <dsp:cNvPr id="0" name=""/>
        <dsp:cNvSpPr/>
      </dsp:nvSpPr>
      <dsp:spPr>
        <a:xfrm>
          <a:off x="1998711" y="235092"/>
          <a:ext cx="6026272" cy="588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4CE53-4F4E-430D-B83C-B3BE914D0F11}">
      <dsp:nvSpPr>
        <dsp:cNvPr id="0" name=""/>
        <dsp:cNvSpPr/>
      </dsp:nvSpPr>
      <dsp:spPr>
        <a:xfrm>
          <a:off x="2196859" y="423333"/>
          <a:ext cx="6026272" cy="5889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L’entreprise doit anticiper le risque client</a:t>
          </a:r>
        </a:p>
      </dsp:txBody>
      <dsp:txXfrm>
        <a:off x="2214110" y="440584"/>
        <a:ext cx="5991770" cy="554478"/>
      </dsp:txXfrm>
    </dsp:sp>
    <dsp:sp modelId="{2C38B670-2081-4C69-A420-36A3EF1295C8}">
      <dsp:nvSpPr>
        <dsp:cNvPr id="0" name=""/>
        <dsp:cNvSpPr/>
      </dsp:nvSpPr>
      <dsp:spPr>
        <a:xfrm>
          <a:off x="6127" y="1342725"/>
          <a:ext cx="3072949" cy="1132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73EBC-4DB3-401A-ACD5-89A1DA68A31E}">
      <dsp:nvSpPr>
        <dsp:cNvPr id="0" name=""/>
        <dsp:cNvSpPr/>
      </dsp:nvSpPr>
      <dsp:spPr>
        <a:xfrm>
          <a:off x="204275" y="1530966"/>
          <a:ext cx="3072949" cy="113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Sélectionner des clients fiables en collectant des informations les concernant</a:t>
          </a:r>
        </a:p>
      </dsp:txBody>
      <dsp:txXfrm>
        <a:off x="237442" y="1564133"/>
        <a:ext cx="3006615" cy="1066082"/>
      </dsp:txXfrm>
    </dsp:sp>
    <dsp:sp modelId="{1F3AC249-2C55-47DA-8AFA-8E7BA80D1258}">
      <dsp:nvSpPr>
        <dsp:cNvPr id="0" name=""/>
        <dsp:cNvSpPr/>
      </dsp:nvSpPr>
      <dsp:spPr>
        <a:xfrm>
          <a:off x="3475373" y="1342725"/>
          <a:ext cx="3072949" cy="1132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0B6E2-A990-4177-BA59-13E707FE1DD6}">
      <dsp:nvSpPr>
        <dsp:cNvPr id="0" name=""/>
        <dsp:cNvSpPr/>
      </dsp:nvSpPr>
      <dsp:spPr>
        <a:xfrm>
          <a:off x="3673521" y="1530966"/>
          <a:ext cx="3072949" cy="113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Suivre les règlements de façon rigoureuse</a:t>
          </a:r>
        </a:p>
      </dsp:txBody>
      <dsp:txXfrm>
        <a:off x="3706688" y="1564133"/>
        <a:ext cx="3006615" cy="1066082"/>
      </dsp:txXfrm>
    </dsp:sp>
    <dsp:sp modelId="{A74BA34B-E978-4947-9557-FFA90758804F}">
      <dsp:nvSpPr>
        <dsp:cNvPr id="0" name=""/>
        <dsp:cNvSpPr/>
      </dsp:nvSpPr>
      <dsp:spPr>
        <a:xfrm>
          <a:off x="6944618" y="1342725"/>
          <a:ext cx="3072949" cy="1132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CF811-507E-42D2-964C-6D257AA35FD7}">
      <dsp:nvSpPr>
        <dsp:cNvPr id="0" name=""/>
        <dsp:cNvSpPr/>
      </dsp:nvSpPr>
      <dsp:spPr>
        <a:xfrm>
          <a:off x="7142766" y="1530966"/>
          <a:ext cx="3072949" cy="113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Avoir des procédures de relance des impayés</a:t>
          </a:r>
        </a:p>
      </dsp:txBody>
      <dsp:txXfrm>
        <a:off x="7175933" y="1564133"/>
        <a:ext cx="3006615" cy="1066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170AC-B4D2-42E5-853D-7884C50D242A}">
      <dsp:nvSpPr>
        <dsp:cNvPr id="0" name=""/>
        <dsp:cNvSpPr/>
      </dsp:nvSpPr>
      <dsp:spPr>
        <a:xfrm>
          <a:off x="6100735" y="1656135"/>
          <a:ext cx="446288" cy="95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144" y="0"/>
              </a:lnTo>
              <a:lnTo>
                <a:pt x="223144" y="959521"/>
              </a:lnTo>
              <a:lnTo>
                <a:pt x="446288" y="9595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9FB14-AA8F-4743-8DBA-617FDC76FB96}">
      <dsp:nvSpPr>
        <dsp:cNvPr id="0" name=""/>
        <dsp:cNvSpPr/>
      </dsp:nvSpPr>
      <dsp:spPr>
        <a:xfrm>
          <a:off x="6100735" y="1610415"/>
          <a:ext cx="4462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6288" y="4572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E54AB-4D92-4984-99BE-63BD4BD180A2}">
      <dsp:nvSpPr>
        <dsp:cNvPr id="0" name=""/>
        <dsp:cNvSpPr/>
      </dsp:nvSpPr>
      <dsp:spPr>
        <a:xfrm>
          <a:off x="6100735" y="696614"/>
          <a:ext cx="446288" cy="959521"/>
        </a:xfrm>
        <a:custGeom>
          <a:avLst/>
          <a:gdLst/>
          <a:ahLst/>
          <a:cxnLst/>
          <a:rect l="0" t="0" r="0" b="0"/>
          <a:pathLst>
            <a:path>
              <a:moveTo>
                <a:pt x="0" y="959521"/>
              </a:moveTo>
              <a:lnTo>
                <a:pt x="223144" y="959521"/>
              </a:lnTo>
              <a:lnTo>
                <a:pt x="223144" y="0"/>
              </a:lnTo>
              <a:lnTo>
                <a:pt x="446288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B7538-C809-4D41-9D9C-486A24AEAE76}">
      <dsp:nvSpPr>
        <dsp:cNvPr id="0" name=""/>
        <dsp:cNvSpPr/>
      </dsp:nvSpPr>
      <dsp:spPr>
        <a:xfrm>
          <a:off x="2710323" y="1610415"/>
          <a:ext cx="4462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6288" y="457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487F4-C5B5-43A5-B08B-6D45AAD011FF}">
      <dsp:nvSpPr>
        <dsp:cNvPr id="0" name=""/>
        <dsp:cNvSpPr/>
      </dsp:nvSpPr>
      <dsp:spPr>
        <a:xfrm>
          <a:off x="970" y="1121385"/>
          <a:ext cx="2709352" cy="1069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>
              <a:latin typeface="Arial" panose="020B0604020202020204" pitchFamily="34" charset="0"/>
              <a:cs typeface="Arial" panose="020B0604020202020204" pitchFamily="34" charset="0"/>
            </a:rPr>
            <a:t>Anticiper le risque client</a:t>
          </a:r>
        </a:p>
      </dsp:txBody>
      <dsp:txXfrm>
        <a:off x="970" y="1121385"/>
        <a:ext cx="2709352" cy="1069500"/>
      </dsp:txXfrm>
    </dsp:sp>
    <dsp:sp modelId="{58747683-BF8B-444D-A65D-CC8A711E3FA0}">
      <dsp:nvSpPr>
        <dsp:cNvPr id="0" name=""/>
        <dsp:cNvSpPr/>
      </dsp:nvSpPr>
      <dsp:spPr>
        <a:xfrm>
          <a:off x="3156612" y="1315840"/>
          <a:ext cx="2944122" cy="6805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Clients à l'export</a:t>
          </a:r>
        </a:p>
      </dsp:txBody>
      <dsp:txXfrm>
        <a:off x="3156612" y="1315840"/>
        <a:ext cx="2944122" cy="680590"/>
      </dsp:txXfrm>
    </dsp:sp>
    <dsp:sp modelId="{2A7695E8-9EDF-4260-B193-4367FE219A7C}">
      <dsp:nvSpPr>
        <dsp:cNvPr id="0" name=""/>
        <dsp:cNvSpPr/>
      </dsp:nvSpPr>
      <dsp:spPr>
        <a:xfrm>
          <a:off x="6547024" y="356319"/>
          <a:ext cx="3736107" cy="6805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Risques géopolitiques</a:t>
          </a:r>
        </a:p>
      </dsp:txBody>
      <dsp:txXfrm>
        <a:off x="6547024" y="356319"/>
        <a:ext cx="3736107" cy="680590"/>
      </dsp:txXfrm>
    </dsp:sp>
    <dsp:sp modelId="{0CE1942B-EE2E-47B3-BD92-6B9012E36FE8}">
      <dsp:nvSpPr>
        <dsp:cNvPr id="0" name=""/>
        <dsp:cNvSpPr/>
      </dsp:nvSpPr>
      <dsp:spPr>
        <a:xfrm>
          <a:off x="6547024" y="1315840"/>
          <a:ext cx="3736107" cy="6805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 de change</a:t>
          </a:r>
        </a:p>
      </dsp:txBody>
      <dsp:txXfrm>
        <a:off x="6547024" y="1315840"/>
        <a:ext cx="3736107" cy="680590"/>
      </dsp:txXfrm>
    </dsp:sp>
    <dsp:sp modelId="{0CF1B212-144E-474C-AC50-1C73706780C7}">
      <dsp:nvSpPr>
        <dsp:cNvPr id="0" name=""/>
        <dsp:cNvSpPr/>
      </dsp:nvSpPr>
      <dsp:spPr>
        <a:xfrm>
          <a:off x="6547024" y="2275361"/>
          <a:ext cx="3736107" cy="6805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Risques transport et logistique</a:t>
          </a:r>
        </a:p>
      </dsp:txBody>
      <dsp:txXfrm>
        <a:off x="6547024" y="2275361"/>
        <a:ext cx="3736107" cy="680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FD4D3-7F86-9948-8070-B0F7EFEA2175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4D917-A9C4-B24E-A1E6-2CF014816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04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59204" y="612559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044" y="1411606"/>
            <a:ext cx="11104491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impayés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première cause de défaillance des entreprises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373063" algn="ctr">
              <a:spcAft>
                <a:spcPts val="1200"/>
              </a:spcAf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Toutes les sociétés sont concernées </a:t>
            </a:r>
          </a:p>
          <a:p>
            <a:pPr marL="715963" indent="-342900" algn="ctr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risque est accru pour les TPE et les PME qui sont plus fragiles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576822189"/>
              </p:ext>
            </p:extLst>
          </p:nvPr>
        </p:nvGraphicFramePr>
        <p:xfrm>
          <a:off x="965849" y="3149372"/>
          <a:ext cx="10221844" cy="289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288744" y="1411606"/>
            <a:ext cx="111044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L’exportation est une opportunité pour les PME, mais cette ouverture à l’international présente de nouveaux risques liés aux problématiques géopolitiques, juridiques</a:t>
            </a:r>
            <a:r>
              <a:rPr lang="fr-FR" sz="24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aux taux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changes et à la complexité des transports et de la logistique.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A4913A9F-EFAF-4CDD-AA52-715966B62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504913"/>
              </p:ext>
            </p:extLst>
          </p:nvPr>
        </p:nvGraphicFramePr>
        <p:xfrm>
          <a:off x="762000" y="3068637"/>
          <a:ext cx="10284102" cy="3312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087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</TotalTime>
  <Words>130</Words>
  <Application>Microsoft Office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6 – Gérer le risque client</vt:lpstr>
      <vt:lpstr>Chap. 6 – Gérer le risque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2023-11-03T13:59:49Z</dcterms:modified>
</cp:coreProperties>
</file>