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6" y="6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9F540C-6BD2-1546-8C91-02386EF02D90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57533-0068-2F4B-B511-5F7CFD969B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914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29/07/2021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884767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5. Promouvoir la démarche de prévention des risques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21389F1-9615-49B2-9A79-B2786F4273AE}"/>
              </a:ext>
            </a:extLst>
          </p:cNvPr>
          <p:cNvSpPr txBox="1"/>
          <p:nvPr/>
        </p:nvSpPr>
        <p:spPr>
          <a:xfrm>
            <a:off x="863601" y="2157123"/>
            <a:ext cx="9601200" cy="22775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L'entreprise est une communauté de vie et de travail et il est important pour le personnel qu’il se sente considéré, respecté et </a:t>
            </a:r>
            <a:r>
              <a:rPr lang="fr-FR" sz="2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protégé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 l’employeur. </a:t>
            </a:r>
          </a:p>
          <a:p>
            <a:pPr algn="ctr">
              <a:spcBef>
                <a:spcPts val="600"/>
              </a:spcBef>
            </a:pP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conséquences pour l'entreprise d'un accident du travail, d'un accident industriel, d'un accident environnemental peuvent être très lourds pour l'entreprise et pas seulement sur le plan financier.</a:t>
            </a:r>
          </a:p>
        </p:txBody>
      </p:sp>
    </p:spTree>
    <p:extLst>
      <p:ext uri="{BB962C8B-B14F-4D97-AF65-F5344CB8AC3E}">
        <p14:creationId xmlns:p14="http://schemas.microsoft.com/office/powerpoint/2010/main" val="69218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11950701" cy="884767"/>
          </a:xfrm>
        </p:spPr>
        <p:txBody>
          <a:bodyPr>
            <a:noAutofit/>
          </a:bodyPr>
          <a:lstStyle/>
          <a:p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Chap. 4 – Mettre en œuvre une démarche de gestion des risques</a:t>
            </a:r>
            <a:b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2400" b="1" dirty="0">
                <a:latin typeface="Arial" panose="020B0604020202020204" pitchFamily="34" charset="0"/>
                <a:cs typeface="Arial" panose="020B0604020202020204" pitchFamily="34" charset="0"/>
              </a:rPr>
              <a:t>5. Promouvoir la démarche de prévention des risques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21389F1-9615-49B2-9A79-B2786F4273AE}"/>
              </a:ext>
            </a:extLst>
          </p:cNvPr>
          <p:cNvSpPr txBox="1"/>
          <p:nvPr/>
        </p:nvSpPr>
        <p:spPr>
          <a:xfrm>
            <a:off x="740833" y="1484023"/>
            <a:ext cx="10651067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plan de prévention des risques est un document dynamique qui doit être diffuser est connu de tout le personnel et qui doit être mis à jour après chaque incident survenu au sein de l'entreprise ou en dehors.</a:t>
            </a:r>
          </a:p>
          <a:p>
            <a:pPr algn="ctr">
              <a:spcBef>
                <a:spcPts val="24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important de promouvoir une démarche de prévention destinée à sensibiliser l'intégralité des acteurs de l'entreprise à la prévention des risques, au respect des consignes, des protocoles et des règles de sécurité. </a:t>
            </a:r>
          </a:p>
          <a:p>
            <a:pPr algn="ctr">
              <a:spcBef>
                <a:spcPts val="2400"/>
              </a:spcBef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L'entreprise doit mettre en œuvre une démarche collaborative entre tous les partenaires afin de permettre un retour d'expérience qui pourra servir pour définir </a:t>
            </a:r>
            <a:r>
              <a:rPr lang="fr-FR" sz="220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futures </a:t>
            </a: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actions de prévention.</a:t>
            </a:r>
          </a:p>
        </p:txBody>
      </p:sp>
    </p:spTree>
    <p:extLst>
      <p:ext uri="{BB962C8B-B14F-4D97-AF65-F5344CB8AC3E}">
        <p14:creationId xmlns:p14="http://schemas.microsoft.com/office/powerpoint/2010/main" val="2879926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172</TotalTime>
  <Words>207</Words>
  <Application>Microsoft Office PowerPoint</Application>
  <PresentationFormat>Grand écran</PresentationFormat>
  <Paragraphs>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Chap. 4 – Mettre en œuvre une démarche de gestion des risques 5. Promouvoir la démarche de prévention des risques</vt:lpstr>
      <vt:lpstr>Chap. 4 – Mettre en œuvre une démarche de gestion des risques 5. Promouvoir la démarche de prévention des risques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35</cp:revision>
  <dcterms:created xsi:type="dcterms:W3CDTF">2014-01-14T07:42:30Z</dcterms:created>
  <dcterms:modified xsi:type="dcterms:W3CDTF">2021-07-28T22:36:18Z</dcterms:modified>
</cp:coreProperties>
</file>