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F540C-6BD2-1546-8C91-02386EF02D90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57533-0068-2F4B-B511-5F7CFD969B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9140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6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57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31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014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0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55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14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68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13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56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09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0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70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92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45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43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26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189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950701" cy="1101012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4 – Mettre en œuvre une démarche de gestion des risques</a:t>
            </a:r>
            <a:b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1. Définir la notion de risque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01D8A1D-AEEC-49BA-84F8-BD920BFE01E0}"/>
              </a:ext>
            </a:extLst>
          </p:cNvPr>
          <p:cNvSpPr txBox="1"/>
          <p:nvPr/>
        </p:nvSpPr>
        <p:spPr>
          <a:xfrm>
            <a:off x="512276" y="1984177"/>
            <a:ext cx="9382992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24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 risque est un événement potentiel dont les conséquences peuvent être dommageables pour l’entreprise, ses salariés, ou son environnement. </a:t>
            </a:r>
          </a:p>
          <a:p>
            <a:pPr algn="ctr">
              <a:spcBef>
                <a:spcPts val="2400"/>
              </a:spcBef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risques sont indissociables de l’activité de l’entreprise. </a:t>
            </a:r>
          </a:p>
          <a:p>
            <a:pPr>
              <a:spcBef>
                <a:spcPts val="24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Ils peuvent être </a:t>
            </a: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techniques, technologiques, commerciaux, financiers, humains, juridiques, informatiques, sanitaires, environnementaux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 </a:t>
            </a:r>
          </a:p>
          <a:p>
            <a:pPr algn="ctr">
              <a:spcBef>
                <a:spcPts val="2400"/>
              </a:spcBef>
            </a:pPr>
            <a:r>
              <a:rPr lang="fr-FR" sz="28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L’entreprise est responsable des dommages dont elle est la cause.</a:t>
            </a:r>
            <a:endParaRPr lang="fr-FR" sz="2800" b="1" dirty="0">
              <a:solidFill>
                <a:srgbClr val="00B0F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Afficher l’image source">
            <a:extLst>
              <a:ext uri="{FF2B5EF4-FFF2-40B4-BE49-F238E27FC236}">
                <a16:creationId xmlns:a16="http://schemas.microsoft.com/office/drawing/2014/main" id="{85ED7B35-BABB-4811-A352-BBEBB7F5F2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71" r="29100"/>
          <a:stretch/>
        </p:blipFill>
        <p:spPr bwMode="auto">
          <a:xfrm>
            <a:off x="9913836" y="2413471"/>
            <a:ext cx="2088380" cy="2031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218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950701" cy="1101012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4 – Mettre en œuvre une démarche de gestion des risques</a:t>
            </a:r>
            <a:b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1. Définir la notion de risque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01D8A1D-AEEC-49BA-84F8-BD920BFE01E0}"/>
              </a:ext>
            </a:extLst>
          </p:cNvPr>
          <p:cNvSpPr txBox="1"/>
          <p:nvPr/>
        </p:nvSpPr>
        <p:spPr>
          <a:xfrm>
            <a:off x="512276" y="1869022"/>
            <a:ext cx="10926147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fr-FR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risque peut être : 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dommage constaté </a:t>
            </a:r>
            <a:r>
              <a:rPr lang="fr-FR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(accident ou autre) ;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objectif non atteint </a:t>
            </a:r>
            <a:r>
              <a:rPr lang="fr-FR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(un nouveau produit n’atteint pas les ventes prévisionnelles).</a:t>
            </a:r>
            <a:endParaRPr lang="fr-FR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2400"/>
              </a:spcBef>
            </a:pPr>
            <a:r>
              <a:rPr lang="fr-FR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gestion des risques est une composante importante du management de l’entreprise et elle est révélatrice de sa </a:t>
            </a:r>
            <a:r>
              <a:rPr lang="fr-FR" sz="2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responsabilité sociétale</a:t>
            </a:r>
            <a:r>
              <a:rPr lang="fr-FR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dans un </a:t>
            </a:r>
            <a:r>
              <a:rPr lang="fr-FR" sz="26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monde qui </a:t>
            </a:r>
            <a:r>
              <a:rPr lang="fr-FR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judiciarise de plus en plus. </a:t>
            </a:r>
            <a:endParaRPr lang="fr-FR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21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181</TotalTime>
  <Words>165</Words>
  <Application>Microsoft Office PowerPoint</Application>
  <PresentationFormat>Grand écran</PresentationFormat>
  <Paragraphs>10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Wingdings</vt:lpstr>
      <vt:lpstr>Wingdings 3</vt:lpstr>
      <vt:lpstr>Ion</vt:lpstr>
      <vt:lpstr>Chap. 4 – Mettre en œuvre une démarche de gestion des risques 1. Définir la notion de risque</vt:lpstr>
      <vt:lpstr>Chap. 4 – Mettre en œuvre une démarche de gestion des risques 1. Définir la notion de risque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37</cp:revision>
  <dcterms:created xsi:type="dcterms:W3CDTF">2014-01-14T07:42:30Z</dcterms:created>
  <dcterms:modified xsi:type="dcterms:W3CDTF">2023-10-29T20:04:04Z</dcterms:modified>
</cp:coreProperties>
</file>