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1. Définir la notion de risque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1D8A1D-AEEC-49BA-84F8-BD920BFE01E0}"/>
              </a:ext>
            </a:extLst>
          </p:cNvPr>
          <p:cNvSpPr txBox="1"/>
          <p:nvPr/>
        </p:nvSpPr>
        <p:spPr>
          <a:xfrm>
            <a:off x="512276" y="1984177"/>
            <a:ext cx="938299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 risque est un événement potentiel dont les conséquences peuvent être dommageables pour l’entreprise, ses salariés, ou son environnement. 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risques sont indissociables de l’activité de l’entreprise.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peuvent être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techniques, technologiques, commerciaux, financiers, humains, juridiques, informatiques, sanitaires, environnementaux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</a:p>
          <a:p>
            <a:pPr algn="ctr">
              <a:spcBef>
                <a:spcPts val="2400"/>
              </a:spcBef>
            </a:pPr>
            <a:r>
              <a:rPr lang="fr-FR" sz="28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L’entreprise est responsable des dommages dont elle est la cause.</a:t>
            </a:r>
            <a:endParaRPr lang="fr-FR" sz="2800" b="1" dirty="0">
              <a:solidFill>
                <a:srgbClr val="00B0F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85ED7B35-BABB-4811-A352-BBEBB7F5F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1" r="29100"/>
          <a:stretch/>
        </p:blipFill>
        <p:spPr bwMode="auto">
          <a:xfrm>
            <a:off x="9913836" y="2413471"/>
            <a:ext cx="2088380" cy="203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1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110101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1. Définir la notion de risque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01D8A1D-AEEC-49BA-84F8-BD920BFE01E0}"/>
              </a:ext>
            </a:extLst>
          </p:cNvPr>
          <p:cNvSpPr txBox="1"/>
          <p:nvPr/>
        </p:nvSpPr>
        <p:spPr>
          <a:xfrm>
            <a:off x="512276" y="1869022"/>
            <a:ext cx="1092614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risque peut être : 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dommage constaté 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(accident ou autre) 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objectif non atteint 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(un nouveau produit n’atteint pas les ventes prévisionnelles).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gestion des risques est une composante importante du management de l’entreprise et elle est révélatrice de sa </a:t>
            </a:r>
            <a:r>
              <a:rPr lang="fr-FR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responsabilité sociétale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dans un </a:t>
            </a:r>
            <a:r>
              <a:rPr lang="fr-FR" sz="2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monde qui 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judiciarise de plus en plus. </a:t>
            </a:r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165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</vt:lpstr>
      <vt:lpstr>Chap. 4 – Mettre en œuvre une démarche de gestion des risques 1. Définir la notion de risque</vt:lpstr>
      <vt:lpstr>Chap. 4 – Mettre en œuvre une démarche de gestion des risques 1. Définir la notion de risque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2023-10-29T20:04:04Z</dcterms:modified>
</cp:coreProperties>
</file>