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notesMasterIdLst>
    <p:notesMasterId r:id="rId4"/>
  </p:notesMasterIdLst>
  <p:sldIdLst>
    <p:sldId id="258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456" y="5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8992216-A6E1-4A3D-8ADB-B082738FD5B8}" type="doc">
      <dgm:prSet loTypeId="urn:microsoft.com/office/officeart/2005/8/layout/cycle8" loCatId="cycle" qsTypeId="urn:microsoft.com/office/officeart/2005/8/quickstyle/simple1" qsCatId="simple" csTypeId="urn:microsoft.com/office/officeart/2005/8/colors/accent1_1" csCatId="accent1" phldr="1"/>
      <dgm:spPr/>
    </dgm:pt>
    <dgm:pt modelId="{0FB10D0C-3EDF-4752-AD3C-0AB03CF2A31B}">
      <dgm:prSet phldrT="[Texte]"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400" b="1">
              <a:latin typeface="Arial Narrow" panose="020B0606020202030204" pitchFamily="34" charset="0"/>
            </a:rPr>
            <a:t>Identification des risques et de leurs probabilités de survenue</a:t>
          </a:r>
        </a:p>
      </dgm:t>
    </dgm:pt>
    <dgm:pt modelId="{9BF0CF53-4B68-4A91-9AD2-C4260067211C}" type="parTrans" cxnId="{39FA746A-2AFF-4739-AB3C-EE024BC27791}">
      <dgm:prSet/>
      <dgm:spPr/>
      <dgm:t>
        <a:bodyPr/>
        <a:lstStyle/>
        <a:p>
          <a:endParaRPr lang="fr-FR" sz="4000" b="1">
            <a:latin typeface="Arial Narrow" panose="020B0606020202030204" pitchFamily="34" charset="0"/>
          </a:endParaRPr>
        </a:p>
      </dgm:t>
    </dgm:pt>
    <dgm:pt modelId="{1102A8FF-AE33-4A45-AEAD-CA910B0395BF}" type="sibTrans" cxnId="{39FA746A-2AFF-4739-AB3C-EE024BC27791}">
      <dgm:prSet/>
      <dgm:spPr/>
      <dgm:t>
        <a:bodyPr/>
        <a:lstStyle/>
        <a:p>
          <a:endParaRPr lang="fr-FR" sz="4000" b="1">
            <a:latin typeface="Arial Narrow" panose="020B0606020202030204" pitchFamily="34" charset="0"/>
          </a:endParaRPr>
        </a:p>
      </dgm:t>
    </dgm:pt>
    <dgm:pt modelId="{2406FC30-4E2C-4B85-88EC-3187A1B055C4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400" b="1">
              <a:latin typeface="Arial Narrow" panose="020B0606020202030204" pitchFamily="34" charset="0"/>
            </a:rPr>
            <a:t>Évaluation de leurs gravités</a:t>
          </a:r>
        </a:p>
      </dgm:t>
    </dgm:pt>
    <dgm:pt modelId="{81718599-B17F-4F4D-8C29-EEBFE2B39AEC}" type="parTrans" cxnId="{EDA06127-5F57-4AD3-878B-13C78EC4CBB6}">
      <dgm:prSet/>
      <dgm:spPr/>
      <dgm:t>
        <a:bodyPr/>
        <a:lstStyle/>
        <a:p>
          <a:endParaRPr lang="fr-FR" sz="4000" b="1">
            <a:latin typeface="Arial Narrow" panose="020B0606020202030204" pitchFamily="34" charset="0"/>
          </a:endParaRPr>
        </a:p>
      </dgm:t>
    </dgm:pt>
    <dgm:pt modelId="{AEC54E19-7C0E-4B3E-A6F6-3D0CF7895496}" type="sibTrans" cxnId="{EDA06127-5F57-4AD3-878B-13C78EC4CBB6}">
      <dgm:prSet/>
      <dgm:spPr/>
      <dgm:t>
        <a:bodyPr/>
        <a:lstStyle/>
        <a:p>
          <a:endParaRPr lang="fr-FR" sz="4000" b="1">
            <a:latin typeface="Arial Narrow" panose="020B0606020202030204" pitchFamily="34" charset="0"/>
          </a:endParaRPr>
        </a:p>
      </dgm:t>
    </dgm:pt>
    <dgm:pt modelId="{2374BB0D-F08D-410C-ACEC-805F09C23D5C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400" b="1">
              <a:latin typeface="Arial Narrow" panose="020B0606020202030204" pitchFamily="34" charset="0"/>
            </a:rPr>
            <a:t>Recherche des actions de prévention possibles</a:t>
          </a:r>
        </a:p>
      </dgm:t>
    </dgm:pt>
    <dgm:pt modelId="{A4A1204E-DCC5-4F7F-8CCC-8C4A514BEE68}" type="parTrans" cxnId="{552697A3-B02B-44AB-8F0F-C45B53F80D5A}">
      <dgm:prSet/>
      <dgm:spPr/>
      <dgm:t>
        <a:bodyPr/>
        <a:lstStyle/>
        <a:p>
          <a:endParaRPr lang="fr-FR" sz="4000" b="1">
            <a:latin typeface="Arial Narrow" panose="020B0606020202030204" pitchFamily="34" charset="0"/>
          </a:endParaRPr>
        </a:p>
      </dgm:t>
    </dgm:pt>
    <dgm:pt modelId="{8A6199DA-8097-4ADF-B523-798924E8337C}" type="sibTrans" cxnId="{552697A3-B02B-44AB-8F0F-C45B53F80D5A}">
      <dgm:prSet/>
      <dgm:spPr/>
      <dgm:t>
        <a:bodyPr/>
        <a:lstStyle/>
        <a:p>
          <a:endParaRPr lang="fr-FR" sz="4000" b="1">
            <a:latin typeface="Arial Narrow" panose="020B0606020202030204" pitchFamily="34" charset="0"/>
          </a:endParaRPr>
        </a:p>
      </dgm:t>
    </dgm:pt>
    <dgm:pt modelId="{A98E3FA6-01D4-492D-AD9F-BE0DBB269988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400" b="1">
              <a:latin typeface="Arial Narrow" panose="020B0606020202030204" pitchFamily="34" charset="0"/>
            </a:rPr>
            <a:t>Mise en œuvre des actions de prévention</a:t>
          </a:r>
        </a:p>
      </dgm:t>
    </dgm:pt>
    <dgm:pt modelId="{ED7EC4B3-2E95-47B4-9C65-0588C54F11F8}" type="parTrans" cxnId="{4551E774-0CBC-4A8C-B644-8B004164F1B4}">
      <dgm:prSet/>
      <dgm:spPr/>
      <dgm:t>
        <a:bodyPr/>
        <a:lstStyle/>
        <a:p>
          <a:endParaRPr lang="fr-FR" sz="4000" b="1">
            <a:latin typeface="Arial Narrow" panose="020B0606020202030204" pitchFamily="34" charset="0"/>
          </a:endParaRPr>
        </a:p>
      </dgm:t>
    </dgm:pt>
    <dgm:pt modelId="{DBBD78E2-AB76-4E34-B3F3-FAF05656695D}" type="sibTrans" cxnId="{4551E774-0CBC-4A8C-B644-8B004164F1B4}">
      <dgm:prSet/>
      <dgm:spPr/>
      <dgm:t>
        <a:bodyPr/>
        <a:lstStyle/>
        <a:p>
          <a:endParaRPr lang="fr-FR" sz="4000" b="1">
            <a:latin typeface="Arial Narrow" panose="020B0606020202030204" pitchFamily="34" charset="0"/>
          </a:endParaRPr>
        </a:p>
      </dgm:t>
    </dgm:pt>
    <dgm:pt modelId="{DB8929BB-8711-4039-858D-6ACFDF43A643}">
      <dgm:prSet custT="1"/>
      <dgm:spPr/>
      <dgm:t>
        <a:bodyPr/>
        <a:lstStyle/>
        <a:p>
          <a:pPr>
            <a:buFont typeface="Symbol" panose="05050102010706020507" pitchFamily="18" charset="2"/>
            <a:buChar char=""/>
          </a:pPr>
          <a:r>
            <a:rPr lang="fr-FR" sz="1400" b="1">
              <a:latin typeface="Arial Narrow" panose="020B0606020202030204" pitchFamily="34" charset="0"/>
            </a:rPr>
            <a:t>Évaluation des actions</a:t>
          </a:r>
        </a:p>
      </dgm:t>
    </dgm:pt>
    <dgm:pt modelId="{60EA9600-7871-40D7-BEED-D531B433FD80}" type="parTrans" cxnId="{C284504C-5111-4F35-988F-F77348953512}">
      <dgm:prSet/>
      <dgm:spPr/>
      <dgm:t>
        <a:bodyPr/>
        <a:lstStyle/>
        <a:p>
          <a:endParaRPr lang="fr-FR" sz="4000" b="1">
            <a:latin typeface="Arial Narrow" panose="020B0606020202030204" pitchFamily="34" charset="0"/>
          </a:endParaRPr>
        </a:p>
      </dgm:t>
    </dgm:pt>
    <dgm:pt modelId="{6EAE241D-AB4B-44C7-8BE6-80DC839A39D3}" type="sibTrans" cxnId="{C284504C-5111-4F35-988F-F77348953512}">
      <dgm:prSet/>
      <dgm:spPr/>
      <dgm:t>
        <a:bodyPr/>
        <a:lstStyle/>
        <a:p>
          <a:endParaRPr lang="fr-FR" sz="4000" b="1">
            <a:latin typeface="Arial Narrow" panose="020B0606020202030204" pitchFamily="34" charset="0"/>
          </a:endParaRPr>
        </a:p>
      </dgm:t>
    </dgm:pt>
    <dgm:pt modelId="{CCC1C983-36F0-4CC7-B249-9FCF63F653EE}" type="pres">
      <dgm:prSet presAssocID="{B8992216-A6E1-4A3D-8ADB-B082738FD5B8}" presName="compositeShape" presStyleCnt="0">
        <dgm:presLayoutVars>
          <dgm:chMax val="7"/>
          <dgm:dir/>
          <dgm:resizeHandles val="exact"/>
        </dgm:presLayoutVars>
      </dgm:prSet>
      <dgm:spPr/>
    </dgm:pt>
    <dgm:pt modelId="{89F62D6E-1096-474E-8023-132F9D41EAF5}" type="pres">
      <dgm:prSet presAssocID="{B8992216-A6E1-4A3D-8ADB-B082738FD5B8}" presName="wedge1" presStyleLbl="node1" presStyleIdx="0" presStyleCnt="5"/>
      <dgm:spPr/>
    </dgm:pt>
    <dgm:pt modelId="{9319B816-97E4-4BFA-9BA3-819C6357A933}" type="pres">
      <dgm:prSet presAssocID="{B8992216-A6E1-4A3D-8ADB-B082738FD5B8}" presName="dummy1a" presStyleCnt="0"/>
      <dgm:spPr/>
    </dgm:pt>
    <dgm:pt modelId="{0A6DC356-C07F-4C04-A58C-F42CA83CCA67}" type="pres">
      <dgm:prSet presAssocID="{B8992216-A6E1-4A3D-8ADB-B082738FD5B8}" presName="dummy1b" presStyleCnt="0"/>
      <dgm:spPr/>
    </dgm:pt>
    <dgm:pt modelId="{018F3771-6843-47A7-9009-C84867F99A29}" type="pres">
      <dgm:prSet presAssocID="{B8992216-A6E1-4A3D-8ADB-B082738FD5B8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B73FF385-15D4-4732-9276-2A30E5BA5D57}" type="pres">
      <dgm:prSet presAssocID="{B8992216-A6E1-4A3D-8ADB-B082738FD5B8}" presName="wedge2" presStyleLbl="node1" presStyleIdx="1" presStyleCnt="5"/>
      <dgm:spPr/>
    </dgm:pt>
    <dgm:pt modelId="{BF706802-CEAF-4AA4-9048-D83E2D4EE881}" type="pres">
      <dgm:prSet presAssocID="{B8992216-A6E1-4A3D-8ADB-B082738FD5B8}" presName="dummy2a" presStyleCnt="0"/>
      <dgm:spPr/>
    </dgm:pt>
    <dgm:pt modelId="{CB94F2BD-25C6-4A79-8C82-680429D27103}" type="pres">
      <dgm:prSet presAssocID="{B8992216-A6E1-4A3D-8ADB-B082738FD5B8}" presName="dummy2b" presStyleCnt="0"/>
      <dgm:spPr/>
    </dgm:pt>
    <dgm:pt modelId="{16E14E54-3115-4D2C-AF2A-610FD21FB1C2}" type="pres">
      <dgm:prSet presAssocID="{B8992216-A6E1-4A3D-8ADB-B082738FD5B8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C67ADF61-67A7-43A9-9924-B32DC961E3E2}" type="pres">
      <dgm:prSet presAssocID="{B8992216-A6E1-4A3D-8ADB-B082738FD5B8}" presName="wedge3" presStyleLbl="node1" presStyleIdx="2" presStyleCnt="5"/>
      <dgm:spPr/>
    </dgm:pt>
    <dgm:pt modelId="{79F72D71-B852-4EE1-9311-123357805D33}" type="pres">
      <dgm:prSet presAssocID="{B8992216-A6E1-4A3D-8ADB-B082738FD5B8}" presName="dummy3a" presStyleCnt="0"/>
      <dgm:spPr/>
    </dgm:pt>
    <dgm:pt modelId="{CEB2AB39-8918-465B-9011-64DBED7863A8}" type="pres">
      <dgm:prSet presAssocID="{B8992216-A6E1-4A3D-8ADB-B082738FD5B8}" presName="dummy3b" presStyleCnt="0"/>
      <dgm:spPr/>
    </dgm:pt>
    <dgm:pt modelId="{680757DB-3B2D-4F2C-AD62-9DA0E4D83A68}" type="pres">
      <dgm:prSet presAssocID="{B8992216-A6E1-4A3D-8ADB-B082738FD5B8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2E0152A3-D258-4B4B-8139-73EC9FF8FC97}" type="pres">
      <dgm:prSet presAssocID="{B8992216-A6E1-4A3D-8ADB-B082738FD5B8}" presName="wedge4" presStyleLbl="node1" presStyleIdx="3" presStyleCnt="5"/>
      <dgm:spPr/>
    </dgm:pt>
    <dgm:pt modelId="{E6757DB5-0C35-407B-B7E0-D2CBB2A41045}" type="pres">
      <dgm:prSet presAssocID="{B8992216-A6E1-4A3D-8ADB-B082738FD5B8}" presName="dummy4a" presStyleCnt="0"/>
      <dgm:spPr/>
    </dgm:pt>
    <dgm:pt modelId="{43CA73D4-0401-4A4E-AD80-134AE5DAF40D}" type="pres">
      <dgm:prSet presAssocID="{B8992216-A6E1-4A3D-8ADB-B082738FD5B8}" presName="dummy4b" presStyleCnt="0"/>
      <dgm:spPr/>
    </dgm:pt>
    <dgm:pt modelId="{329531AF-549B-457C-B2F4-A7E6ACAC47A2}" type="pres">
      <dgm:prSet presAssocID="{B8992216-A6E1-4A3D-8ADB-B082738FD5B8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837FDBB1-D18D-4DD1-AA3B-632628EFEAC0}" type="pres">
      <dgm:prSet presAssocID="{B8992216-A6E1-4A3D-8ADB-B082738FD5B8}" presName="wedge5" presStyleLbl="node1" presStyleIdx="4" presStyleCnt="5"/>
      <dgm:spPr/>
    </dgm:pt>
    <dgm:pt modelId="{9FD832DA-215E-4B7C-A10D-6ADB99EA02F4}" type="pres">
      <dgm:prSet presAssocID="{B8992216-A6E1-4A3D-8ADB-B082738FD5B8}" presName="dummy5a" presStyleCnt="0"/>
      <dgm:spPr/>
    </dgm:pt>
    <dgm:pt modelId="{91CCFCF5-7ED4-4090-9F5A-096BC0A361D3}" type="pres">
      <dgm:prSet presAssocID="{B8992216-A6E1-4A3D-8ADB-B082738FD5B8}" presName="dummy5b" presStyleCnt="0"/>
      <dgm:spPr/>
    </dgm:pt>
    <dgm:pt modelId="{954C7856-A7D9-4EAB-BE4A-E56C9188A9B3}" type="pres">
      <dgm:prSet presAssocID="{B8992216-A6E1-4A3D-8ADB-B082738FD5B8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  <dgm:pt modelId="{D1D653A4-A840-475F-AB04-82C70318D102}" type="pres">
      <dgm:prSet presAssocID="{1102A8FF-AE33-4A45-AEAD-CA910B0395BF}" presName="arrowWedge1" presStyleLbl="fgSibTrans2D1" presStyleIdx="0" presStyleCnt="5"/>
      <dgm:spPr/>
    </dgm:pt>
    <dgm:pt modelId="{728F75E5-9020-4363-BA9F-E3B325456C4F}" type="pres">
      <dgm:prSet presAssocID="{AEC54E19-7C0E-4B3E-A6F6-3D0CF7895496}" presName="arrowWedge2" presStyleLbl="fgSibTrans2D1" presStyleIdx="1" presStyleCnt="5"/>
      <dgm:spPr/>
    </dgm:pt>
    <dgm:pt modelId="{2878F512-8C09-48C3-B63E-EAB6F64FC2EA}" type="pres">
      <dgm:prSet presAssocID="{8A6199DA-8097-4ADF-B523-798924E8337C}" presName="arrowWedge3" presStyleLbl="fgSibTrans2D1" presStyleIdx="2" presStyleCnt="5"/>
      <dgm:spPr/>
    </dgm:pt>
    <dgm:pt modelId="{64051897-085F-48E4-911C-461AA7D91305}" type="pres">
      <dgm:prSet presAssocID="{DBBD78E2-AB76-4E34-B3F3-FAF05656695D}" presName="arrowWedge4" presStyleLbl="fgSibTrans2D1" presStyleIdx="3" presStyleCnt="5"/>
      <dgm:spPr/>
    </dgm:pt>
    <dgm:pt modelId="{75267A53-7EBC-4A8A-BE85-81627652FEBD}" type="pres">
      <dgm:prSet presAssocID="{6EAE241D-AB4B-44C7-8BE6-80DC839A39D3}" presName="arrowWedge5" presStyleLbl="fgSibTrans2D1" presStyleIdx="4" presStyleCnt="5"/>
      <dgm:spPr/>
    </dgm:pt>
  </dgm:ptLst>
  <dgm:cxnLst>
    <dgm:cxn modelId="{EDA06127-5F57-4AD3-878B-13C78EC4CBB6}" srcId="{B8992216-A6E1-4A3D-8ADB-B082738FD5B8}" destId="{2406FC30-4E2C-4B85-88EC-3187A1B055C4}" srcOrd="1" destOrd="0" parTransId="{81718599-B17F-4F4D-8C29-EEBFE2B39AEC}" sibTransId="{AEC54E19-7C0E-4B3E-A6F6-3D0CF7895496}"/>
    <dgm:cxn modelId="{9BEC1B38-069A-476E-9AF3-827A792037AC}" type="presOf" srcId="{0FB10D0C-3EDF-4752-AD3C-0AB03CF2A31B}" destId="{018F3771-6843-47A7-9009-C84867F99A29}" srcOrd="1" destOrd="0" presId="urn:microsoft.com/office/officeart/2005/8/layout/cycle8"/>
    <dgm:cxn modelId="{75BA2839-C026-4646-8953-6FEFCDF50341}" type="presOf" srcId="{2406FC30-4E2C-4B85-88EC-3187A1B055C4}" destId="{B73FF385-15D4-4732-9276-2A30E5BA5D57}" srcOrd="0" destOrd="0" presId="urn:microsoft.com/office/officeart/2005/8/layout/cycle8"/>
    <dgm:cxn modelId="{E7E0133A-17BC-4733-B741-6035C0B9846C}" type="presOf" srcId="{2374BB0D-F08D-410C-ACEC-805F09C23D5C}" destId="{680757DB-3B2D-4F2C-AD62-9DA0E4D83A68}" srcOrd="1" destOrd="0" presId="urn:microsoft.com/office/officeart/2005/8/layout/cycle8"/>
    <dgm:cxn modelId="{39FA746A-2AFF-4739-AB3C-EE024BC27791}" srcId="{B8992216-A6E1-4A3D-8ADB-B082738FD5B8}" destId="{0FB10D0C-3EDF-4752-AD3C-0AB03CF2A31B}" srcOrd="0" destOrd="0" parTransId="{9BF0CF53-4B68-4A91-9AD2-C4260067211C}" sibTransId="{1102A8FF-AE33-4A45-AEAD-CA910B0395BF}"/>
    <dgm:cxn modelId="{C284504C-5111-4F35-988F-F77348953512}" srcId="{B8992216-A6E1-4A3D-8ADB-B082738FD5B8}" destId="{DB8929BB-8711-4039-858D-6ACFDF43A643}" srcOrd="4" destOrd="0" parTransId="{60EA9600-7871-40D7-BEED-D531B433FD80}" sibTransId="{6EAE241D-AB4B-44C7-8BE6-80DC839A39D3}"/>
    <dgm:cxn modelId="{4551E774-0CBC-4A8C-B644-8B004164F1B4}" srcId="{B8992216-A6E1-4A3D-8ADB-B082738FD5B8}" destId="{A98E3FA6-01D4-492D-AD9F-BE0DBB269988}" srcOrd="3" destOrd="0" parTransId="{ED7EC4B3-2E95-47B4-9C65-0588C54F11F8}" sibTransId="{DBBD78E2-AB76-4E34-B3F3-FAF05656695D}"/>
    <dgm:cxn modelId="{ADB0A586-4CF4-4047-A0F4-D3785526B1D9}" type="presOf" srcId="{2374BB0D-F08D-410C-ACEC-805F09C23D5C}" destId="{C67ADF61-67A7-43A9-9924-B32DC961E3E2}" srcOrd="0" destOrd="0" presId="urn:microsoft.com/office/officeart/2005/8/layout/cycle8"/>
    <dgm:cxn modelId="{552697A3-B02B-44AB-8F0F-C45B53F80D5A}" srcId="{B8992216-A6E1-4A3D-8ADB-B082738FD5B8}" destId="{2374BB0D-F08D-410C-ACEC-805F09C23D5C}" srcOrd="2" destOrd="0" parTransId="{A4A1204E-DCC5-4F7F-8CCC-8C4A514BEE68}" sibTransId="{8A6199DA-8097-4ADF-B523-798924E8337C}"/>
    <dgm:cxn modelId="{AE89F6A3-63EB-4045-B776-8E8287E86746}" type="presOf" srcId="{0FB10D0C-3EDF-4752-AD3C-0AB03CF2A31B}" destId="{89F62D6E-1096-474E-8023-132F9D41EAF5}" srcOrd="0" destOrd="0" presId="urn:microsoft.com/office/officeart/2005/8/layout/cycle8"/>
    <dgm:cxn modelId="{0E1ED9AA-CFD6-4DB6-8D21-F9731D161D70}" type="presOf" srcId="{2406FC30-4E2C-4B85-88EC-3187A1B055C4}" destId="{16E14E54-3115-4D2C-AF2A-610FD21FB1C2}" srcOrd="1" destOrd="0" presId="urn:microsoft.com/office/officeart/2005/8/layout/cycle8"/>
    <dgm:cxn modelId="{1E8955B8-56BC-4077-ABB9-8CC3C9B90D58}" type="presOf" srcId="{DB8929BB-8711-4039-858D-6ACFDF43A643}" destId="{954C7856-A7D9-4EAB-BE4A-E56C9188A9B3}" srcOrd="1" destOrd="0" presId="urn:microsoft.com/office/officeart/2005/8/layout/cycle8"/>
    <dgm:cxn modelId="{07EF07C7-FAF9-48D4-9553-8AA8F69BCA90}" type="presOf" srcId="{A98E3FA6-01D4-492D-AD9F-BE0DBB269988}" destId="{329531AF-549B-457C-B2F4-A7E6ACAC47A2}" srcOrd="1" destOrd="0" presId="urn:microsoft.com/office/officeart/2005/8/layout/cycle8"/>
    <dgm:cxn modelId="{CA9A3DCE-8753-45AE-A967-9FF41479007C}" type="presOf" srcId="{DB8929BB-8711-4039-858D-6ACFDF43A643}" destId="{837FDBB1-D18D-4DD1-AA3B-632628EFEAC0}" srcOrd="0" destOrd="0" presId="urn:microsoft.com/office/officeart/2005/8/layout/cycle8"/>
    <dgm:cxn modelId="{0E0610F5-88AD-4E1C-A136-253B0EBE8A73}" type="presOf" srcId="{A98E3FA6-01D4-492D-AD9F-BE0DBB269988}" destId="{2E0152A3-D258-4B4B-8139-73EC9FF8FC97}" srcOrd="0" destOrd="0" presId="urn:microsoft.com/office/officeart/2005/8/layout/cycle8"/>
    <dgm:cxn modelId="{428856F6-680F-4F9A-8905-C88ABA7D5CC9}" type="presOf" srcId="{B8992216-A6E1-4A3D-8ADB-B082738FD5B8}" destId="{CCC1C983-36F0-4CC7-B249-9FCF63F653EE}" srcOrd="0" destOrd="0" presId="urn:microsoft.com/office/officeart/2005/8/layout/cycle8"/>
    <dgm:cxn modelId="{579C92F0-34E7-46A8-9221-2A549D613EF4}" type="presParOf" srcId="{CCC1C983-36F0-4CC7-B249-9FCF63F653EE}" destId="{89F62D6E-1096-474E-8023-132F9D41EAF5}" srcOrd="0" destOrd="0" presId="urn:microsoft.com/office/officeart/2005/8/layout/cycle8"/>
    <dgm:cxn modelId="{C95DEDF4-30E9-4CE8-BE8B-75BEE4F4DF24}" type="presParOf" srcId="{CCC1C983-36F0-4CC7-B249-9FCF63F653EE}" destId="{9319B816-97E4-4BFA-9BA3-819C6357A933}" srcOrd="1" destOrd="0" presId="urn:microsoft.com/office/officeart/2005/8/layout/cycle8"/>
    <dgm:cxn modelId="{70EC1DC5-45D7-4248-BA96-399B6A23219E}" type="presParOf" srcId="{CCC1C983-36F0-4CC7-B249-9FCF63F653EE}" destId="{0A6DC356-C07F-4C04-A58C-F42CA83CCA67}" srcOrd="2" destOrd="0" presId="urn:microsoft.com/office/officeart/2005/8/layout/cycle8"/>
    <dgm:cxn modelId="{1B69E466-10E6-4E79-A50B-31D2E13DBAAB}" type="presParOf" srcId="{CCC1C983-36F0-4CC7-B249-9FCF63F653EE}" destId="{018F3771-6843-47A7-9009-C84867F99A29}" srcOrd="3" destOrd="0" presId="urn:microsoft.com/office/officeart/2005/8/layout/cycle8"/>
    <dgm:cxn modelId="{6648B031-8E4E-428F-8A65-B4956FCB8797}" type="presParOf" srcId="{CCC1C983-36F0-4CC7-B249-9FCF63F653EE}" destId="{B73FF385-15D4-4732-9276-2A30E5BA5D57}" srcOrd="4" destOrd="0" presId="urn:microsoft.com/office/officeart/2005/8/layout/cycle8"/>
    <dgm:cxn modelId="{B3D195E5-0CE0-447F-A3F6-72E207EA12DE}" type="presParOf" srcId="{CCC1C983-36F0-4CC7-B249-9FCF63F653EE}" destId="{BF706802-CEAF-4AA4-9048-D83E2D4EE881}" srcOrd="5" destOrd="0" presId="urn:microsoft.com/office/officeart/2005/8/layout/cycle8"/>
    <dgm:cxn modelId="{E8B67466-77BC-4BC2-BCD0-E63BDEB4CD55}" type="presParOf" srcId="{CCC1C983-36F0-4CC7-B249-9FCF63F653EE}" destId="{CB94F2BD-25C6-4A79-8C82-680429D27103}" srcOrd="6" destOrd="0" presId="urn:microsoft.com/office/officeart/2005/8/layout/cycle8"/>
    <dgm:cxn modelId="{69E79FCE-6306-465E-9496-AFFE2A14D02E}" type="presParOf" srcId="{CCC1C983-36F0-4CC7-B249-9FCF63F653EE}" destId="{16E14E54-3115-4D2C-AF2A-610FD21FB1C2}" srcOrd="7" destOrd="0" presId="urn:microsoft.com/office/officeart/2005/8/layout/cycle8"/>
    <dgm:cxn modelId="{1665D832-C1CC-4711-9DA2-94B11257AF7B}" type="presParOf" srcId="{CCC1C983-36F0-4CC7-B249-9FCF63F653EE}" destId="{C67ADF61-67A7-43A9-9924-B32DC961E3E2}" srcOrd="8" destOrd="0" presId="urn:microsoft.com/office/officeart/2005/8/layout/cycle8"/>
    <dgm:cxn modelId="{D0F00F5B-48D1-49C0-B874-1C60BDC4BE44}" type="presParOf" srcId="{CCC1C983-36F0-4CC7-B249-9FCF63F653EE}" destId="{79F72D71-B852-4EE1-9311-123357805D33}" srcOrd="9" destOrd="0" presId="urn:microsoft.com/office/officeart/2005/8/layout/cycle8"/>
    <dgm:cxn modelId="{C44D2CBC-18FD-4BBA-8877-EFB89076770E}" type="presParOf" srcId="{CCC1C983-36F0-4CC7-B249-9FCF63F653EE}" destId="{CEB2AB39-8918-465B-9011-64DBED7863A8}" srcOrd="10" destOrd="0" presId="urn:microsoft.com/office/officeart/2005/8/layout/cycle8"/>
    <dgm:cxn modelId="{84701E23-FE77-4717-918F-5331FD0D72D6}" type="presParOf" srcId="{CCC1C983-36F0-4CC7-B249-9FCF63F653EE}" destId="{680757DB-3B2D-4F2C-AD62-9DA0E4D83A68}" srcOrd="11" destOrd="0" presId="urn:microsoft.com/office/officeart/2005/8/layout/cycle8"/>
    <dgm:cxn modelId="{83FDF766-A644-45E9-866B-03B4A29F6935}" type="presParOf" srcId="{CCC1C983-36F0-4CC7-B249-9FCF63F653EE}" destId="{2E0152A3-D258-4B4B-8139-73EC9FF8FC97}" srcOrd="12" destOrd="0" presId="urn:microsoft.com/office/officeart/2005/8/layout/cycle8"/>
    <dgm:cxn modelId="{C484F809-5AA2-49BB-91E0-2049BCC0B5B2}" type="presParOf" srcId="{CCC1C983-36F0-4CC7-B249-9FCF63F653EE}" destId="{E6757DB5-0C35-407B-B7E0-D2CBB2A41045}" srcOrd="13" destOrd="0" presId="urn:microsoft.com/office/officeart/2005/8/layout/cycle8"/>
    <dgm:cxn modelId="{86495832-0EC6-4248-A1C3-B3254A9E727D}" type="presParOf" srcId="{CCC1C983-36F0-4CC7-B249-9FCF63F653EE}" destId="{43CA73D4-0401-4A4E-AD80-134AE5DAF40D}" srcOrd="14" destOrd="0" presId="urn:microsoft.com/office/officeart/2005/8/layout/cycle8"/>
    <dgm:cxn modelId="{AD26CFD8-5EE2-4DFC-978F-2789F8060A2B}" type="presParOf" srcId="{CCC1C983-36F0-4CC7-B249-9FCF63F653EE}" destId="{329531AF-549B-457C-B2F4-A7E6ACAC47A2}" srcOrd="15" destOrd="0" presId="urn:microsoft.com/office/officeart/2005/8/layout/cycle8"/>
    <dgm:cxn modelId="{6162A0F2-BC31-4CAE-9612-D7F2A7AC7AED}" type="presParOf" srcId="{CCC1C983-36F0-4CC7-B249-9FCF63F653EE}" destId="{837FDBB1-D18D-4DD1-AA3B-632628EFEAC0}" srcOrd="16" destOrd="0" presId="urn:microsoft.com/office/officeart/2005/8/layout/cycle8"/>
    <dgm:cxn modelId="{AC5170E6-7C38-4201-9F7F-496E658A5263}" type="presParOf" srcId="{CCC1C983-36F0-4CC7-B249-9FCF63F653EE}" destId="{9FD832DA-215E-4B7C-A10D-6ADB99EA02F4}" srcOrd="17" destOrd="0" presId="urn:microsoft.com/office/officeart/2005/8/layout/cycle8"/>
    <dgm:cxn modelId="{70DEB7F8-A290-4D49-A76B-7200A79B243F}" type="presParOf" srcId="{CCC1C983-36F0-4CC7-B249-9FCF63F653EE}" destId="{91CCFCF5-7ED4-4090-9F5A-096BC0A361D3}" srcOrd="18" destOrd="0" presId="urn:microsoft.com/office/officeart/2005/8/layout/cycle8"/>
    <dgm:cxn modelId="{FBE60F14-1F6A-46C5-9FD0-3377B67406EA}" type="presParOf" srcId="{CCC1C983-36F0-4CC7-B249-9FCF63F653EE}" destId="{954C7856-A7D9-4EAB-BE4A-E56C9188A9B3}" srcOrd="19" destOrd="0" presId="urn:microsoft.com/office/officeart/2005/8/layout/cycle8"/>
    <dgm:cxn modelId="{E9DE7773-DFA0-4FA4-9931-5FDEFEE2546A}" type="presParOf" srcId="{CCC1C983-36F0-4CC7-B249-9FCF63F653EE}" destId="{D1D653A4-A840-475F-AB04-82C70318D102}" srcOrd="20" destOrd="0" presId="urn:microsoft.com/office/officeart/2005/8/layout/cycle8"/>
    <dgm:cxn modelId="{77838030-9635-4B88-855E-85B4110B360A}" type="presParOf" srcId="{CCC1C983-36F0-4CC7-B249-9FCF63F653EE}" destId="{728F75E5-9020-4363-BA9F-E3B325456C4F}" srcOrd="21" destOrd="0" presId="urn:microsoft.com/office/officeart/2005/8/layout/cycle8"/>
    <dgm:cxn modelId="{7AB554DB-D58C-44E9-B2B1-5893AA41748C}" type="presParOf" srcId="{CCC1C983-36F0-4CC7-B249-9FCF63F653EE}" destId="{2878F512-8C09-48C3-B63E-EAB6F64FC2EA}" srcOrd="22" destOrd="0" presId="urn:microsoft.com/office/officeart/2005/8/layout/cycle8"/>
    <dgm:cxn modelId="{E44DADF9-BD44-43BD-BC47-EC9C82A60F5E}" type="presParOf" srcId="{CCC1C983-36F0-4CC7-B249-9FCF63F653EE}" destId="{64051897-085F-48E4-911C-461AA7D91305}" srcOrd="23" destOrd="0" presId="urn:microsoft.com/office/officeart/2005/8/layout/cycle8"/>
    <dgm:cxn modelId="{39E788FB-1DEC-4468-9488-9E31D748CCA6}" type="presParOf" srcId="{CCC1C983-36F0-4CC7-B249-9FCF63F653EE}" destId="{75267A53-7EBC-4A8A-BE85-81627652FEBD}" srcOrd="24" destOrd="0" presId="urn:microsoft.com/office/officeart/2005/8/layout/cycle8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F62D6E-1096-474E-8023-132F9D41EAF5}">
      <dsp:nvSpPr>
        <dsp:cNvPr id="0" name=""/>
        <dsp:cNvSpPr/>
      </dsp:nvSpPr>
      <dsp:spPr>
        <a:xfrm>
          <a:off x="1009058" y="258668"/>
          <a:ext cx="3510201" cy="3510201"/>
        </a:xfrm>
        <a:prstGeom prst="pie">
          <a:avLst>
            <a:gd name="adj1" fmla="val 16200000"/>
            <a:gd name="adj2" fmla="val 2052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400" b="1" kern="1200">
              <a:latin typeface="Arial Narrow" panose="020B0606020202030204" pitchFamily="34" charset="0"/>
            </a:rPr>
            <a:t>Identification des risques et de leurs probabilités de survenue</a:t>
          </a:r>
        </a:p>
      </dsp:txBody>
      <dsp:txXfrm>
        <a:off x="2840213" y="848716"/>
        <a:ext cx="1128278" cy="752185"/>
      </dsp:txXfrm>
    </dsp:sp>
    <dsp:sp modelId="{B73FF385-15D4-4732-9276-2A30E5BA5D57}">
      <dsp:nvSpPr>
        <dsp:cNvPr id="0" name=""/>
        <dsp:cNvSpPr/>
      </dsp:nvSpPr>
      <dsp:spPr>
        <a:xfrm>
          <a:off x="1039145" y="352273"/>
          <a:ext cx="3510201" cy="3510201"/>
        </a:xfrm>
        <a:prstGeom prst="pie">
          <a:avLst>
            <a:gd name="adj1" fmla="val 20520000"/>
            <a:gd name="adj2" fmla="val 324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400" b="1" kern="1200">
              <a:latin typeface="Arial Narrow" panose="020B0606020202030204" pitchFamily="34" charset="0"/>
            </a:rPr>
            <a:t>Évaluation de leurs gravités</a:t>
          </a:r>
        </a:p>
      </dsp:txBody>
      <dsp:txXfrm>
        <a:off x="3299882" y="1956101"/>
        <a:ext cx="1044702" cy="835762"/>
      </dsp:txXfrm>
    </dsp:sp>
    <dsp:sp modelId="{C67ADF61-67A7-43A9-9924-B32DC961E3E2}">
      <dsp:nvSpPr>
        <dsp:cNvPr id="0" name=""/>
        <dsp:cNvSpPr/>
      </dsp:nvSpPr>
      <dsp:spPr>
        <a:xfrm>
          <a:off x="959748" y="409941"/>
          <a:ext cx="3510201" cy="3510201"/>
        </a:xfrm>
        <a:prstGeom prst="pie">
          <a:avLst>
            <a:gd name="adj1" fmla="val 3240000"/>
            <a:gd name="adj2" fmla="val 756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400" b="1" kern="1200">
              <a:latin typeface="Arial Narrow" panose="020B0606020202030204" pitchFamily="34" charset="0"/>
            </a:rPr>
            <a:t>Recherche des actions de prévention possibles</a:t>
          </a:r>
        </a:p>
      </dsp:txBody>
      <dsp:txXfrm>
        <a:off x="2213391" y="2875439"/>
        <a:ext cx="1002914" cy="919338"/>
      </dsp:txXfrm>
    </dsp:sp>
    <dsp:sp modelId="{2E0152A3-D258-4B4B-8139-73EC9FF8FC97}">
      <dsp:nvSpPr>
        <dsp:cNvPr id="0" name=""/>
        <dsp:cNvSpPr/>
      </dsp:nvSpPr>
      <dsp:spPr>
        <a:xfrm>
          <a:off x="880350" y="352273"/>
          <a:ext cx="3510201" cy="3510201"/>
        </a:xfrm>
        <a:prstGeom prst="pie">
          <a:avLst>
            <a:gd name="adj1" fmla="val 7560000"/>
            <a:gd name="adj2" fmla="val 1188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400" b="1" kern="1200">
              <a:latin typeface="Arial Narrow" panose="020B0606020202030204" pitchFamily="34" charset="0"/>
            </a:rPr>
            <a:t>Mise en œuvre des actions de prévention</a:t>
          </a:r>
        </a:p>
      </dsp:txBody>
      <dsp:txXfrm>
        <a:off x="1085112" y="1956101"/>
        <a:ext cx="1044702" cy="835762"/>
      </dsp:txXfrm>
    </dsp:sp>
    <dsp:sp modelId="{837FDBB1-D18D-4DD1-AA3B-632628EFEAC0}">
      <dsp:nvSpPr>
        <dsp:cNvPr id="0" name=""/>
        <dsp:cNvSpPr/>
      </dsp:nvSpPr>
      <dsp:spPr>
        <a:xfrm>
          <a:off x="910438" y="258668"/>
          <a:ext cx="3510201" cy="3510201"/>
        </a:xfrm>
        <a:prstGeom prst="pie">
          <a:avLst>
            <a:gd name="adj1" fmla="val 11880000"/>
            <a:gd name="adj2" fmla="val 16200000"/>
          </a:avLst>
        </a:prstGeom>
        <a:solidFill>
          <a:schemeClr val="lt1">
            <a:hueOff val="0"/>
            <a:satOff val="0"/>
            <a:lumOff val="0"/>
            <a:alphaOff val="0"/>
          </a:schemeClr>
        </a:solidFill>
        <a:ln w="19050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Symbol" panose="05050102010706020507" pitchFamily="18" charset="2"/>
            <a:buNone/>
          </a:pPr>
          <a:r>
            <a:rPr lang="fr-FR" sz="1400" b="1" kern="1200">
              <a:latin typeface="Arial Narrow" panose="020B0606020202030204" pitchFamily="34" charset="0"/>
            </a:rPr>
            <a:t>Évaluation des actions</a:t>
          </a:r>
        </a:p>
      </dsp:txBody>
      <dsp:txXfrm>
        <a:off x="1461205" y="848716"/>
        <a:ext cx="1128278" cy="752185"/>
      </dsp:txXfrm>
    </dsp:sp>
    <dsp:sp modelId="{D1D653A4-A840-475F-AB04-82C70318D102}">
      <dsp:nvSpPr>
        <dsp:cNvPr id="0" name=""/>
        <dsp:cNvSpPr/>
      </dsp:nvSpPr>
      <dsp:spPr>
        <a:xfrm>
          <a:off x="791594" y="41370"/>
          <a:ext cx="3944797" cy="3944797"/>
        </a:xfrm>
        <a:prstGeom prst="circularArrow">
          <a:avLst>
            <a:gd name="adj1" fmla="val 5085"/>
            <a:gd name="adj2" fmla="val 327528"/>
            <a:gd name="adj3" fmla="val 20192361"/>
            <a:gd name="adj4" fmla="val 16200324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8F75E5-9020-4363-BA9F-E3B325456C4F}">
      <dsp:nvSpPr>
        <dsp:cNvPr id="0" name=""/>
        <dsp:cNvSpPr/>
      </dsp:nvSpPr>
      <dsp:spPr>
        <a:xfrm>
          <a:off x="822090" y="134944"/>
          <a:ext cx="3944797" cy="3944797"/>
        </a:xfrm>
        <a:prstGeom prst="circularArrow">
          <a:avLst>
            <a:gd name="adj1" fmla="val 5085"/>
            <a:gd name="adj2" fmla="val 327528"/>
            <a:gd name="adj3" fmla="val 2912753"/>
            <a:gd name="adj4" fmla="val 20519953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78F512-8C09-48C3-B63E-EAB6F64FC2EA}">
      <dsp:nvSpPr>
        <dsp:cNvPr id="0" name=""/>
        <dsp:cNvSpPr/>
      </dsp:nvSpPr>
      <dsp:spPr>
        <a:xfrm>
          <a:off x="742450" y="192788"/>
          <a:ext cx="3944797" cy="3944797"/>
        </a:xfrm>
        <a:prstGeom prst="circularArrow">
          <a:avLst>
            <a:gd name="adj1" fmla="val 5085"/>
            <a:gd name="adj2" fmla="val 327528"/>
            <a:gd name="adj3" fmla="val 7232777"/>
            <a:gd name="adj4" fmla="val 3239695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051897-085F-48E4-911C-461AA7D91305}">
      <dsp:nvSpPr>
        <dsp:cNvPr id="0" name=""/>
        <dsp:cNvSpPr/>
      </dsp:nvSpPr>
      <dsp:spPr>
        <a:xfrm>
          <a:off x="662810" y="134944"/>
          <a:ext cx="3944797" cy="3944797"/>
        </a:xfrm>
        <a:prstGeom prst="circularArrow">
          <a:avLst>
            <a:gd name="adj1" fmla="val 5085"/>
            <a:gd name="adj2" fmla="val 327528"/>
            <a:gd name="adj3" fmla="val 11552519"/>
            <a:gd name="adj4" fmla="val 7559718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5267A53-7EBC-4A8A-BE85-81627652FEBD}">
      <dsp:nvSpPr>
        <dsp:cNvPr id="0" name=""/>
        <dsp:cNvSpPr/>
      </dsp:nvSpPr>
      <dsp:spPr>
        <a:xfrm>
          <a:off x="693305" y="41370"/>
          <a:ext cx="3944797" cy="3944797"/>
        </a:xfrm>
        <a:prstGeom prst="circularArrow">
          <a:avLst>
            <a:gd name="adj1" fmla="val 5085"/>
            <a:gd name="adj2" fmla="val 327528"/>
            <a:gd name="adj3" fmla="val 15872148"/>
            <a:gd name="adj4" fmla="val 11880111"/>
            <a:gd name="adj5" fmla="val 5932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8">
  <dgm:title val=""/>
  <dgm:desc val=""/>
  <dgm:catLst>
    <dgm:cat type="cycle" pri="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"/>
          <dgm:constr type="t" for="ch" forName="dummy1a" refType="h" fact="0.08"/>
          <dgm:constr type="l" for="ch" forName="dummy1b" refType="w" fact="0.5"/>
          <dgm:constr type="t" for="ch" forName="dummy1b" refType="h" fact="0.08"/>
          <dgm:constr type="l" for="ch" forName="wedge1Tx" refType="w" fact="0.22"/>
          <dgm:constr type="t" for="ch" forName="wedge1Tx" refType="h" fact="0.22"/>
          <dgm:constr type="w" for="ch" forName="wedge1Tx" refType="w" fact="0.56"/>
          <dgm:constr type="h" for="ch" forName="wedge1Tx" refType="h" fact="0.56"/>
          <dgm:constr type="h" for="ch" forName="arrowWedge1single" refType="w" fact="0.08"/>
          <dgm:constr type="diam" for="ch" forName="arrowWedge1single" refType="w" fact="0.84"/>
          <dgm:constr type="l" for="ch" forName="arrowWedge1single" refType="w" fact="0.5"/>
          <dgm:constr type="t" for="ch" forName="arrowWedge1single" refType="w" fact="0.5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dummy1a" refType="w" fact="0.52"/>
          <dgm:constr type="t" for="ch" forName="dummy1a" refType="h" fact="0.08"/>
          <dgm:constr type="l" for="ch" forName="dummy1b" refType="w" fact="0.52"/>
          <dgm:constr type="t" for="ch" forName="dummy1b" refType="h" fact="0.92"/>
          <dgm:constr type="l" for="ch" forName="wedge1Tx" refType="w" fact="0.559"/>
          <dgm:constr type="t" for="ch" forName="wedge1Tx" refType="h" fact="0.3"/>
          <dgm:constr type="w" for="ch" forName="wedge1Tx" refType="w" fact="0.3"/>
          <dgm:constr type="h" for="ch" forName="wedge1Tx" refType="h" fact="0.4"/>
          <dgm:constr type="l" for="ch" forName="wedge2" refType="w" fact="0.06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48"/>
          <dgm:constr type="t" for="ch" forName="dummy2a" refType="h" fact="0.92"/>
          <dgm:constr type="l" for="ch" forName="dummy2b" refType="w" fact="0.48"/>
          <dgm:constr type="t" for="ch" forName="dummy2b" refType="h" fact="0.08"/>
          <dgm:constr type="r" for="ch" forName="wedge2Tx" refType="w" fact="0.441"/>
          <dgm:constr type="t" for="ch" forName="wedge2Tx" refType="h" fact="0.3"/>
          <dgm:constr type="w" for="ch" forName="wedge2Tx" refType="w" fact="0.3"/>
          <dgm:constr type="h" for="ch" forName="wedge2Tx" refType="h" fact="0.4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primFontSz" for="ch" ptType="node" op="equ"/>
        </dgm:constrLst>
      </dgm:if>
      <dgm:if name="Name3" axis="ch" ptType="node" func="cnt" op="equ" val="3">
        <dgm:constrLst>
          <dgm:constr type="l" for="ch" forName="wedge1" refType="w" fact="0.0973"/>
          <dgm:constr type="t" for="ch" forName="wedge1" refType="w" fact="0.07"/>
          <dgm:constr type="w" for="ch" forName="wedge1" refType="w" fact="0.84"/>
          <dgm:constr type="h" for="ch" forName="wedge1" refType="h" fact="0.84"/>
          <dgm:constr type="l" for="ch" forName="dummy1a" refType="w" fact="0.5173"/>
          <dgm:constr type="t" for="ch" forName="dummy1a" refType="h" fact="0.07"/>
          <dgm:constr type="l" for="ch" forName="dummy1b" refType="w" fact="0.8811"/>
          <dgm:constr type="t" for="ch" forName="dummy1b" refType="h" fact="0.7"/>
          <dgm:constr type="l" for="ch" forName="wedge1Tx" refType="w" fact="0.54"/>
          <dgm:constr type="t" for="ch" forName="wedge1Tx" refType="h" fact="0.248"/>
          <dgm:constr type="w" for="ch" forName="wedge1Tx" refType="w" fact="0.3"/>
          <dgm:constr type="h" for="ch" forName="wedge1Tx" refType="h" fact="0.25"/>
          <dgm:constr type="l" for="ch" forName="wedge2" refType="w" fact="0.08"/>
          <dgm:constr type="t" for="ch" forName="wedge2" refType="w" fact="0.1"/>
          <dgm:constr type="w" for="ch" forName="wedge2" refType="w" fact="0.84"/>
          <dgm:constr type="h" for="ch" forName="wedge2" refType="h" fact="0.84"/>
          <dgm:constr type="l" for="ch" forName="dummy2a" refType="w" fact="0.8637"/>
          <dgm:constr type="t" for="ch" forName="dummy2a" refType="h" fact="0.73"/>
          <dgm:constr type="l" for="ch" forName="dummy2b" refType="w" fact="0.1363"/>
          <dgm:constr type="t" for="ch" forName="dummy2b" refType="h" fact="0.73"/>
          <dgm:constr type="l" for="ch" forName="wedge2Tx" refType="w" fact="0.28"/>
          <dgm:constr type="t" for="ch" forName="wedge2Tx" refType="h" fact="0.645"/>
          <dgm:constr type="w" for="ch" forName="wedge2Tx" refType="w" fact="0.45"/>
          <dgm:constr type="h" for="ch" forName="wedge2Tx" refType="h" fact="0.22"/>
          <dgm:constr type="l" for="ch" forName="wedge3" refType="w" fact="0.0627"/>
          <dgm:constr type="t" for="ch" forName="wedge3" refType="w" fact="0.07"/>
          <dgm:constr type="w" for="ch" forName="wedge3" refType="w" fact="0.84"/>
          <dgm:constr type="h" for="ch" forName="wedge3" refType="h" fact="0.84"/>
          <dgm:constr type="l" for="ch" forName="dummy3a" refType="w" fact="0.1189"/>
          <dgm:constr type="t" for="ch" forName="dummy3a" refType="h" fact="0.7"/>
          <dgm:constr type="l" for="ch" forName="dummy3b" refType="w" fact="0.4827"/>
          <dgm:constr type="t" for="ch" forName="dummy3b" refType="h" fact="0.07"/>
          <dgm:constr type="r" for="ch" forName="wedge3Tx" refType="w" fact="0.46"/>
          <dgm:constr type="t" for="ch" forName="wedge3Tx" refType="h" fact="0.248"/>
          <dgm:constr type="w" for="ch" forName="wedge3Tx" refType="w" fact="0.3"/>
          <dgm:constr type="h" for="ch" forName="wedge3Tx" refType="h" fact="0.25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primFontSz" for="ch" ptType="node" op="equ"/>
        </dgm:constrLst>
      </dgm:if>
      <dgm:if name="Name4" axis="ch" ptType="node" func="cnt" op="equ" val="4">
        <dgm:constrLst>
          <dgm:constr type="l" for="ch" forName="wedge1" refType="w" fact="0.0941"/>
          <dgm:constr type="t" for="ch" forName="wedge1" refType="w" fact="0.0659"/>
          <dgm:constr type="w" for="ch" forName="wedge1" refType="w" fact="0.84"/>
          <dgm:constr type="h" for="ch" forName="wedge1" refType="h" fact="0.84"/>
          <dgm:constr type="l" for="ch" forName="dummy1a" refType="w" fact="0.5141"/>
          <dgm:constr type="t" for="ch" forName="dummy1a" refType="h" fact="0.0659"/>
          <dgm:constr type="l" for="ch" forName="dummy1b" refType="w" fact="0.9341"/>
          <dgm:constr type="t" for="ch" forName="dummy1b" refType="h" fact="0.4859"/>
          <dgm:constr type="l" for="ch" forName="wedge1Tx" refType="w" fact="0.54"/>
          <dgm:constr type="t" for="ch" forName="wedge1Tx" refType="h" fact="0.24"/>
          <dgm:constr type="w" for="ch" forName="wedge1Tx" refType="w" fact="0.31"/>
          <dgm:constr type="h" for="ch" forName="wedge1Tx" refType="h" fact="0.23"/>
          <dgm:constr type="l" for="ch" forName="wedge2" refType="w" fact="0.0941"/>
          <dgm:constr type="t" for="ch" forName="wedge2" refType="w" fact="0.0941"/>
          <dgm:constr type="w" for="ch" forName="wedge2" refType="w" fact="0.84"/>
          <dgm:constr type="h" for="ch" forName="wedge2" refType="h" fact="0.84"/>
          <dgm:constr type="l" for="ch" forName="dummy2a" refType="w" fact="0.9341"/>
          <dgm:constr type="t" for="ch" forName="dummy2a" refType="h" fact="0.5141"/>
          <dgm:constr type="l" for="ch" forName="dummy2b" refType="w" fact="0.5141"/>
          <dgm:constr type="t" for="ch" forName="dummy2b" refType="h" fact="0.9341"/>
          <dgm:constr type="l" for="ch" forName="wedge2Tx" refType="w" fact="0.54"/>
          <dgm:constr type="t" for="ch" forName="wedge2Tx" refType="h" fact="0.53"/>
          <dgm:constr type="w" for="ch" forName="wedge2Tx" refType="w" fact="0.31"/>
          <dgm:constr type="h" for="ch" forName="wedge2Tx" refType="h" fact="0.23"/>
          <dgm:constr type="l" for="ch" forName="wedge3" refType="w" fact="0.0659"/>
          <dgm:constr type="t" for="ch" forName="wedge3" refType="w" fact="0.0941"/>
          <dgm:constr type="w" for="ch" forName="wedge3" refType="w" fact="0.84"/>
          <dgm:constr type="h" for="ch" forName="wedge3" refType="h" fact="0.84"/>
          <dgm:constr type="l" for="ch" forName="dummy3a" refType="w" fact="0.4859"/>
          <dgm:constr type="t" for="ch" forName="dummy3a" refType="h" fact="0.9341"/>
          <dgm:constr type="l" for="ch" forName="dummy3b" refType="w" fact="0.0659"/>
          <dgm:constr type="t" for="ch" forName="dummy3b" refType="h" fact="0.5141"/>
          <dgm:constr type="r" for="ch" forName="wedge3Tx" refType="w" fact="0.46"/>
          <dgm:constr type="t" for="ch" forName="wedge3Tx" refType="h" fact="0.53"/>
          <dgm:constr type="w" for="ch" forName="wedge3Tx" refType="w" fact="0.31"/>
          <dgm:constr type="h" for="ch" forName="wedge3Tx" refType="h" fact="0.23"/>
          <dgm:constr type="l" for="ch" forName="wedge4" refType="w" fact="0.0659"/>
          <dgm:constr type="t" for="ch" forName="wedge4" refType="h" fact="0.0659"/>
          <dgm:constr type="w" for="ch" forName="wedge4" refType="w" fact="0.84"/>
          <dgm:constr type="h" for="ch" forName="wedge4" refType="h" fact="0.84"/>
          <dgm:constr type="l" for="ch" forName="dummy4a" refType="w" fact="0.0659"/>
          <dgm:constr type="t" for="ch" forName="dummy4a" refType="h" fact="0.4859"/>
          <dgm:constr type="l" for="ch" forName="dummy4b" refType="w" fact="0.4859"/>
          <dgm:constr type="t" for="ch" forName="dummy4b" refType="h" fact="0.0659"/>
          <dgm:constr type="r" for="ch" forName="wedge4Tx" refType="w" fact="0.46"/>
          <dgm:constr type="t" for="ch" forName="wedge4Tx" refType="h" fact="0.24"/>
          <dgm:constr type="w" for="ch" forName="wedge4Tx" refType="w" fact="0.31"/>
          <dgm:constr type="h" for="ch" forName="wedge4Tx" refType="h" fact="0.23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primFontSz" for="ch" ptType="node" op="equ"/>
        </dgm:constrLst>
      </dgm:if>
      <dgm:if name="Name5" axis="ch" ptType="node" func="cnt" op="equ" val="5">
        <dgm:constrLst>
          <dgm:constr type="l" for="ch" forName="wedge1" refType="w" fact="0.0918"/>
          <dgm:constr type="t" for="ch" forName="wedge1" refType="w" fact="0.0638"/>
          <dgm:constr type="w" for="ch" forName="wedge1" refType="w" fact="0.84"/>
          <dgm:constr type="h" for="ch" forName="wedge1" refType="h" fact="0.84"/>
          <dgm:constr type="l" for="ch" forName="dummy1a" refType="w" fact="0.5118"/>
          <dgm:constr type="t" for="ch" forName="dummy1a" refType="h" fact="0.0638"/>
          <dgm:constr type="l" for="ch" forName="dummy1b" refType="w" fact="0.9112"/>
          <dgm:constr type="t" for="ch" forName="dummy1b" refType="h" fact="0.354"/>
          <dgm:constr type="l" for="ch" forName="wedge1Tx" refType="w" fact="0.53"/>
          <dgm:constr type="t" for="ch" forName="wedge1Tx" refType="h" fact="0.205"/>
          <dgm:constr type="w" for="ch" forName="wedge1Tx" refType="w" fact="0.27"/>
          <dgm:constr type="h" for="ch" forName="wedge1Tx" refType="h" fact="0.18"/>
          <dgm:constr type="l" for="ch" forName="wedge2" refType="w" fact="0.099"/>
          <dgm:constr type="t" for="ch" forName="wedge2" refType="w" fact="0.0862"/>
          <dgm:constr type="w" for="ch" forName="wedge2" refType="w" fact="0.84"/>
          <dgm:constr type="h" for="ch" forName="wedge2" refType="h" fact="0.84"/>
          <dgm:constr type="l" for="ch" forName="dummy2a" refType="w" fact="0.9185"/>
          <dgm:constr type="t" for="ch" forName="dummy2a" refType="h" fact="0.3764"/>
          <dgm:constr type="l" for="ch" forName="dummy2b" refType="w" fact="0.7659"/>
          <dgm:constr type="t" for="ch" forName="dummy2b" refType="h" fact="0.846"/>
          <dgm:constr type="l" for="ch" forName="wedge2Tx" refType="w" fact="0.64"/>
          <dgm:constr type="t" for="ch" forName="wedge2Tx" refType="h" fact="0.47"/>
          <dgm:constr type="w" for="ch" forName="wedge2Tx" refType="w" fact="0.25"/>
          <dgm:constr type="h" for="ch" forName="wedge2Tx" refType="h" fact="0.2"/>
          <dgm:constr type="l" for="ch" forName="wedge3" refType="w" fact="0.08"/>
          <dgm:constr type="t" for="ch" forName="wedge3" refType="w" fact="0.1"/>
          <dgm:constr type="w" for="ch" forName="wedge3" refType="w" fact="0.84"/>
          <dgm:constr type="h" for="ch" forName="wedge3" refType="h" fact="0.84"/>
          <dgm:constr type="l" for="ch" forName="dummy3a" refType="w" fact="0.7469"/>
          <dgm:constr type="t" for="ch" forName="dummy3a" refType="h" fact="0.8598"/>
          <dgm:constr type="l" for="ch" forName="dummy3b" refType="w" fact="0.2531"/>
          <dgm:constr type="t" for="ch" forName="dummy3b" refType="h" fact="0.8598"/>
          <dgm:constr type="l" for="ch" forName="wedge3Tx" refType="w" fact="0.38"/>
          <dgm:constr type="t" for="ch" forName="wedge3Tx" refType="h" fact="0.69"/>
          <dgm:constr type="w" for="ch" forName="wedge3Tx" refType="w" fact="0.24"/>
          <dgm:constr type="h" for="ch" forName="wedge3Tx" refType="h" fact="0.22"/>
          <dgm:constr type="l" for="ch" forName="wedge4" refType="w" fact="0.061"/>
          <dgm:constr type="t" for="ch" forName="wedge4" refType="h" fact="0.0862"/>
          <dgm:constr type="w" for="ch" forName="wedge4" refType="w" fact="0.84"/>
          <dgm:constr type="h" for="ch" forName="wedge4" refType="h" fact="0.84"/>
          <dgm:constr type="l" for="ch" forName="dummy4a" refType="w" fact="0.2341"/>
          <dgm:constr type="t" for="ch" forName="dummy4a" refType="h" fact="0.846"/>
          <dgm:constr type="l" for="ch" forName="dummy4b" refType="w" fact="0.0815"/>
          <dgm:constr type="t" for="ch" forName="dummy4b" refType="h" fact="0.3764"/>
          <dgm:constr type="r" for="ch" forName="wedge4Tx" refType="w" fact="0.36"/>
          <dgm:constr type="t" for="ch" forName="wedge4Tx" refType="h" fact="0.47"/>
          <dgm:constr type="w" for="ch" forName="wedge4Tx" refType="w" fact="0.25"/>
          <dgm:constr type="h" for="ch" forName="wedge4Tx" refType="h" fact="0.2"/>
          <dgm:constr type="l" for="ch" forName="wedge5" refType="w" fact="0.0682"/>
          <dgm:constr type="t" for="ch" forName="wedge5" refType="h" fact="0.0638"/>
          <dgm:constr type="w" for="ch" forName="wedge5" refType="w" fact="0.84"/>
          <dgm:constr type="h" for="ch" forName="wedge5" refType="h" fact="0.84"/>
          <dgm:constr type="l" for="ch" forName="dummy5a" refType="w" fact="0.0888"/>
          <dgm:constr type="t" for="ch" forName="dummy5a" refType="h" fact="0.354"/>
          <dgm:constr type="l" for="ch" forName="dummy5b" refType="w" fact="0.4882"/>
          <dgm:constr type="t" for="ch" forName="dummy5b" refType="h" fact="0.0638"/>
          <dgm:constr type="r" for="ch" forName="wedge5Tx" refType="w" fact="0.47"/>
          <dgm:constr type="t" for="ch" forName="wedge5Tx" refType="h" fact="0.205"/>
          <dgm:constr type="w" for="ch" forName="wedge5Tx" refType="w" fact="0.27"/>
          <dgm:constr type="h" for="ch" forName="wedge5Tx" refType="h" fact="0.18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primFontSz" for="ch" ptType="node" op="equ"/>
        </dgm:constrLst>
      </dgm:if>
      <dgm:if name="Name6" axis="ch" ptType="node" func="cnt" op="equ" val="6">
        <dgm:constrLst>
          <dgm:constr type="l" for="ch" forName="wedge1" refType="w" fact="0.09"/>
          <dgm:constr type="t" for="ch" forName="wedge1" refType="w" fact="0.0627"/>
          <dgm:constr type="w" for="ch" forName="wedge1" refType="w" fact="0.84"/>
          <dgm:constr type="h" for="ch" forName="wedge1" refType="h" fact="0.84"/>
          <dgm:constr type="l" for="ch" forName="dummy1a" refType="w" fact="0.51"/>
          <dgm:constr type="t" for="ch" forName="dummy1a" refType="h" fact="0.0627"/>
          <dgm:constr type="l" for="ch" forName="dummy1b" refType="w" fact="0.8737"/>
          <dgm:constr type="t" for="ch" forName="dummy1b" refType="h" fact="0.2727"/>
          <dgm:constr type="l" for="ch" forName="wedge1Tx" refType="w" fact="0.53"/>
          <dgm:constr type="t" for="ch" forName="wedge1Tx" refType="h" fact="0.17"/>
          <dgm:constr type="w" for="ch" forName="wedge1Tx" refType="w" fact="0.22"/>
          <dgm:constr type="h" for="ch" forName="wedge1Tx" refType="h" fact="0.17"/>
          <dgm:constr type="l" for="ch" forName="wedge2" refType="w" fact="0.1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dummy2a" refType="w" fact="0.8837"/>
          <dgm:constr type="t" for="ch" forName="dummy2a" refType="h" fact="0.29"/>
          <dgm:constr type="l" for="ch" forName="dummy2b" refType="w" fact="0.8837"/>
          <dgm:constr type="t" for="ch" forName="dummy2b" refType="h" fact="0.71"/>
          <dgm:constr type="l" for="ch" forName="wedge2Tx" refType="w" fact="0.67"/>
          <dgm:constr type="t" for="ch" forName="wedge2Tx" refType="h" fact="0.42"/>
          <dgm:constr type="w" for="ch" forName="wedge2Tx" refType="w" fact="0.23"/>
          <dgm:constr type="h" for="ch" forName="wedge2Tx" refType="h" fact="0.165"/>
          <dgm:constr type="l" for="ch" forName="wedge3" refType="w" fact="0.09"/>
          <dgm:constr type="t" for="ch" forName="wedge3" refType="w" fact="0.0973"/>
          <dgm:constr type="w" for="ch" forName="wedge3" refType="w" fact="0.84"/>
          <dgm:constr type="h" for="ch" forName="wedge3" refType="h" fact="0.84"/>
          <dgm:constr type="l" for="ch" forName="dummy3a" refType="w" fact="0.8737"/>
          <dgm:constr type="t" for="ch" forName="dummy3a" refType="h" fact="0.7273"/>
          <dgm:constr type="l" for="ch" forName="dummy3b" refType="w" fact="0.51"/>
          <dgm:constr type="t" for="ch" forName="dummy3b" refType="h" fact="0.9373"/>
          <dgm:constr type="l" for="ch" forName="wedge3Tx" refType="w" fact="0.53"/>
          <dgm:constr type="t" for="ch" forName="wedge3Tx" refType="h" fact="0.665"/>
          <dgm:constr type="w" for="ch" forName="wedge3Tx" refType="w" fact="0.22"/>
          <dgm:constr type="h" for="ch" forName="wedge3Tx" refType="h" fact="0.17"/>
          <dgm:constr type="l" for="ch" forName="wedge4" refType="w" fact="0.07"/>
          <dgm:constr type="t" for="ch" forName="wedge4" refType="h" fact="0.0973"/>
          <dgm:constr type="w" for="ch" forName="wedge4" refType="w" fact="0.84"/>
          <dgm:constr type="h" for="ch" forName="wedge4" refType="h" fact="0.84"/>
          <dgm:constr type="l" for="ch" forName="dummy4a" refType="w" fact="0.49"/>
          <dgm:constr type="t" for="ch" forName="dummy4a" refType="h" fact="0.9373"/>
          <dgm:constr type="l" for="ch" forName="dummy4b" refType="w" fact="0.1263"/>
          <dgm:constr type="t" for="ch" forName="dummy4b" refType="h" fact="0.7273"/>
          <dgm:constr type="r" for="ch" forName="wedge4Tx" refType="w" fact="0.47"/>
          <dgm:constr type="t" for="ch" forName="wedge4Tx" refType="h" fact="0.665"/>
          <dgm:constr type="w" for="ch" forName="wedge4Tx" refType="w" fact="0.22"/>
          <dgm:constr type="h" for="ch" forName="wedge4Tx" refType="h" fact="0.17"/>
          <dgm:constr type="l" for="ch" forName="wedge5" refType="w" fact="0.06"/>
          <dgm:constr type="t" for="ch" forName="wedge5" refType="h" fact="0.08"/>
          <dgm:constr type="w" for="ch" forName="wedge5" refType="w" fact="0.84"/>
          <dgm:constr type="h" for="ch" forName="wedge5" refType="h" fact="0.84"/>
          <dgm:constr type="l" for="ch" forName="dummy5a" refType="w" fact="0.1163"/>
          <dgm:constr type="t" for="ch" forName="dummy5a" refType="h" fact="0.71"/>
          <dgm:constr type="l" for="ch" forName="dummy5b" refType="w" fact="0.1163"/>
          <dgm:constr type="t" for="ch" forName="dummy5b" refType="h" fact="0.29"/>
          <dgm:constr type="r" for="ch" forName="wedge5Tx" refType="w" fact="0.33"/>
          <dgm:constr type="t" for="ch" forName="wedge5Tx" refType="h" fact="0.42"/>
          <dgm:constr type="w" for="ch" forName="wedge5Tx" refType="w" fact="0.23"/>
          <dgm:constr type="h" for="ch" forName="wedge5Tx" refType="h" fact="0.165"/>
          <dgm:constr type="l" for="ch" forName="wedge6" refType="w" fact="0.07"/>
          <dgm:constr type="t" for="ch" forName="wedge6" refType="h" fact="0.0627"/>
          <dgm:constr type="w" for="ch" forName="wedge6" refType="w" fact="0.84"/>
          <dgm:constr type="h" for="ch" forName="wedge6" refType="h" fact="0.84"/>
          <dgm:constr type="l" for="ch" forName="dummy6a" refType="w" fact="0.1263"/>
          <dgm:constr type="t" for="ch" forName="dummy6a" refType="h" fact="0.2727"/>
          <dgm:constr type="l" for="ch" forName="dummy6b" refType="w" fact="0.49"/>
          <dgm:constr type="t" for="ch" forName="dummy6b" refType="h" fact="0.0627"/>
          <dgm:constr type="r" for="ch" forName="wedge6Tx" refType="w" fact="0.47"/>
          <dgm:constr type="t" for="ch" forName="wedge6Tx" refType="h" fact="0.17"/>
          <dgm:constr type="w" for="ch" forName="wedge6Tx" refType="w" fact="0.22"/>
          <dgm:constr type="h" for="ch" forName="wedge6Tx" refType="h" fact="0.17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primFontSz" for="ch" ptType="node" op="equ"/>
        </dgm:constrLst>
      </dgm:if>
      <dgm:else name="Name7">
        <dgm:constrLst>
          <dgm:constr type="l" for="ch" forName="wedge1" refType="w" fact="0.0887"/>
          <dgm:constr type="t" for="ch" forName="wedge1" refType="w" fact="0.062"/>
          <dgm:constr type="w" for="ch" forName="wedge1" refType="w" fact="0.84"/>
          <dgm:constr type="h" for="ch" forName="wedge1" refType="h" fact="0.84"/>
          <dgm:constr type="l" for="ch" forName="dummy1a" refType="w" fact="0.5087"/>
          <dgm:constr type="t" for="ch" forName="dummy1a" refType="h" fact="0.062"/>
          <dgm:constr type="l" for="ch" forName="dummy1b" refType="w" fact="0.837"/>
          <dgm:constr type="t" for="ch" forName="dummy1b" refType="h" fact="0.2201"/>
          <dgm:constr type="l" for="ch" forName="wedge1Tx" refType="w" fact="0.53"/>
          <dgm:constr type="t" for="ch" forName="wedge1Tx" refType="h" fact="0.14"/>
          <dgm:constr type="w" for="ch" forName="wedge1Tx" refType="w" fact="0.2"/>
          <dgm:constr type="h" for="ch" forName="wedge1Tx" refType="h" fact="0.16"/>
          <dgm:constr type="l" for="ch" forName="wedge2" refType="w" fact="0.0995"/>
          <dgm:constr type="t" for="ch" forName="wedge2" refType="w" fact="0.0755"/>
          <dgm:constr type="w" for="ch" forName="wedge2" refType="w" fact="0.84"/>
          <dgm:constr type="h" for="ch" forName="wedge2" refType="h" fact="0.84"/>
          <dgm:constr type="l" for="ch" forName="dummy2a" refType="w" fact="0.8479"/>
          <dgm:constr type="t" for="ch" forName="dummy2a" refType="h" fact="0.2337"/>
          <dgm:constr type="l" for="ch" forName="dummy2b" refType="w" fact="0.929"/>
          <dgm:constr type="t" for="ch" forName="dummy2b" refType="h" fact="0.589"/>
          <dgm:constr type="l" for="ch" forName="wedge2Tx" refType="w" fact="0.67"/>
          <dgm:constr type="t" for="ch" forName="wedge2Tx" refType="h" fact="0.38"/>
          <dgm:constr type="w" for="ch" forName="wedge2Tx" refType="w" fact="0.23"/>
          <dgm:constr type="h" for="ch" forName="wedge2Tx" refType="h" fact="0.14"/>
          <dgm:constr type="l" for="ch" forName="wedge3" refType="w" fact="0.0956"/>
          <dgm:constr type="t" for="ch" forName="wedge3" refType="w" fact="0.0925"/>
          <dgm:constr type="w" for="ch" forName="wedge3" refType="w" fact="0.84"/>
          <dgm:constr type="h" for="ch" forName="wedge3" refType="h" fact="0.84"/>
          <dgm:constr type="l" for="ch" forName="dummy3a" refType="w" fact="0.9251"/>
          <dgm:constr type="t" for="ch" forName="dummy3a" refType="h" fact="0.6059"/>
          <dgm:constr type="l" for="ch" forName="dummy3b" refType="w" fact="0.6979"/>
          <dgm:constr type="t" for="ch" forName="dummy3b" refType="h" fact="0.8909"/>
          <dgm:constr type="l" for="ch" forName="wedge3Tx" refType="w" fact="0.635"/>
          <dgm:constr type="t" for="ch" forName="wedge3Tx" refType="h" fact="0.59"/>
          <dgm:constr type="w" for="ch" forName="wedge3Tx" refType="w" fact="0.2"/>
          <dgm:constr type="h" for="ch" forName="wedge3Tx" refType="h" fact="0.155"/>
          <dgm:constr type="l" for="ch" forName="wedge4" refType="w" fact="0.08"/>
          <dgm:constr type="t" for="ch" forName="wedge4" refType="h" fact="0.1"/>
          <dgm:constr type="w" for="ch" forName="wedge4" refType="w" fact="0.84"/>
          <dgm:constr type="h" for="ch" forName="wedge4" refType="h" fact="0.84"/>
          <dgm:constr type="l" for="ch" forName="dummy4a" refType="w" fact="0.6822"/>
          <dgm:constr type="t" for="ch" forName="dummy4a" refType="h" fact="0.8984"/>
          <dgm:constr type="l" for="ch" forName="dummy4b" refType="w" fact="0.3178"/>
          <dgm:constr type="t" for="ch" forName="dummy4b" refType="h" fact="0.8984"/>
          <dgm:constr type="l" for="ch" forName="wedge4Tx" refType="w" fact="0.4025"/>
          <dgm:constr type="t" for="ch" forName="wedge4Tx" refType="h" fact="0.76"/>
          <dgm:constr type="w" for="ch" forName="wedge4Tx" refType="w" fact="0.195"/>
          <dgm:constr type="h" for="ch" forName="wedge4Tx" refType="h" fact="0.14"/>
          <dgm:constr type="l" for="ch" forName="wedge5" refType="w" fact="0.0644"/>
          <dgm:constr type="t" for="ch" forName="wedge5" refType="h" fact="0.0925"/>
          <dgm:constr type="w" for="ch" forName="wedge5" refType="w" fact="0.84"/>
          <dgm:constr type="h" for="ch" forName="wedge5" refType="h" fact="0.84"/>
          <dgm:constr type="l" for="ch" forName="dummy5a" refType="w" fact="0.3021"/>
          <dgm:constr type="t" for="ch" forName="dummy5a" refType="h" fact="0.8909"/>
          <dgm:constr type="l" for="ch" forName="dummy5b" refType="w" fact="0.0749"/>
          <dgm:constr type="t" for="ch" forName="dummy5b" refType="h" fact="0.6059"/>
          <dgm:constr type="r" for="ch" forName="wedge5Tx" refType="w" fact="0.365"/>
          <dgm:constr type="t" for="ch" forName="wedge5Tx" refType="h" fact="0.59"/>
          <dgm:constr type="w" for="ch" forName="wedge5Tx" refType="w" fact="0.2"/>
          <dgm:constr type="h" for="ch" forName="wedge5Tx" refType="h" fact="0.155"/>
          <dgm:constr type="l" for="ch" forName="wedge6" refType="w" fact="0.0605"/>
          <dgm:constr type="t" for="ch" forName="wedge6" refType="h" fact="0.0755"/>
          <dgm:constr type="w" for="ch" forName="wedge6" refType="w" fact="0.84"/>
          <dgm:constr type="h" for="ch" forName="wedge6" refType="h" fact="0.84"/>
          <dgm:constr type="l" for="ch" forName="dummy6a" refType="w" fact="0.071"/>
          <dgm:constr type="t" for="ch" forName="dummy6a" refType="h" fact="0.589"/>
          <dgm:constr type="l" for="ch" forName="dummy6b" refType="w" fact="0.1521"/>
          <dgm:constr type="t" for="ch" forName="dummy6b" refType="h" fact="0.2337"/>
          <dgm:constr type="r" for="ch" forName="wedge6Tx" refType="w" fact="0.33"/>
          <dgm:constr type="t" for="ch" forName="wedge6Tx" refType="h" fact="0.38"/>
          <dgm:constr type="w" for="ch" forName="wedge6Tx" refType="w" fact="0.23"/>
          <dgm:constr type="h" for="ch" forName="wedge6Tx" refType="h" fact="0.14"/>
          <dgm:constr type="l" for="ch" forName="wedge7" refType="w" fact="0.0713"/>
          <dgm:constr type="t" for="ch" forName="wedge7" refType="h" fact="0.062"/>
          <dgm:constr type="w" for="ch" forName="wedge7" refType="w" fact="0.84"/>
          <dgm:constr type="h" for="ch" forName="wedge7" refType="h" fact="0.84"/>
          <dgm:constr type="l" for="ch" forName="dummy7a" refType="w" fact="0.163"/>
          <dgm:constr type="t" for="ch" forName="dummy7a" refType="h" fact="0.2201"/>
          <dgm:constr type="l" for="ch" forName="dummy7b" refType="w" fact="0.4913"/>
          <dgm:constr type="t" for="ch" forName="dummy7b" refType="h" fact="0.062"/>
          <dgm:constr type="r" for="ch" forName="wedge7Tx" refType="w" fact="0.47"/>
          <dgm:constr type="t" for="ch" forName="wedge7Tx" refType="h" fact="0.14"/>
          <dgm:constr type="w" for="ch" forName="wedge7Tx" refType="w" fact="0.2"/>
          <dgm:constr type="h" for="ch" forName="wedge7Tx" refType="h" fact="0.16"/>
          <dgm:constr type="h" for="ch" forName="arrowWedge1" refType="w" fact="0.08"/>
          <dgm:constr type="diam" for="ch" forName="arrowWedge1" refType="w" fact="0.84"/>
          <dgm:constr type="l" for="ch" forName="arrowWedge1" refType="w" fact="0.5"/>
          <dgm:constr type="t" for="ch" forName="arrowWedge1" refType="w" fact="0.5"/>
          <dgm:constr type="h" for="ch" forName="arrowWedge2" refType="w" fact="0.08"/>
          <dgm:constr type="diam" for="ch" forName="arrowWedge2" refType="w" fact="0.84"/>
          <dgm:constr type="l" for="ch" forName="arrowWedge2" refType="w" fact="0.5"/>
          <dgm:constr type="t" for="ch" forName="arrowWedge2" refType="w" fact="0.5"/>
          <dgm:constr type="h" for="ch" forName="arrowWedge3" refType="w" fact="0.08"/>
          <dgm:constr type="diam" for="ch" forName="arrowWedge3" refType="w" fact="0.84"/>
          <dgm:constr type="l" for="ch" forName="arrowWedge3" refType="w" fact="0.5"/>
          <dgm:constr type="t" for="ch" forName="arrowWedge3" refType="w" fact="0.5"/>
          <dgm:constr type="h" for="ch" forName="arrowWedge4" refType="w" fact="0.08"/>
          <dgm:constr type="diam" for="ch" forName="arrowWedge4" refType="w" fact="0.84"/>
          <dgm:constr type="l" for="ch" forName="arrowWedge4" refType="w" fact="0.5"/>
          <dgm:constr type="t" for="ch" forName="arrowWedge4" refType="w" fact="0.5"/>
          <dgm:constr type="h" for="ch" forName="arrowWedge5" refType="w" fact="0.08"/>
          <dgm:constr type="diam" for="ch" forName="arrowWedge5" refType="w" fact="0.84"/>
          <dgm:constr type="l" for="ch" forName="arrowWedge5" refType="w" fact="0.5"/>
          <dgm:constr type="t" for="ch" forName="arrowWedge5" refType="w" fact="0.5"/>
          <dgm:constr type="h" for="ch" forName="arrowWedge6" refType="w" fact="0.08"/>
          <dgm:constr type="diam" for="ch" forName="arrowWedge6" refType="w" fact="0.84"/>
          <dgm:constr type="l" for="ch" forName="arrowWedge6" refType="w" fact="0.5"/>
          <dgm:constr type="t" for="ch" forName="arrowWedge6" refType="w" fact="0.5"/>
          <dgm:constr type="h" for="ch" forName="arrowWedge7" refType="w" fact="0.08"/>
          <dgm:constr type="diam" for="ch" forName="arrowWedge7" refType="w" fact="0.84"/>
          <dgm:constr type="l" for="ch" forName="arrowWedge7" refType="w" fact="0.5"/>
          <dgm:constr type="t" for="ch" forName="arrowWedge7" refType="w" fact="0.5"/>
          <dgm:constr type="primFontSz" for="ch" ptType="node" op="equ"/>
        </dgm:constrLst>
      </dgm:else>
    </dgm:choose>
    <dgm:ruleLst/>
    <dgm:choose name="Name8">
      <dgm:if name="Name9" axis="ch" ptType="node" func="cnt" op="gte" val="1">
        <dgm:layoutNode name="wedge1">
          <dgm:alg type="sp"/>
          <dgm:choose name="Name10">
            <dgm:if name="Name11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12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13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14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15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16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17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18">
            <dgm:if name="Name19" func="var" arg="dir" op="equ" val="norm">
              <dgm:presOf axis="ch desOrSelf" ptType="node node" st="1 1" cnt="1 0"/>
            </dgm:if>
            <dgm:else name="Name20">
              <dgm:choose name="Name21">
                <dgm:if name="Name22" axis="ch" ptType="node" func="cnt" op="equ" val="1">
                  <dgm:presOf axis="ch desOrSelf" ptType="node node" st="1 1" cnt="1 0"/>
                </dgm:if>
                <dgm:if name="Name23" axis="ch" ptType="node" func="cnt" op="equ" val="2">
                  <dgm:presOf axis="ch desOrSelf" ptType="node node" st="2 1" cnt="1 0"/>
                </dgm:if>
                <dgm:if name="Name24" axis="ch" ptType="node" func="cnt" op="equ" val="3">
                  <dgm:presOf axis="ch desOrSelf" ptType="node node" st="3 1" cnt="1 0"/>
                </dgm:if>
                <dgm:if name="Name25" axis="ch" ptType="node" func="cnt" op="equ" val="4">
                  <dgm:presOf axis="ch desOrSelf" ptType="node node" st="4 1" cnt="1 0"/>
                </dgm:if>
                <dgm:if name="Name26" axis="ch" ptType="node" func="cnt" op="equ" val="5">
                  <dgm:presOf axis="ch desOrSelf" ptType="node node" st="5 1" cnt="1 0"/>
                </dgm:if>
                <dgm:if name="Name27" axis="ch" ptType="node" func="cnt" op="equ" val="6">
                  <dgm:presOf axis="ch desOrSelf" ptType="node node" st="6 1" cnt="1 0"/>
                </dgm:if>
                <dgm:else name="Name28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dummy1a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1b" moveWith="wedge1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29">
            <dgm:if name="Name30" func="var" arg="dir" op="equ" val="norm">
              <dgm:presOf axis="ch desOrSelf" ptType="node node" st="1 1" cnt="1 0"/>
            </dgm:if>
            <dgm:else name="Name31">
              <dgm:choose name="Name32">
                <dgm:if name="Name33" axis="ch" ptType="node" func="cnt" op="equ" val="1">
                  <dgm:presOf axis="ch desOrSelf" ptType="node node" st="1 1" cnt="1 0"/>
                </dgm:if>
                <dgm:if name="Name34" axis="ch" ptType="node" func="cnt" op="equ" val="2">
                  <dgm:presOf axis="ch desOrSelf" ptType="node node" st="2 1" cnt="1 0"/>
                </dgm:if>
                <dgm:if name="Name35" axis="ch" ptType="node" func="cnt" op="equ" val="3">
                  <dgm:presOf axis="ch desOrSelf" ptType="node node" st="3 1" cnt="1 0"/>
                </dgm:if>
                <dgm:if name="Name36" axis="ch" ptType="node" func="cnt" op="equ" val="4">
                  <dgm:presOf axis="ch desOrSelf" ptType="node node" st="4 1" cnt="1 0"/>
                </dgm:if>
                <dgm:if name="Name37" axis="ch" ptType="node" func="cnt" op="equ" val="5">
                  <dgm:presOf axis="ch desOrSelf" ptType="node node" st="5 1" cnt="1 0"/>
                </dgm:if>
                <dgm:if name="Name38" axis="ch" ptType="node" func="cnt" op="equ" val="6">
                  <dgm:presOf axis="ch desOrSelf" ptType="node node" st="6 1" cnt="1 0"/>
                </dgm:if>
                <dgm:else name="Name39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40"/>
    </dgm:choose>
    <dgm:choose name="Name41">
      <dgm:if name="Name42" axis="ch" ptType="node" func="cnt" op="gte" val="2">
        <dgm:layoutNode name="wedge2">
          <dgm:alg type="sp"/>
          <dgm:choose name="Name43">
            <dgm:if name="Name44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45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46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47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48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49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50">
            <dgm:if name="Name51" func="var" arg="dir" op="equ" val="norm">
              <dgm:presOf axis="ch desOrSelf" ptType="node node" st="2 1" cnt="1 0"/>
            </dgm:if>
            <dgm:else name="Name52">
              <dgm:choose name="Name53">
                <dgm:if name="Name54" axis="ch" ptType="node" func="cnt" op="equ" val="2">
                  <dgm:presOf axis="ch desOrSelf" ptType="node node" st="1 1" cnt="1 0"/>
                </dgm:if>
                <dgm:if name="Name55" axis="ch" ptType="node" func="cnt" op="equ" val="3">
                  <dgm:presOf axis="ch desOrSelf" ptType="node node" st="2 1" cnt="1 0"/>
                </dgm:if>
                <dgm:if name="Name56" axis="ch" ptType="node" func="cnt" op="equ" val="4">
                  <dgm:presOf axis="ch desOrSelf" ptType="node node" st="3 1" cnt="1 0"/>
                </dgm:if>
                <dgm:if name="Name57" axis="ch" ptType="node" func="cnt" op="equ" val="5">
                  <dgm:presOf axis="ch desOrSelf" ptType="node node" st="4 1" cnt="1 0"/>
                </dgm:if>
                <dgm:if name="Name58" axis="ch" ptType="node" func="cnt" op="equ" val="6">
                  <dgm:presOf axis="ch desOrSelf" ptType="node node" st="5 1" cnt="1 0"/>
                </dgm:if>
                <dgm:else name="Name59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dummy2a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2b" moveWith="wedge2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60">
            <dgm:if name="Name61" func="var" arg="dir" op="equ" val="norm">
              <dgm:presOf axis="ch desOrSelf" ptType="node node" st="2 1" cnt="1 0"/>
            </dgm:if>
            <dgm:else name="Name62">
              <dgm:choose name="Name63">
                <dgm:if name="Name64" axis="ch" ptType="node" func="cnt" op="equ" val="2">
                  <dgm:presOf axis="ch desOrSelf" ptType="node node" st="1 1" cnt="1 0"/>
                </dgm:if>
                <dgm:if name="Name65" axis="ch" ptType="node" func="cnt" op="equ" val="3">
                  <dgm:presOf axis="ch desOrSelf" ptType="node node" st="2 1" cnt="1 0"/>
                </dgm:if>
                <dgm:if name="Name66" axis="ch" ptType="node" func="cnt" op="equ" val="4">
                  <dgm:presOf axis="ch desOrSelf" ptType="node node" st="3 1" cnt="1 0"/>
                </dgm:if>
                <dgm:if name="Name67" axis="ch" ptType="node" func="cnt" op="equ" val="5">
                  <dgm:presOf axis="ch desOrSelf" ptType="node node" st="4 1" cnt="1 0"/>
                </dgm:if>
                <dgm:if name="Name68" axis="ch" ptType="node" func="cnt" op="equ" val="6">
                  <dgm:presOf axis="ch desOrSelf" ptType="node node" st="5 1" cnt="1 0"/>
                </dgm:if>
                <dgm:else name="Name69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70"/>
    </dgm:choose>
    <dgm:choose name="Name71">
      <dgm:if name="Name72" axis="ch" ptType="node" func="cnt" op="gte" val="3">
        <dgm:layoutNode name="wedge3">
          <dgm:alg type="sp"/>
          <dgm:choose name="Name73">
            <dgm:if name="Name74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75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76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77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78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79">
            <dgm:if name="Name80" func="var" arg="dir" op="equ" val="norm">
              <dgm:presOf axis="ch desOrSelf" ptType="node node" st="3 1" cnt="1 0"/>
            </dgm:if>
            <dgm:else name="Name81">
              <dgm:choose name="Name82">
                <dgm:if name="Name83" axis="ch" ptType="node" func="cnt" op="equ" val="3">
                  <dgm:presOf axis="ch desOrSelf" ptType="node node" st="1 1" cnt="1 0"/>
                </dgm:if>
                <dgm:if name="Name84" axis="ch" ptType="node" func="cnt" op="equ" val="4">
                  <dgm:presOf axis="ch desOrSelf" ptType="node node" st="2 1" cnt="1 0"/>
                </dgm:if>
                <dgm:if name="Name85" axis="ch" ptType="node" func="cnt" op="equ" val="5">
                  <dgm:presOf axis="ch desOrSelf" ptType="node node" st="3 1" cnt="1 0"/>
                </dgm:if>
                <dgm:if name="Name86" axis="ch" ptType="node" func="cnt" op="equ" val="6">
                  <dgm:presOf axis="ch desOrSelf" ptType="node node" st="4 1" cnt="1 0"/>
                </dgm:if>
                <dgm:else name="Name87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dummy3a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3b" moveWith="wedge3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88">
            <dgm:if name="Name89" func="var" arg="dir" op="equ" val="norm">
              <dgm:presOf axis="ch desOrSelf" ptType="node node" st="3 1" cnt="1 0"/>
            </dgm:if>
            <dgm:else name="Name90">
              <dgm:choose name="Name91">
                <dgm:if name="Name92" axis="ch" ptType="node" func="cnt" op="equ" val="3">
                  <dgm:presOf axis="ch desOrSelf" ptType="node node" st="1 1" cnt="1 0"/>
                </dgm:if>
                <dgm:if name="Name93" axis="ch" ptType="node" func="cnt" op="equ" val="4">
                  <dgm:presOf axis="ch desOrSelf" ptType="node node" st="2 1" cnt="1 0"/>
                </dgm:if>
                <dgm:if name="Name94" axis="ch" ptType="node" func="cnt" op="equ" val="5">
                  <dgm:presOf axis="ch desOrSelf" ptType="node node" st="3 1" cnt="1 0"/>
                </dgm:if>
                <dgm:if name="Name95" axis="ch" ptType="node" func="cnt" op="equ" val="6">
                  <dgm:presOf axis="ch desOrSelf" ptType="node node" st="4 1" cnt="1 0"/>
                </dgm:if>
                <dgm:else name="Name96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97"/>
    </dgm:choose>
    <dgm:choose name="Name98">
      <dgm:if name="Name99" axis="ch" ptType="node" func="cnt" op="gte" val="4">
        <dgm:layoutNode name="wedge4">
          <dgm:alg type="sp"/>
          <dgm:choose name="Name100">
            <dgm:if name="Name101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02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03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04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05">
            <dgm:if name="Name106" func="var" arg="dir" op="equ" val="norm">
              <dgm:presOf axis="ch desOrSelf" ptType="node node" st="4 1" cnt="1 0"/>
            </dgm:if>
            <dgm:else name="Name107">
              <dgm:choose name="Name108">
                <dgm:if name="Name109" axis="ch" ptType="node" func="cnt" op="equ" val="4">
                  <dgm:presOf axis="ch desOrSelf" ptType="node node" st="1 1" cnt="1 0"/>
                </dgm:if>
                <dgm:if name="Name110" axis="ch" ptType="node" func="cnt" op="equ" val="5">
                  <dgm:presOf axis="ch desOrSelf" ptType="node node" st="2 1" cnt="1 0"/>
                </dgm:if>
                <dgm:if name="Name111" axis="ch" ptType="node" func="cnt" op="equ" val="6">
                  <dgm:presOf axis="ch desOrSelf" ptType="node node" st="3 1" cnt="1 0"/>
                </dgm:if>
                <dgm:else name="Name112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dummy4a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4b" moveWith="wedge4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13">
            <dgm:if name="Name114" func="var" arg="dir" op="equ" val="norm">
              <dgm:presOf axis="ch desOrSelf" ptType="node node" st="4 1" cnt="1 0"/>
            </dgm:if>
            <dgm:else name="Name115">
              <dgm:choose name="Name116">
                <dgm:if name="Name117" axis="ch" ptType="node" func="cnt" op="equ" val="4">
                  <dgm:presOf axis="ch desOrSelf" ptType="node node" st="1 1" cnt="1 0"/>
                </dgm:if>
                <dgm:if name="Name118" axis="ch" ptType="node" func="cnt" op="equ" val="5">
                  <dgm:presOf axis="ch desOrSelf" ptType="node node" st="2 1" cnt="1 0"/>
                </dgm:if>
                <dgm:if name="Name119" axis="ch" ptType="node" func="cnt" op="equ" val="6">
                  <dgm:presOf axis="ch desOrSelf" ptType="node node" st="3 1" cnt="1 0"/>
                </dgm:if>
                <dgm:else name="Name120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21"/>
    </dgm:choose>
    <dgm:choose name="Name122">
      <dgm:if name="Name123" axis="ch" ptType="node" func="cnt" op="gte" val="5">
        <dgm:layoutNode name="wedge5">
          <dgm:alg type="sp"/>
          <dgm:choose name="Name124">
            <dgm:if name="Name125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26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27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28">
            <dgm:if name="Name129" func="var" arg="dir" op="equ" val="norm">
              <dgm:presOf axis="ch desOrSelf" ptType="node node" st="5 1" cnt="1 0"/>
            </dgm:if>
            <dgm:else name="Name130">
              <dgm:choose name="Name131">
                <dgm:if name="Name132" axis="ch" ptType="node" func="cnt" op="equ" val="5">
                  <dgm:presOf axis="ch desOrSelf" ptType="node node" st="1 1" cnt="1 0"/>
                </dgm:if>
                <dgm:if name="Name133" axis="ch" ptType="node" func="cnt" op="equ" val="6">
                  <dgm:presOf axis="ch desOrSelf" ptType="node node" st="2 1" cnt="1 0"/>
                </dgm:if>
                <dgm:else name="Name134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dummy5a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5b" moveWith="wedge5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35">
            <dgm:if name="Name136" func="var" arg="dir" op="equ" val="norm">
              <dgm:presOf axis="ch desOrSelf" ptType="node node" st="5 1" cnt="1 0"/>
            </dgm:if>
            <dgm:else name="Name137">
              <dgm:choose name="Name138">
                <dgm:if name="Name139" axis="ch" ptType="node" func="cnt" op="equ" val="5">
                  <dgm:presOf axis="ch desOrSelf" ptType="node node" st="1 1" cnt="1 0"/>
                </dgm:if>
                <dgm:if name="Name140" axis="ch" ptType="node" func="cnt" op="equ" val="6">
                  <dgm:presOf axis="ch desOrSelf" ptType="node node" st="2 1" cnt="1 0"/>
                </dgm:if>
                <dgm:else name="Name141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42"/>
    </dgm:choose>
    <dgm:choose name="Name143">
      <dgm:if name="Name144" axis="ch" ptType="node" func="cnt" op="gte" val="6">
        <dgm:layoutNode name="wedge6">
          <dgm:alg type="sp"/>
          <dgm:choose name="Name145">
            <dgm:if name="Name146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47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48">
            <dgm:if name="Name149" func="var" arg="dir" op="equ" val="norm">
              <dgm:presOf axis="ch desOrSelf" ptType="node node" st="6 1" cnt="1 0"/>
            </dgm:if>
            <dgm:else name="Name150">
              <dgm:choose name="Name151">
                <dgm:if name="Name152" axis="ch" ptType="node" func="cnt" op="equ" val="6">
                  <dgm:presOf axis="ch desOrSelf" ptType="node node" st="1 1" cnt="1 0"/>
                </dgm:if>
                <dgm:else name="Name153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dummy6a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6b" moveWith="wedge6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4">
            <dgm:if name="Name155" func="var" arg="dir" op="equ" val="norm">
              <dgm:presOf axis="ch desOrSelf" ptType="node node" st="6 1" cnt="1 0"/>
            </dgm:if>
            <dgm:else name="Name156">
              <dgm:choose name="Name157">
                <dgm:if name="Name158" axis="ch" ptType="node" func="cnt" op="equ" val="6">
                  <dgm:presOf axis="ch desOrSelf" ptType="node node" st="1 1" cnt="1 0"/>
                </dgm:if>
                <dgm:else name="Name159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0"/>
    </dgm:choose>
    <dgm:choose name="Name161">
      <dgm:if name="Name162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63">
            <dgm:if name="Name164" func="var" arg="dir" op="equ" val="norm">
              <dgm:presOf axis="ch desOrSelf" ptType="node node" st="7 1" cnt="1 0"/>
            </dgm:if>
            <dgm:else name="Name165">
              <dgm:presOf axis="ch desOrSelf" ptType="node node" st="1 1" cnt="1 0"/>
            </dgm:else>
          </dgm:choose>
          <dgm:constrLst/>
          <dgm:ruleLst/>
        </dgm:layoutNode>
        <dgm:layoutNode name="dummy7a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dummy7b" moveWith="wedge7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6">
            <dgm:if name="Name167" func="var" arg="dir" op="equ" val="norm">
              <dgm:presOf axis="ch desOrSelf" ptType="node node" st="7 1" cnt="1 0"/>
            </dgm:if>
            <dgm:else name="Name168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69"/>
    </dgm:choose>
    <dgm:choose name="Name170">
      <dgm:if name="Name171" axis="ch" ptType="node" func="cnt" op="equ" val="1">
        <dgm:forEach name="Name172" axis="ch" ptType="sibTrans" hideLastTrans="0" cnt="1">
          <dgm:layoutNode name="arrowWedge1single" styleLbl="fgSibTrans2D1">
            <dgm:choose name="Name173">
              <dgm:if name="Name174" func="var" arg="dir" op="equ" val="norm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arr"/>
                  <dgm:param type="endSty" val="noArr"/>
                </dgm:alg>
              </dgm:if>
              <dgm:else name="Name175">
                <dgm:alg type="conn">
                  <dgm:param type="connRout" val="longCurve"/>
                  <dgm:param type="srcNode" val="dummy1a"/>
                  <dgm:param type="dstNode" val="dummy1b"/>
                  <dgm:param type="begPts" val="tL"/>
                  <dgm:param type="endPts" val="tR"/>
                  <dgm:param type="begSty" val="noArr"/>
                  <dgm:param type="endSty" val="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if name="Name176" axis="ch" ptType="node" func="cnt" op="gte" val="2">
        <dgm:forEach name="Name177" axis="ch" ptType="sibTrans" hideLastTrans="0" cnt="1">
          <dgm:layoutNode name="arrowWedge1" styleLbl="fgSibTrans2D1">
            <dgm:choose name="Name178">
              <dgm:if name="Name179" func="var" arg="dir" op="equ" val="norm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noArr"/>
                  <dgm:param type="endSty" val="arr"/>
                </dgm:alg>
              </dgm:if>
              <dgm:else name="Name180">
                <dgm:alg type="conn">
                  <dgm:param type="connRout" val="curve"/>
                  <dgm:param type="srcNode" val="dummy1a"/>
                  <dgm:param type="dstNode" val="dummy1b"/>
                  <dgm:param type="begPts" val="tL"/>
                  <dgm:param type="endPts" val="tL"/>
                  <dgm:param type="begSty" val="arr"/>
                  <dgm:param type="endSty" val="noArr"/>
                </dgm:alg>
              </dgm:else>
            </dgm:choose>
            <dgm:shape xmlns:r="http://schemas.openxmlformats.org/officeDocument/2006/relationships" type="conn" r:blip="">
              <dgm:adjLst/>
            </dgm:shape>
            <dgm:presOf/>
            <dgm:constrLst>
              <dgm:constr type="w" val="1"/>
              <dgm:constr type="begPad"/>
              <dgm:constr type="endPad"/>
            </dgm:constrLst>
            <dgm:ruleLst/>
          </dgm:layoutNode>
        </dgm:forEach>
      </dgm:if>
      <dgm:else name="Name181"/>
    </dgm:choose>
    <dgm:forEach name="Name182" axis="ch" ptType="sibTrans" hideLastTrans="0" st="2" cnt="1">
      <dgm:layoutNode name="arrowWedge2" styleLbl="fgSibTrans2D1">
        <dgm:choose name="Name183">
          <dgm:if name="Name184" func="var" arg="dir" op="equ" val="norm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5">
            <dgm:alg type="conn">
              <dgm:param type="connRout" val="curve"/>
              <dgm:param type="srcNode" val="dummy2a"/>
              <dgm:param type="dstNode" val="dummy2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86" axis="ch" ptType="sibTrans" hideLastTrans="0" st="3" cnt="1">
      <dgm:layoutNode name="arrowWedge3" styleLbl="fgSibTrans2D1">
        <dgm:choose name="Name187">
          <dgm:if name="Name188" func="var" arg="dir" op="equ" val="norm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89">
            <dgm:alg type="conn">
              <dgm:param type="connRout" val="curve"/>
              <dgm:param type="srcNode" val="dummy3a"/>
              <dgm:param type="dstNode" val="dummy3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0" axis="ch" ptType="sibTrans" hideLastTrans="0" st="4" cnt="1">
      <dgm:layoutNode name="arrowWedge4" styleLbl="fgSibTrans2D1">
        <dgm:choose name="Name191">
          <dgm:if name="Name192" func="var" arg="dir" op="equ" val="norm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3">
            <dgm:alg type="conn">
              <dgm:param type="connRout" val="curve"/>
              <dgm:param type="srcNode" val="dummy4a"/>
              <dgm:param type="dstNode" val="dummy4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4" axis="ch" ptType="sibTrans" hideLastTrans="0" st="5" cnt="1">
      <dgm:layoutNode name="arrowWedge5" styleLbl="fgSibTrans2D1">
        <dgm:choose name="Name195">
          <dgm:if name="Name196" func="var" arg="dir" op="equ" val="norm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197">
            <dgm:alg type="conn">
              <dgm:param type="connRout" val="curve"/>
              <dgm:param type="srcNode" val="dummy5a"/>
              <dgm:param type="dstNode" val="dummy5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198" axis="ch" ptType="sibTrans" hideLastTrans="0" st="6" cnt="1">
      <dgm:layoutNode name="arrowWedge6" styleLbl="fgSibTrans2D1">
        <dgm:choose name="Name199">
          <dgm:if name="Name200" func="var" arg="dir" op="equ" val="norm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1">
            <dgm:alg type="conn">
              <dgm:param type="connRout" val="curve"/>
              <dgm:param type="srcNode" val="dummy6a"/>
              <dgm:param type="dstNode" val="dummy6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  <dgm:forEach name="Name202" axis="ch" ptType="sibTrans" hideLastTrans="0" st="7" cnt="1">
      <dgm:layoutNode name="arrowWedge7" styleLbl="fgSibTrans2D1">
        <dgm:choose name="Name203">
          <dgm:if name="Name204" func="var" arg="dir" op="equ" val="norm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noArr"/>
              <dgm:param type="endSty" val="arr"/>
            </dgm:alg>
          </dgm:if>
          <dgm:else name="Name205">
            <dgm:alg type="conn">
              <dgm:param type="connRout" val="curve"/>
              <dgm:param type="srcNode" val="dummy7a"/>
              <dgm:param type="dstNode" val="dummy7b"/>
              <dgm:param type="begPts" val="tL"/>
              <dgm:param type="endPts" val="tL"/>
              <dgm:param type="begSty" val="arr"/>
              <dgm:param type="endSty" val="noArr"/>
            </dgm:alg>
          </dgm:else>
        </dgm:choose>
        <dgm:shape xmlns:r="http://schemas.openxmlformats.org/officeDocument/2006/relationships" type="conn" r:blip="">
          <dgm:adjLst/>
        </dgm:shape>
        <dgm:presOf/>
        <dgm:constrLst>
          <dgm:constr type="w" val="1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9F540C-6BD2-1546-8C91-02386EF02D90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A57533-0068-2F4B-B511-5F7CFD969B2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914077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0617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 panoramiqu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7571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319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ion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fr-FR"/>
              <a:t>Modifiez les styles du texte du masque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70141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e n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605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25558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 colonnes d’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714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45680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82135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156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094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250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127069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3923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94590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34430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32608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E0B14B23-EBBB-4FF8-A86F-057ABCCE629C}" type="datetimeFigureOut">
              <a:rPr lang="fr-FR" smtClean="0"/>
              <a:t>29/10/2023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34C07D-E8DA-4633-BC68-D66A8E810D1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2818906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558085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4EDFF6C-C620-F96D-672B-88727EC99A77}"/>
              </a:ext>
            </a:extLst>
          </p:cNvPr>
          <p:cNvSpPr txBox="1"/>
          <p:nvPr/>
        </p:nvSpPr>
        <p:spPr>
          <a:xfrm>
            <a:off x="480811" y="1805871"/>
            <a:ext cx="11307650" cy="40934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628650" algn="ctr"/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L'entreprise est responsable des dommages qui résultent de son activité et elle doit se protéger des risques qu’elle fait supporter à son  personnel et à son environnement.</a:t>
            </a:r>
          </a:p>
          <a:p>
            <a:pPr algn="just">
              <a:spcBef>
                <a:spcPts val="600"/>
              </a:spcBef>
            </a:pP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Ces risques peuvent avoir une origine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interne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(accident du travail, erreur de fabrication, pollution…) où 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externe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(modification du taux de change, épidémie, inondation…).</a:t>
            </a:r>
          </a:p>
          <a:p>
            <a:pPr algn="just">
              <a:spcBef>
                <a:spcPts val="600"/>
              </a:spcBef>
            </a:pP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spcBef>
                <a:spcPts val="600"/>
              </a:spcBef>
            </a:pP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 d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ocument unique d'évaluation des risques professionnels </a:t>
            </a:r>
            <a:r>
              <a:rPr lang="fr-FR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récapitule les risques qui la concerne.</a:t>
            </a:r>
            <a:r>
              <a:rPr lang="fr-FR" sz="24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fr-FR" sz="24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BA253ADD-F69F-900F-F3D5-1FA2DEF358DE}"/>
              </a:ext>
            </a:extLst>
          </p:cNvPr>
          <p:cNvSpPr txBox="1">
            <a:spLocks/>
          </p:cNvSpPr>
          <p:nvPr/>
        </p:nvSpPr>
        <p:spPr>
          <a:xfrm>
            <a:off x="0" y="802783"/>
            <a:ext cx="11950701" cy="5580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</p:spTree>
    <p:extLst>
      <p:ext uri="{BB962C8B-B14F-4D97-AF65-F5344CB8AC3E}">
        <p14:creationId xmlns:p14="http://schemas.microsoft.com/office/powerpoint/2010/main" val="561927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0" y="0"/>
            <a:ext cx="11950701" cy="558085"/>
          </a:xfrm>
        </p:spPr>
        <p:txBody>
          <a:bodyPr>
            <a:noAutofit/>
          </a:bodyPr>
          <a:lstStyle/>
          <a:p>
            <a:r>
              <a:rPr lang="fr-FR" sz="2800" b="1" dirty="0">
                <a:latin typeface="Arial" panose="020B0604020202020204" pitchFamily="34" charset="0"/>
                <a:cs typeface="Arial" panose="020B0604020202020204" pitchFamily="34" charset="0"/>
              </a:rPr>
              <a:t>Chap. 4 – Mettre en œuvre une démarche de gestion des risques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D4EDFF6C-C620-F96D-672B-88727EC99A77}"/>
              </a:ext>
            </a:extLst>
          </p:cNvPr>
          <p:cNvSpPr txBox="1"/>
          <p:nvPr/>
        </p:nvSpPr>
        <p:spPr>
          <a:xfrm>
            <a:off x="493690" y="1954535"/>
            <a:ext cx="6675550" cy="34009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L’entreprise peut également concevoir un </a:t>
            </a:r>
            <a:r>
              <a:rPr lang="fr-FR" sz="2000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plan général d'évaluation des risques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et les actions destinées à les supprimer ou en réduire les conséquences.</a:t>
            </a:r>
          </a:p>
          <a:p>
            <a:pPr algn="just">
              <a:spcBef>
                <a:spcPts val="1800"/>
              </a:spcBef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Ce travail est réalisé à l'aide d'une méthodologie en cinq étapes :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identifier </a:t>
            </a:r>
            <a:r>
              <a:rPr lang="fr-FR" sz="2000" dirty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</a:t>
            </a: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es risques et leurs probabilités de survenue 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évaluer leur gravité 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rechercher des actions de prévention possibles 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mettre en œuvre des actions de protection ;</a:t>
            </a:r>
          </a:p>
          <a:p>
            <a:pPr marL="342900" lvl="0" indent="-342900" algn="just">
              <a:buFont typeface="Symbol" panose="05050102010706020507" pitchFamily="18" charset="2"/>
              <a:buChar char=""/>
            </a:pPr>
            <a:r>
              <a:rPr lang="fr-FR" sz="2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évaluer des actions.</a:t>
            </a:r>
          </a:p>
        </p:txBody>
      </p:sp>
      <p:sp>
        <p:nvSpPr>
          <p:cNvPr id="5" name="Titre 1">
            <a:extLst>
              <a:ext uri="{FF2B5EF4-FFF2-40B4-BE49-F238E27FC236}">
                <a16:creationId xmlns:a16="http://schemas.microsoft.com/office/drawing/2014/main" id="{BA253ADD-F69F-900F-F3D5-1FA2DEF358DE}"/>
              </a:ext>
            </a:extLst>
          </p:cNvPr>
          <p:cNvSpPr txBox="1">
            <a:spLocks/>
          </p:cNvSpPr>
          <p:nvPr/>
        </p:nvSpPr>
        <p:spPr>
          <a:xfrm>
            <a:off x="0" y="802783"/>
            <a:ext cx="11950701" cy="55808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7200" b="0" i="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fr-FR" sz="2800" b="1" dirty="0">
                <a:solidFill>
                  <a:srgbClr val="FFFF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Problématique</a:t>
            </a:r>
          </a:p>
        </p:txBody>
      </p:sp>
      <p:graphicFrame>
        <p:nvGraphicFramePr>
          <p:cNvPr id="6" name="Diagramme 5">
            <a:extLst>
              <a:ext uri="{FF2B5EF4-FFF2-40B4-BE49-F238E27FC236}">
                <a16:creationId xmlns:a16="http://schemas.microsoft.com/office/drawing/2014/main" id="{8F9ABEDA-752F-3436-9751-DC19638178D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93191106"/>
              </p:ext>
            </p:extLst>
          </p:nvPr>
        </p:nvGraphicFramePr>
        <p:xfrm>
          <a:off x="7023279" y="1502534"/>
          <a:ext cx="5429698" cy="41788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92186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176</TotalTime>
  <Words>197</Words>
  <Application>Microsoft Office PowerPoint</Application>
  <PresentationFormat>Grand écran</PresentationFormat>
  <Paragraphs>21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Arial</vt:lpstr>
      <vt:lpstr>Arial Narrow</vt:lpstr>
      <vt:lpstr>Calibri</vt:lpstr>
      <vt:lpstr>Century Gothic</vt:lpstr>
      <vt:lpstr>Symbol</vt:lpstr>
      <vt:lpstr>Wingdings 3</vt:lpstr>
      <vt:lpstr>Ion</vt:lpstr>
      <vt:lpstr>Chap. 4 – Mettre en œuvre une démarche de gestion des risques</vt:lpstr>
      <vt:lpstr>Chap. 4 – Mettre en œuvre une démarche de gestion des risques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A41. Organisation et amélioration du travail administratif</dc:title>
  <dc:creator>Claude Terrier</dc:creator>
  <cp:lastModifiedBy>Claude Terrier</cp:lastModifiedBy>
  <cp:revision>35</cp:revision>
  <dcterms:created xsi:type="dcterms:W3CDTF">2014-01-14T07:42:30Z</dcterms:created>
  <dcterms:modified xsi:type="dcterms:W3CDTF">2023-10-29T20:00:26Z</dcterms:modified>
</cp:coreProperties>
</file>