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92216-A6E1-4A3D-8ADB-B082738FD5B8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</dgm:pt>
    <dgm:pt modelId="{0FB10D0C-3EDF-4752-AD3C-0AB03CF2A31B}">
      <dgm:prSet phldrT="[Texte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400" b="1">
              <a:latin typeface="Arial Narrow" panose="020B0606020202030204" pitchFamily="34" charset="0"/>
            </a:rPr>
            <a:t>Identification des risques et de leurs probabilités de survenue</a:t>
          </a:r>
        </a:p>
      </dgm:t>
    </dgm:pt>
    <dgm:pt modelId="{9BF0CF53-4B68-4A91-9AD2-C4260067211C}" type="parTrans" cxnId="{39FA746A-2AFF-4739-AB3C-EE024BC27791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1102A8FF-AE33-4A45-AEAD-CA910B0395BF}" type="sibTrans" cxnId="{39FA746A-2AFF-4739-AB3C-EE024BC27791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2406FC30-4E2C-4B85-88EC-3187A1B055C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400" b="1">
              <a:latin typeface="Arial Narrow" panose="020B0606020202030204" pitchFamily="34" charset="0"/>
            </a:rPr>
            <a:t>Évaluation de leurs gravités</a:t>
          </a:r>
        </a:p>
      </dgm:t>
    </dgm:pt>
    <dgm:pt modelId="{81718599-B17F-4F4D-8C29-EEBFE2B39AEC}" type="parTrans" cxnId="{EDA06127-5F57-4AD3-878B-13C78EC4CBB6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AEC54E19-7C0E-4B3E-A6F6-3D0CF7895496}" type="sibTrans" cxnId="{EDA06127-5F57-4AD3-878B-13C78EC4CBB6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2374BB0D-F08D-410C-ACEC-805F09C23D5C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400" b="1">
              <a:latin typeface="Arial Narrow" panose="020B0606020202030204" pitchFamily="34" charset="0"/>
            </a:rPr>
            <a:t>Recherche des actions de prévention possibles</a:t>
          </a:r>
        </a:p>
      </dgm:t>
    </dgm:pt>
    <dgm:pt modelId="{A4A1204E-DCC5-4F7F-8CCC-8C4A514BEE68}" type="parTrans" cxnId="{552697A3-B02B-44AB-8F0F-C45B53F80D5A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8A6199DA-8097-4ADF-B523-798924E8337C}" type="sibTrans" cxnId="{552697A3-B02B-44AB-8F0F-C45B53F80D5A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A98E3FA6-01D4-492D-AD9F-BE0DBB269988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400" b="1">
              <a:latin typeface="Arial Narrow" panose="020B0606020202030204" pitchFamily="34" charset="0"/>
            </a:rPr>
            <a:t>Mise en œuvre des actions de prévention</a:t>
          </a:r>
        </a:p>
      </dgm:t>
    </dgm:pt>
    <dgm:pt modelId="{ED7EC4B3-2E95-47B4-9C65-0588C54F11F8}" type="parTrans" cxnId="{4551E774-0CBC-4A8C-B644-8B004164F1B4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DBBD78E2-AB76-4E34-B3F3-FAF05656695D}" type="sibTrans" cxnId="{4551E774-0CBC-4A8C-B644-8B004164F1B4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DB8929BB-8711-4039-858D-6ACFDF43A643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fr-FR" sz="1400" b="1">
              <a:latin typeface="Arial Narrow" panose="020B0606020202030204" pitchFamily="34" charset="0"/>
            </a:rPr>
            <a:t>Évaluation des actions</a:t>
          </a:r>
        </a:p>
      </dgm:t>
    </dgm:pt>
    <dgm:pt modelId="{60EA9600-7871-40D7-BEED-D531B433FD80}" type="parTrans" cxnId="{C284504C-5111-4F35-988F-F77348953512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6EAE241D-AB4B-44C7-8BE6-80DC839A39D3}" type="sibTrans" cxnId="{C284504C-5111-4F35-988F-F77348953512}">
      <dgm:prSet/>
      <dgm:spPr/>
      <dgm:t>
        <a:bodyPr/>
        <a:lstStyle/>
        <a:p>
          <a:endParaRPr lang="fr-FR" sz="4000" b="1">
            <a:latin typeface="Arial Narrow" panose="020B0606020202030204" pitchFamily="34" charset="0"/>
          </a:endParaRPr>
        </a:p>
      </dgm:t>
    </dgm:pt>
    <dgm:pt modelId="{CCC1C983-36F0-4CC7-B249-9FCF63F653EE}" type="pres">
      <dgm:prSet presAssocID="{B8992216-A6E1-4A3D-8ADB-B082738FD5B8}" presName="compositeShape" presStyleCnt="0">
        <dgm:presLayoutVars>
          <dgm:chMax val="7"/>
          <dgm:dir/>
          <dgm:resizeHandles val="exact"/>
        </dgm:presLayoutVars>
      </dgm:prSet>
      <dgm:spPr/>
    </dgm:pt>
    <dgm:pt modelId="{89F62D6E-1096-474E-8023-132F9D41EAF5}" type="pres">
      <dgm:prSet presAssocID="{B8992216-A6E1-4A3D-8ADB-B082738FD5B8}" presName="wedge1" presStyleLbl="node1" presStyleIdx="0" presStyleCnt="5"/>
      <dgm:spPr/>
    </dgm:pt>
    <dgm:pt modelId="{9319B816-97E4-4BFA-9BA3-819C6357A933}" type="pres">
      <dgm:prSet presAssocID="{B8992216-A6E1-4A3D-8ADB-B082738FD5B8}" presName="dummy1a" presStyleCnt="0"/>
      <dgm:spPr/>
    </dgm:pt>
    <dgm:pt modelId="{0A6DC356-C07F-4C04-A58C-F42CA83CCA67}" type="pres">
      <dgm:prSet presAssocID="{B8992216-A6E1-4A3D-8ADB-B082738FD5B8}" presName="dummy1b" presStyleCnt="0"/>
      <dgm:spPr/>
    </dgm:pt>
    <dgm:pt modelId="{018F3771-6843-47A7-9009-C84867F99A29}" type="pres">
      <dgm:prSet presAssocID="{B8992216-A6E1-4A3D-8ADB-B082738FD5B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B73FF385-15D4-4732-9276-2A30E5BA5D57}" type="pres">
      <dgm:prSet presAssocID="{B8992216-A6E1-4A3D-8ADB-B082738FD5B8}" presName="wedge2" presStyleLbl="node1" presStyleIdx="1" presStyleCnt="5"/>
      <dgm:spPr/>
    </dgm:pt>
    <dgm:pt modelId="{BF706802-CEAF-4AA4-9048-D83E2D4EE881}" type="pres">
      <dgm:prSet presAssocID="{B8992216-A6E1-4A3D-8ADB-B082738FD5B8}" presName="dummy2a" presStyleCnt="0"/>
      <dgm:spPr/>
    </dgm:pt>
    <dgm:pt modelId="{CB94F2BD-25C6-4A79-8C82-680429D27103}" type="pres">
      <dgm:prSet presAssocID="{B8992216-A6E1-4A3D-8ADB-B082738FD5B8}" presName="dummy2b" presStyleCnt="0"/>
      <dgm:spPr/>
    </dgm:pt>
    <dgm:pt modelId="{16E14E54-3115-4D2C-AF2A-610FD21FB1C2}" type="pres">
      <dgm:prSet presAssocID="{B8992216-A6E1-4A3D-8ADB-B082738FD5B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C67ADF61-67A7-43A9-9924-B32DC961E3E2}" type="pres">
      <dgm:prSet presAssocID="{B8992216-A6E1-4A3D-8ADB-B082738FD5B8}" presName="wedge3" presStyleLbl="node1" presStyleIdx="2" presStyleCnt="5"/>
      <dgm:spPr/>
    </dgm:pt>
    <dgm:pt modelId="{79F72D71-B852-4EE1-9311-123357805D33}" type="pres">
      <dgm:prSet presAssocID="{B8992216-A6E1-4A3D-8ADB-B082738FD5B8}" presName="dummy3a" presStyleCnt="0"/>
      <dgm:spPr/>
    </dgm:pt>
    <dgm:pt modelId="{CEB2AB39-8918-465B-9011-64DBED7863A8}" type="pres">
      <dgm:prSet presAssocID="{B8992216-A6E1-4A3D-8ADB-B082738FD5B8}" presName="dummy3b" presStyleCnt="0"/>
      <dgm:spPr/>
    </dgm:pt>
    <dgm:pt modelId="{680757DB-3B2D-4F2C-AD62-9DA0E4D83A68}" type="pres">
      <dgm:prSet presAssocID="{B8992216-A6E1-4A3D-8ADB-B082738FD5B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2E0152A3-D258-4B4B-8139-73EC9FF8FC97}" type="pres">
      <dgm:prSet presAssocID="{B8992216-A6E1-4A3D-8ADB-B082738FD5B8}" presName="wedge4" presStyleLbl="node1" presStyleIdx="3" presStyleCnt="5"/>
      <dgm:spPr/>
    </dgm:pt>
    <dgm:pt modelId="{E6757DB5-0C35-407B-B7E0-D2CBB2A41045}" type="pres">
      <dgm:prSet presAssocID="{B8992216-A6E1-4A3D-8ADB-B082738FD5B8}" presName="dummy4a" presStyleCnt="0"/>
      <dgm:spPr/>
    </dgm:pt>
    <dgm:pt modelId="{43CA73D4-0401-4A4E-AD80-134AE5DAF40D}" type="pres">
      <dgm:prSet presAssocID="{B8992216-A6E1-4A3D-8ADB-B082738FD5B8}" presName="dummy4b" presStyleCnt="0"/>
      <dgm:spPr/>
    </dgm:pt>
    <dgm:pt modelId="{329531AF-549B-457C-B2F4-A7E6ACAC47A2}" type="pres">
      <dgm:prSet presAssocID="{B8992216-A6E1-4A3D-8ADB-B082738FD5B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37FDBB1-D18D-4DD1-AA3B-632628EFEAC0}" type="pres">
      <dgm:prSet presAssocID="{B8992216-A6E1-4A3D-8ADB-B082738FD5B8}" presName="wedge5" presStyleLbl="node1" presStyleIdx="4" presStyleCnt="5"/>
      <dgm:spPr/>
    </dgm:pt>
    <dgm:pt modelId="{9FD832DA-215E-4B7C-A10D-6ADB99EA02F4}" type="pres">
      <dgm:prSet presAssocID="{B8992216-A6E1-4A3D-8ADB-B082738FD5B8}" presName="dummy5a" presStyleCnt="0"/>
      <dgm:spPr/>
    </dgm:pt>
    <dgm:pt modelId="{91CCFCF5-7ED4-4090-9F5A-096BC0A361D3}" type="pres">
      <dgm:prSet presAssocID="{B8992216-A6E1-4A3D-8ADB-B082738FD5B8}" presName="dummy5b" presStyleCnt="0"/>
      <dgm:spPr/>
    </dgm:pt>
    <dgm:pt modelId="{954C7856-A7D9-4EAB-BE4A-E56C9188A9B3}" type="pres">
      <dgm:prSet presAssocID="{B8992216-A6E1-4A3D-8ADB-B082738FD5B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D1D653A4-A840-475F-AB04-82C70318D102}" type="pres">
      <dgm:prSet presAssocID="{1102A8FF-AE33-4A45-AEAD-CA910B0395BF}" presName="arrowWedge1" presStyleLbl="fgSibTrans2D1" presStyleIdx="0" presStyleCnt="5"/>
      <dgm:spPr/>
    </dgm:pt>
    <dgm:pt modelId="{728F75E5-9020-4363-BA9F-E3B325456C4F}" type="pres">
      <dgm:prSet presAssocID="{AEC54E19-7C0E-4B3E-A6F6-3D0CF7895496}" presName="arrowWedge2" presStyleLbl="fgSibTrans2D1" presStyleIdx="1" presStyleCnt="5"/>
      <dgm:spPr/>
    </dgm:pt>
    <dgm:pt modelId="{2878F512-8C09-48C3-B63E-EAB6F64FC2EA}" type="pres">
      <dgm:prSet presAssocID="{8A6199DA-8097-4ADF-B523-798924E8337C}" presName="arrowWedge3" presStyleLbl="fgSibTrans2D1" presStyleIdx="2" presStyleCnt="5"/>
      <dgm:spPr/>
    </dgm:pt>
    <dgm:pt modelId="{64051897-085F-48E4-911C-461AA7D91305}" type="pres">
      <dgm:prSet presAssocID="{DBBD78E2-AB76-4E34-B3F3-FAF05656695D}" presName="arrowWedge4" presStyleLbl="fgSibTrans2D1" presStyleIdx="3" presStyleCnt="5"/>
      <dgm:spPr/>
    </dgm:pt>
    <dgm:pt modelId="{75267A53-7EBC-4A8A-BE85-81627652FEBD}" type="pres">
      <dgm:prSet presAssocID="{6EAE241D-AB4B-44C7-8BE6-80DC839A39D3}" presName="arrowWedge5" presStyleLbl="fgSibTrans2D1" presStyleIdx="4" presStyleCnt="5"/>
      <dgm:spPr/>
    </dgm:pt>
  </dgm:ptLst>
  <dgm:cxnLst>
    <dgm:cxn modelId="{EDA06127-5F57-4AD3-878B-13C78EC4CBB6}" srcId="{B8992216-A6E1-4A3D-8ADB-B082738FD5B8}" destId="{2406FC30-4E2C-4B85-88EC-3187A1B055C4}" srcOrd="1" destOrd="0" parTransId="{81718599-B17F-4F4D-8C29-EEBFE2B39AEC}" sibTransId="{AEC54E19-7C0E-4B3E-A6F6-3D0CF7895496}"/>
    <dgm:cxn modelId="{9BEC1B38-069A-476E-9AF3-827A792037AC}" type="presOf" srcId="{0FB10D0C-3EDF-4752-AD3C-0AB03CF2A31B}" destId="{018F3771-6843-47A7-9009-C84867F99A29}" srcOrd="1" destOrd="0" presId="urn:microsoft.com/office/officeart/2005/8/layout/cycle8"/>
    <dgm:cxn modelId="{75BA2839-C026-4646-8953-6FEFCDF50341}" type="presOf" srcId="{2406FC30-4E2C-4B85-88EC-3187A1B055C4}" destId="{B73FF385-15D4-4732-9276-2A30E5BA5D57}" srcOrd="0" destOrd="0" presId="urn:microsoft.com/office/officeart/2005/8/layout/cycle8"/>
    <dgm:cxn modelId="{E7E0133A-17BC-4733-B741-6035C0B9846C}" type="presOf" srcId="{2374BB0D-F08D-410C-ACEC-805F09C23D5C}" destId="{680757DB-3B2D-4F2C-AD62-9DA0E4D83A68}" srcOrd="1" destOrd="0" presId="urn:microsoft.com/office/officeart/2005/8/layout/cycle8"/>
    <dgm:cxn modelId="{39FA746A-2AFF-4739-AB3C-EE024BC27791}" srcId="{B8992216-A6E1-4A3D-8ADB-B082738FD5B8}" destId="{0FB10D0C-3EDF-4752-AD3C-0AB03CF2A31B}" srcOrd="0" destOrd="0" parTransId="{9BF0CF53-4B68-4A91-9AD2-C4260067211C}" sibTransId="{1102A8FF-AE33-4A45-AEAD-CA910B0395BF}"/>
    <dgm:cxn modelId="{C284504C-5111-4F35-988F-F77348953512}" srcId="{B8992216-A6E1-4A3D-8ADB-B082738FD5B8}" destId="{DB8929BB-8711-4039-858D-6ACFDF43A643}" srcOrd="4" destOrd="0" parTransId="{60EA9600-7871-40D7-BEED-D531B433FD80}" sibTransId="{6EAE241D-AB4B-44C7-8BE6-80DC839A39D3}"/>
    <dgm:cxn modelId="{4551E774-0CBC-4A8C-B644-8B004164F1B4}" srcId="{B8992216-A6E1-4A3D-8ADB-B082738FD5B8}" destId="{A98E3FA6-01D4-492D-AD9F-BE0DBB269988}" srcOrd="3" destOrd="0" parTransId="{ED7EC4B3-2E95-47B4-9C65-0588C54F11F8}" sibTransId="{DBBD78E2-AB76-4E34-B3F3-FAF05656695D}"/>
    <dgm:cxn modelId="{ADB0A586-4CF4-4047-A0F4-D3785526B1D9}" type="presOf" srcId="{2374BB0D-F08D-410C-ACEC-805F09C23D5C}" destId="{C67ADF61-67A7-43A9-9924-B32DC961E3E2}" srcOrd="0" destOrd="0" presId="urn:microsoft.com/office/officeart/2005/8/layout/cycle8"/>
    <dgm:cxn modelId="{552697A3-B02B-44AB-8F0F-C45B53F80D5A}" srcId="{B8992216-A6E1-4A3D-8ADB-B082738FD5B8}" destId="{2374BB0D-F08D-410C-ACEC-805F09C23D5C}" srcOrd="2" destOrd="0" parTransId="{A4A1204E-DCC5-4F7F-8CCC-8C4A514BEE68}" sibTransId="{8A6199DA-8097-4ADF-B523-798924E8337C}"/>
    <dgm:cxn modelId="{AE89F6A3-63EB-4045-B776-8E8287E86746}" type="presOf" srcId="{0FB10D0C-3EDF-4752-AD3C-0AB03CF2A31B}" destId="{89F62D6E-1096-474E-8023-132F9D41EAF5}" srcOrd="0" destOrd="0" presId="urn:microsoft.com/office/officeart/2005/8/layout/cycle8"/>
    <dgm:cxn modelId="{0E1ED9AA-CFD6-4DB6-8D21-F9731D161D70}" type="presOf" srcId="{2406FC30-4E2C-4B85-88EC-3187A1B055C4}" destId="{16E14E54-3115-4D2C-AF2A-610FD21FB1C2}" srcOrd="1" destOrd="0" presId="urn:microsoft.com/office/officeart/2005/8/layout/cycle8"/>
    <dgm:cxn modelId="{1E8955B8-56BC-4077-ABB9-8CC3C9B90D58}" type="presOf" srcId="{DB8929BB-8711-4039-858D-6ACFDF43A643}" destId="{954C7856-A7D9-4EAB-BE4A-E56C9188A9B3}" srcOrd="1" destOrd="0" presId="urn:microsoft.com/office/officeart/2005/8/layout/cycle8"/>
    <dgm:cxn modelId="{07EF07C7-FAF9-48D4-9553-8AA8F69BCA90}" type="presOf" srcId="{A98E3FA6-01D4-492D-AD9F-BE0DBB269988}" destId="{329531AF-549B-457C-B2F4-A7E6ACAC47A2}" srcOrd="1" destOrd="0" presId="urn:microsoft.com/office/officeart/2005/8/layout/cycle8"/>
    <dgm:cxn modelId="{CA9A3DCE-8753-45AE-A967-9FF41479007C}" type="presOf" srcId="{DB8929BB-8711-4039-858D-6ACFDF43A643}" destId="{837FDBB1-D18D-4DD1-AA3B-632628EFEAC0}" srcOrd="0" destOrd="0" presId="urn:microsoft.com/office/officeart/2005/8/layout/cycle8"/>
    <dgm:cxn modelId="{0E0610F5-88AD-4E1C-A136-253B0EBE8A73}" type="presOf" srcId="{A98E3FA6-01D4-492D-AD9F-BE0DBB269988}" destId="{2E0152A3-D258-4B4B-8139-73EC9FF8FC97}" srcOrd="0" destOrd="0" presId="urn:microsoft.com/office/officeart/2005/8/layout/cycle8"/>
    <dgm:cxn modelId="{428856F6-680F-4F9A-8905-C88ABA7D5CC9}" type="presOf" srcId="{B8992216-A6E1-4A3D-8ADB-B082738FD5B8}" destId="{CCC1C983-36F0-4CC7-B249-9FCF63F653EE}" srcOrd="0" destOrd="0" presId="urn:microsoft.com/office/officeart/2005/8/layout/cycle8"/>
    <dgm:cxn modelId="{579C92F0-34E7-46A8-9221-2A549D613EF4}" type="presParOf" srcId="{CCC1C983-36F0-4CC7-B249-9FCF63F653EE}" destId="{89F62D6E-1096-474E-8023-132F9D41EAF5}" srcOrd="0" destOrd="0" presId="urn:microsoft.com/office/officeart/2005/8/layout/cycle8"/>
    <dgm:cxn modelId="{C95DEDF4-30E9-4CE8-BE8B-75BEE4F4DF24}" type="presParOf" srcId="{CCC1C983-36F0-4CC7-B249-9FCF63F653EE}" destId="{9319B816-97E4-4BFA-9BA3-819C6357A933}" srcOrd="1" destOrd="0" presId="urn:microsoft.com/office/officeart/2005/8/layout/cycle8"/>
    <dgm:cxn modelId="{70EC1DC5-45D7-4248-BA96-399B6A23219E}" type="presParOf" srcId="{CCC1C983-36F0-4CC7-B249-9FCF63F653EE}" destId="{0A6DC356-C07F-4C04-A58C-F42CA83CCA67}" srcOrd="2" destOrd="0" presId="urn:microsoft.com/office/officeart/2005/8/layout/cycle8"/>
    <dgm:cxn modelId="{1B69E466-10E6-4E79-A50B-31D2E13DBAAB}" type="presParOf" srcId="{CCC1C983-36F0-4CC7-B249-9FCF63F653EE}" destId="{018F3771-6843-47A7-9009-C84867F99A29}" srcOrd="3" destOrd="0" presId="urn:microsoft.com/office/officeart/2005/8/layout/cycle8"/>
    <dgm:cxn modelId="{6648B031-8E4E-428F-8A65-B4956FCB8797}" type="presParOf" srcId="{CCC1C983-36F0-4CC7-B249-9FCF63F653EE}" destId="{B73FF385-15D4-4732-9276-2A30E5BA5D57}" srcOrd="4" destOrd="0" presId="urn:microsoft.com/office/officeart/2005/8/layout/cycle8"/>
    <dgm:cxn modelId="{B3D195E5-0CE0-447F-A3F6-72E207EA12DE}" type="presParOf" srcId="{CCC1C983-36F0-4CC7-B249-9FCF63F653EE}" destId="{BF706802-CEAF-4AA4-9048-D83E2D4EE881}" srcOrd="5" destOrd="0" presId="urn:microsoft.com/office/officeart/2005/8/layout/cycle8"/>
    <dgm:cxn modelId="{E8B67466-77BC-4BC2-BCD0-E63BDEB4CD55}" type="presParOf" srcId="{CCC1C983-36F0-4CC7-B249-9FCF63F653EE}" destId="{CB94F2BD-25C6-4A79-8C82-680429D27103}" srcOrd="6" destOrd="0" presId="urn:microsoft.com/office/officeart/2005/8/layout/cycle8"/>
    <dgm:cxn modelId="{69E79FCE-6306-465E-9496-AFFE2A14D02E}" type="presParOf" srcId="{CCC1C983-36F0-4CC7-B249-9FCF63F653EE}" destId="{16E14E54-3115-4D2C-AF2A-610FD21FB1C2}" srcOrd="7" destOrd="0" presId="urn:microsoft.com/office/officeart/2005/8/layout/cycle8"/>
    <dgm:cxn modelId="{1665D832-C1CC-4711-9DA2-94B11257AF7B}" type="presParOf" srcId="{CCC1C983-36F0-4CC7-B249-9FCF63F653EE}" destId="{C67ADF61-67A7-43A9-9924-B32DC961E3E2}" srcOrd="8" destOrd="0" presId="urn:microsoft.com/office/officeart/2005/8/layout/cycle8"/>
    <dgm:cxn modelId="{D0F00F5B-48D1-49C0-B874-1C60BDC4BE44}" type="presParOf" srcId="{CCC1C983-36F0-4CC7-B249-9FCF63F653EE}" destId="{79F72D71-B852-4EE1-9311-123357805D33}" srcOrd="9" destOrd="0" presId="urn:microsoft.com/office/officeart/2005/8/layout/cycle8"/>
    <dgm:cxn modelId="{C44D2CBC-18FD-4BBA-8877-EFB89076770E}" type="presParOf" srcId="{CCC1C983-36F0-4CC7-B249-9FCF63F653EE}" destId="{CEB2AB39-8918-465B-9011-64DBED7863A8}" srcOrd="10" destOrd="0" presId="urn:microsoft.com/office/officeart/2005/8/layout/cycle8"/>
    <dgm:cxn modelId="{84701E23-FE77-4717-918F-5331FD0D72D6}" type="presParOf" srcId="{CCC1C983-36F0-4CC7-B249-9FCF63F653EE}" destId="{680757DB-3B2D-4F2C-AD62-9DA0E4D83A68}" srcOrd="11" destOrd="0" presId="urn:microsoft.com/office/officeart/2005/8/layout/cycle8"/>
    <dgm:cxn modelId="{83FDF766-A644-45E9-866B-03B4A29F6935}" type="presParOf" srcId="{CCC1C983-36F0-4CC7-B249-9FCF63F653EE}" destId="{2E0152A3-D258-4B4B-8139-73EC9FF8FC97}" srcOrd="12" destOrd="0" presId="urn:microsoft.com/office/officeart/2005/8/layout/cycle8"/>
    <dgm:cxn modelId="{C484F809-5AA2-49BB-91E0-2049BCC0B5B2}" type="presParOf" srcId="{CCC1C983-36F0-4CC7-B249-9FCF63F653EE}" destId="{E6757DB5-0C35-407B-B7E0-D2CBB2A41045}" srcOrd="13" destOrd="0" presId="urn:microsoft.com/office/officeart/2005/8/layout/cycle8"/>
    <dgm:cxn modelId="{86495832-0EC6-4248-A1C3-B3254A9E727D}" type="presParOf" srcId="{CCC1C983-36F0-4CC7-B249-9FCF63F653EE}" destId="{43CA73D4-0401-4A4E-AD80-134AE5DAF40D}" srcOrd="14" destOrd="0" presId="urn:microsoft.com/office/officeart/2005/8/layout/cycle8"/>
    <dgm:cxn modelId="{AD26CFD8-5EE2-4DFC-978F-2789F8060A2B}" type="presParOf" srcId="{CCC1C983-36F0-4CC7-B249-9FCF63F653EE}" destId="{329531AF-549B-457C-B2F4-A7E6ACAC47A2}" srcOrd="15" destOrd="0" presId="urn:microsoft.com/office/officeart/2005/8/layout/cycle8"/>
    <dgm:cxn modelId="{6162A0F2-BC31-4CAE-9612-D7F2A7AC7AED}" type="presParOf" srcId="{CCC1C983-36F0-4CC7-B249-9FCF63F653EE}" destId="{837FDBB1-D18D-4DD1-AA3B-632628EFEAC0}" srcOrd="16" destOrd="0" presId="urn:microsoft.com/office/officeart/2005/8/layout/cycle8"/>
    <dgm:cxn modelId="{AC5170E6-7C38-4201-9F7F-496E658A5263}" type="presParOf" srcId="{CCC1C983-36F0-4CC7-B249-9FCF63F653EE}" destId="{9FD832DA-215E-4B7C-A10D-6ADB99EA02F4}" srcOrd="17" destOrd="0" presId="urn:microsoft.com/office/officeart/2005/8/layout/cycle8"/>
    <dgm:cxn modelId="{70DEB7F8-A290-4D49-A76B-7200A79B243F}" type="presParOf" srcId="{CCC1C983-36F0-4CC7-B249-9FCF63F653EE}" destId="{91CCFCF5-7ED4-4090-9F5A-096BC0A361D3}" srcOrd="18" destOrd="0" presId="urn:microsoft.com/office/officeart/2005/8/layout/cycle8"/>
    <dgm:cxn modelId="{FBE60F14-1F6A-46C5-9FD0-3377B67406EA}" type="presParOf" srcId="{CCC1C983-36F0-4CC7-B249-9FCF63F653EE}" destId="{954C7856-A7D9-4EAB-BE4A-E56C9188A9B3}" srcOrd="19" destOrd="0" presId="urn:microsoft.com/office/officeart/2005/8/layout/cycle8"/>
    <dgm:cxn modelId="{E9DE7773-DFA0-4FA4-9931-5FDEFEE2546A}" type="presParOf" srcId="{CCC1C983-36F0-4CC7-B249-9FCF63F653EE}" destId="{D1D653A4-A840-475F-AB04-82C70318D102}" srcOrd="20" destOrd="0" presId="urn:microsoft.com/office/officeart/2005/8/layout/cycle8"/>
    <dgm:cxn modelId="{77838030-9635-4B88-855E-85B4110B360A}" type="presParOf" srcId="{CCC1C983-36F0-4CC7-B249-9FCF63F653EE}" destId="{728F75E5-9020-4363-BA9F-E3B325456C4F}" srcOrd="21" destOrd="0" presId="urn:microsoft.com/office/officeart/2005/8/layout/cycle8"/>
    <dgm:cxn modelId="{7AB554DB-D58C-44E9-B2B1-5893AA41748C}" type="presParOf" srcId="{CCC1C983-36F0-4CC7-B249-9FCF63F653EE}" destId="{2878F512-8C09-48C3-B63E-EAB6F64FC2EA}" srcOrd="22" destOrd="0" presId="urn:microsoft.com/office/officeart/2005/8/layout/cycle8"/>
    <dgm:cxn modelId="{E44DADF9-BD44-43BD-BC47-EC9C82A60F5E}" type="presParOf" srcId="{CCC1C983-36F0-4CC7-B249-9FCF63F653EE}" destId="{64051897-085F-48E4-911C-461AA7D91305}" srcOrd="23" destOrd="0" presId="urn:microsoft.com/office/officeart/2005/8/layout/cycle8"/>
    <dgm:cxn modelId="{39E788FB-1DEC-4468-9488-9E31D748CCA6}" type="presParOf" srcId="{CCC1C983-36F0-4CC7-B249-9FCF63F653EE}" destId="{75267A53-7EBC-4A8A-BE85-81627652FEBD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F62D6E-1096-474E-8023-132F9D41EAF5}">
      <dsp:nvSpPr>
        <dsp:cNvPr id="0" name=""/>
        <dsp:cNvSpPr/>
      </dsp:nvSpPr>
      <dsp:spPr>
        <a:xfrm>
          <a:off x="1009058" y="258668"/>
          <a:ext cx="3510201" cy="3510201"/>
        </a:xfrm>
        <a:prstGeom prst="pie">
          <a:avLst>
            <a:gd name="adj1" fmla="val 16200000"/>
            <a:gd name="adj2" fmla="val 2052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400" b="1" kern="1200">
              <a:latin typeface="Arial Narrow" panose="020B0606020202030204" pitchFamily="34" charset="0"/>
            </a:rPr>
            <a:t>Identification des risques et de leurs probabilités de survenue</a:t>
          </a:r>
        </a:p>
      </dsp:txBody>
      <dsp:txXfrm>
        <a:off x="2840213" y="848716"/>
        <a:ext cx="1128278" cy="752185"/>
      </dsp:txXfrm>
    </dsp:sp>
    <dsp:sp modelId="{B73FF385-15D4-4732-9276-2A30E5BA5D57}">
      <dsp:nvSpPr>
        <dsp:cNvPr id="0" name=""/>
        <dsp:cNvSpPr/>
      </dsp:nvSpPr>
      <dsp:spPr>
        <a:xfrm>
          <a:off x="1039145" y="352273"/>
          <a:ext cx="3510201" cy="3510201"/>
        </a:xfrm>
        <a:prstGeom prst="pie">
          <a:avLst>
            <a:gd name="adj1" fmla="val 20520000"/>
            <a:gd name="adj2" fmla="val 324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400" b="1" kern="1200">
              <a:latin typeface="Arial Narrow" panose="020B0606020202030204" pitchFamily="34" charset="0"/>
            </a:rPr>
            <a:t>Évaluation de leurs gravités</a:t>
          </a:r>
        </a:p>
      </dsp:txBody>
      <dsp:txXfrm>
        <a:off x="3299882" y="1956101"/>
        <a:ext cx="1044702" cy="835762"/>
      </dsp:txXfrm>
    </dsp:sp>
    <dsp:sp modelId="{C67ADF61-67A7-43A9-9924-B32DC961E3E2}">
      <dsp:nvSpPr>
        <dsp:cNvPr id="0" name=""/>
        <dsp:cNvSpPr/>
      </dsp:nvSpPr>
      <dsp:spPr>
        <a:xfrm>
          <a:off x="959748" y="409941"/>
          <a:ext cx="3510201" cy="3510201"/>
        </a:xfrm>
        <a:prstGeom prst="pie">
          <a:avLst>
            <a:gd name="adj1" fmla="val 3240000"/>
            <a:gd name="adj2" fmla="val 756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400" b="1" kern="1200">
              <a:latin typeface="Arial Narrow" panose="020B0606020202030204" pitchFamily="34" charset="0"/>
            </a:rPr>
            <a:t>Recherche des actions de prévention possibles</a:t>
          </a:r>
        </a:p>
      </dsp:txBody>
      <dsp:txXfrm>
        <a:off x="2213391" y="2875439"/>
        <a:ext cx="1002914" cy="919338"/>
      </dsp:txXfrm>
    </dsp:sp>
    <dsp:sp modelId="{2E0152A3-D258-4B4B-8139-73EC9FF8FC97}">
      <dsp:nvSpPr>
        <dsp:cNvPr id="0" name=""/>
        <dsp:cNvSpPr/>
      </dsp:nvSpPr>
      <dsp:spPr>
        <a:xfrm>
          <a:off x="880350" y="352273"/>
          <a:ext cx="3510201" cy="3510201"/>
        </a:xfrm>
        <a:prstGeom prst="pie">
          <a:avLst>
            <a:gd name="adj1" fmla="val 7560000"/>
            <a:gd name="adj2" fmla="val 1188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400" b="1" kern="1200">
              <a:latin typeface="Arial Narrow" panose="020B0606020202030204" pitchFamily="34" charset="0"/>
            </a:rPr>
            <a:t>Mise en œuvre des actions de prévention</a:t>
          </a:r>
        </a:p>
      </dsp:txBody>
      <dsp:txXfrm>
        <a:off x="1085112" y="1956101"/>
        <a:ext cx="1044702" cy="835762"/>
      </dsp:txXfrm>
    </dsp:sp>
    <dsp:sp modelId="{837FDBB1-D18D-4DD1-AA3B-632628EFEAC0}">
      <dsp:nvSpPr>
        <dsp:cNvPr id="0" name=""/>
        <dsp:cNvSpPr/>
      </dsp:nvSpPr>
      <dsp:spPr>
        <a:xfrm>
          <a:off x="910438" y="258668"/>
          <a:ext cx="3510201" cy="3510201"/>
        </a:xfrm>
        <a:prstGeom prst="pie">
          <a:avLst>
            <a:gd name="adj1" fmla="val 1188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r-FR" sz="1400" b="1" kern="1200">
              <a:latin typeface="Arial Narrow" panose="020B0606020202030204" pitchFamily="34" charset="0"/>
            </a:rPr>
            <a:t>Évaluation des actions</a:t>
          </a:r>
        </a:p>
      </dsp:txBody>
      <dsp:txXfrm>
        <a:off x="1461205" y="848716"/>
        <a:ext cx="1128278" cy="752185"/>
      </dsp:txXfrm>
    </dsp:sp>
    <dsp:sp modelId="{D1D653A4-A840-475F-AB04-82C70318D102}">
      <dsp:nvSpPr>
        <dsp:cNvPr id="0" name=""/>
        <dsp:cNvSpPr/>
      </dsp:nvSpPr>
      <dsp:spPr>
        <a:xfrm>
          <a:off x="791594" y="41370"/>
          <a:ext cx="3944797" cy="3944797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F75E5-9020-4363-BA9F-E3B325456C4F}">
      <dsp:nvSpPr>
        <dsp:cNvPr id="0" name=""/>
        <dsp:cNvSpPr/>
      </dsp:nvSpPr>
      <dsp:spPr>
        <a:xfrm>
          <a:off x="822090" y="134944"/>
          <a:ext cx="3944797" cy="3944797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8F512-8C09-48C3-B63E-EAB6F64FC2EA}">
      <dsp:nvSpPr>
        <dsp:cNvPr id="0" name=""/>
        <dsp:cNvSpPr/>
      </dsp:nvSpPr>
      <dsp:spPr>
        <a:xfrm>
          <a:off x="742450" y="192788"/>
          <a:ext cx="3944797" cy="3944797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51897-085F-48E4-911C-461AA7D91305}">
      <dsp:nvSpPr>
        <dsp:cNvPr id="0" name=""/>
        <dsp:cNvSpPr/>
      </dsp:nvSpPr>
      <dsp:spPr>
        <a:xfrm>
          <a:off x="662810" y="134944"/>
          <a:ext cx="3944797" cy="3944797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67A53-7EBC-4A8A-BE85-81627652FEBD}">
      <dsp:nvSpPr>
        <dsp:cNvPr id="0" name=""/>
        <dsp:cNvSpPr/>
      </dsp:nvSpPr>
      <dsp:spPr>
        <a:xfrm>
          <a:off x="693305" y="41370"/>
          <a:ext cx="3944797" cy="3944797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558085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EDFF6C-C620-F96D-672B-88727EC99A77}"/>
              </a:ext>
            </a:extLst>
          </p:cNvPr>
          <p:cNvSpPr txBox="1"/>
          <p:nvPr/>
        </p:nvSpPr>
        <p:spPr>
          <a:xfrm>
            <a:off x="480811" y="1805871"/>
            <a:ext cx="1130765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28650" algn="ctr"/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L'entreprise est responsable des dommages qui résultent de son activité et elle doit se protéger des risques qu’elle fait supporter à son  personnel et à son environnement.</a:t>
            </a:r>
          </a:p>
          <a:p>
            <a:pPr algn="just">
              <a:spcBef>
                <a:spcPts val="600"/>
              </a:spcBef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risques peuvent avoir une origine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(accident du travail, erreur de fabrication, pollution…) où 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(modification du taux de change, épidémie, inondation…).</a:t>
            </a:r>
          </a:p>
          <a:p>
            <a:pPr algn="just">
              <a:spcBef>
                <a:spcPts val="600"/>
              </a:spcBef>
            </a:pP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ocument unique d'évaluation des risques professionnels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récapitule les risques qui la concerne.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A253ADD-F69F-900F-F3D5-1FA2DEF358DE}"/>
              </a:ext>
            </a:extLst>
          </p:cNvPr>
          <p:cNvSpPr txBox="1">
            <a:spLocks/>
          </p:cNvSpPr>
          <p:nvPr/>
        </p:nvSpPr>
        <p:spPr>
          <a:xfrm>
            <a:off x="0" y="802783"/>
            <a:ext cx="11950701" cy="5580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</p:spTree>
    <p:extLst>
      <p:ext uri="{BB962C8B-B14F-4D97-AF65-F5344CB8AC3E}">
        <p14:creationId xmlns:p14="http://schemas.microsoft.com/office/powerpoint/2010/main" val="56192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558085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4EDFF6C-C620-F96D-672B-88727EC99A77}"/>
              </a:ext>
            </a:extLst>
          </p:cNvPr>
          <p:cNvSpPr txBox="1"/>
          <p:nvPr/>
        </p:nvSpPr>
        <p:spPr>
          <a:xfrm>
            <a:off x="493690" y="1954535"/>
            <a:ext cx="6675550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peut également concevoir un </a:t>
            </a:r>
            <a:r>
              <a:rPr lang="fr-F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général d'évaluation des risques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les actions destinées à les supprimer ou en réduire les conséquences.</a:t>
            </a:r>
          </a:p>
          <a:p>
            <a:pPr algn="just">
              <a:spcBef>
                <a:spcPts val="18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travail est réalisé à l'aide d'une méthodologie en cinq étapes :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identifier 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risques et leurs probabilités de survenue 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évaluer leur gravité 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rechercher des actions de prévention possibles 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mettre en œuvre des actions de protection 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évaluer des actions.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BA253ADD-F69F-900F-F3D5-1FA2DEF358DE}"/>
              </a:ext>
            </a:extLst>
          </p:cNvPr>
          <p:cNvSpPr txBox="1">
            <a:spLocks/>
          </p:cNvSpPr>
          <p:nvPr/>
        </p:nvSpPr>
        <p:spPr>
          <a:xfrm>
            <a:off x="0" y="802783"/>
            <a:ext cx="11950701" cy="5580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F9ABEDA-752F-3436-9751-DC19638178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3191106"/>
              </p:ext>
            </p:extLst>
          </p:nvPr>
        </p:nvGraphicFramePr>
        <p:xfrm>
          <a:off x="7023279" y="1502534"/>
          <a:ext cx="5429698" cy="4178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21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197</Words>
  <Application>Microsoft Office PowerPoint</Application>
  <PresentationFormat>Grand écran</PresentationFormat>
  <Paragraphs>21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Century Gothic</vt:lpstr>
      <vt:lpstr>Symbol</vt:lpstr>
      <vt:lpstr>Wingdings 3</vt:lpstr>
      <vt:lpstr>Ion</vt:lpstr>
      <vt:lpstr>Chap. 4 – Mettre en œuvre une démarche de gestion des risques</vt:lpstr>
      <vt:lpstr>Chap. 4 – Mettre en œuvre une démarche de gestion des risques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2023-10-29T20:00:26Z</dcterms:modified>
</cp:coreProperties>
</file>