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67" r:id="rId3"/>
    <p:sldId id="277" r:id="rId4"/>
    <p:sldId id="278" r:id="rId5"/>
    <p:sldId id="279" r:id="rId6"/>
    <p:sldId id="280" r:id="rId7"/>
    <p:sldId id="276" r:id="rId8"/>
    <p:sldId id="263" r:id="rId9"/>
    <p:sldId id="270" r:id="rId10"/>
    <p:sldId id="281"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96" y="9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CC863-29E8-45E8-ABE3-5004B2552599}" type="doc">
      <dgm:prSet loTypeId="urn:microsoft.com/office/officeart/2005/8/layout/hProcess9" loCatId="process" qsTypeId="urn:microsoft.com/office/officeart/2005/8/quickstyle/simple1" qsCatId="simple" csTypeId="urn:microsoft.com/office/officeart/2005/8/colors/accent1_2" csCatId="accent1" phldr="1"/>
      <dgm:spPr/>
    </dgm:pt>
    <dgm:pt modelId="{1B67390E-C55A-4863-B339-05256F81A5E4}">
      <dgm:prSet phldrT="[Texte]"/>
      <dgm:spPr/>
      <dgm:t>
        <a:bodyPr/>
        <a:lstStyle/>
        <a:p>
          <a:r>
            <a:rPr lang="fr-FR" sz="2100" b="1" dirty="0">
              <a:latin typeface="Arial" panose="020B0604020202020204" pitchFamily="34" charset="0"/>
              <a:ea typeface="Times New Roman" panose="02020603050405020304" pitchFamily="18" charset="0"/>
              <a:cs typeface="Arial" panose="020B0604020202020204" pitchFamily="34" charset="0"/>
            </a:rPr>
            <a:t>Phase 1 : présentation de l’entreprise et du projet à partir du dossier (5’ maximum) </a:t>
          </a:r>
          <a:endParaRPr lang="fr-FR" sz="2100" dirty="0"/>
        </a:p>
      </dgm:t>
    </dgm:pt>
    <dgm:pt modelId="{9E7B3908-82A5-4D0C-81EF-66073D5296A9}" type="parTrans" cxnId="{D107D25F-7878-4ACD-9257-E5A5C02B8139}">
      <dgm:prSet/>
      <dgm:spPr/>
      <dgm:t>
        <a:bodyPr/>
        <a:lstStyle/>
        <a:p>
          <a:endParaRPr lang="fr-FR"/>
        </a:p>
      </dgm:t>
    </dgm:pt>
    <dgm:pt modelId="{4E1A287B-0ED8-4EFA-BBB4-F76FA6017E74}" type="sibTrans" cxnId="{D107D25F-7878-4ACD-9257-E5A5C02B8139}">
      <dgm:prSet/>
      <dgm:spPr/>
      <dgm:t>
        <a:bodyPr/>
        <a:lstStyle/>
        <a:p>
          <a:endParaRPr lang="fr-FR"/>
        </a:p>
      </dgm:t>
    </dgm:pt>
    <dgm:pt modelId="{D77644A8-B47D-4D8B-9C08-E4E2A2EC7CA4}">
      <dgm:prSet/>
      <dgm:spPr/>
      <dgm:t>
        <a:bodyPr/>
        <a:lstStyle/>
        <a:p>
          <a:r>
            <a:rPr lang="fr-FR" b="1" dirty="0">
              <a:latin typeface="Arial" panose="020B0604020202020204" pitchFamily="34" charset="0"/>
              <a:ea typeface="Times New Roman" panose="02020603050405020304" pitchFamily="18" charset="0"/>
              <a:cs typeface="Arial" panose="020B0604020202020204" pitchFamily="34" charset="0"/>
            </a:rPr>
            <a:t>Phase 2 : entretien avec la commission d’interrogation (25’)</a:t>
          </a:r>
          <a:endParaRPr lang="fr-FR" dirty="0">
            <a:latin typeface="Arial" panose="020B0604020202020204" pitchFamily="34" charset="0"/>
            <a:ea typeface="Times New Roman" panose="02020603050405020304" pitchFamily="18" charset="0"/>
            <a:cs typeface="Times New Roman" panose="02020603050405020304" pitchFamily="18" charset="0"/>
          </a:endParaRPr>
        </a:p>
      </dgm:t>
    </dgm:pt>
    <dgm:pt modelId="{4CF6ECD4-6BB7-4EEA-B1A3-4E9D1C880A83}" type="parTrans" cxnId="{FDBF2270-FB48-4861-AD2D-1CB720830260}">
      <dgm:prSet/>
      <dgm:spPr/>
      <dgm:t>
        <a:bodyPr/>
        <a:lstStyle/>
        <a:p>
          <a:endParaRPr lang="fr-FR"/>
        </a:p>
      </dgm:t>
    </dgm:pt>
    <dgm:pt modelId="{936476F5-FAF1-44E3-9CD3-FAA4F0DAD18F}" type="sibTrans" cxnId="{FDBF2270-FB48-4861-AD2D-1CB720830260}">
      <dgm:prSet/>
      <dgm:spPr/>
      <dgm:t>
        <a:bodyPr/>
        <a:lstStyle/>
        <a:p>
          <a:endParaRPr lang="fr-FR"/>
        </a:p>
      </dgm:t>
    </dgm:pt>
    <dgm:pt modelId="{04D709F7-7679-4E1A-994F-531AEB2E1D7F}" type="pres">
      <dgm:prSet presAssocID="{D75CC863-29E8-45E8-ABE3-5004B2552599}" presName="CompostProcess" presStyleCnt="0">
        <dgm:presLayoutVars>
          <dgm:dir/>
          <dgm:resizeHandles val="exact"/>
        </dgm:presLayoutVars>
      </dgm:prSet>
      <dgm:spPr/>
    </dgm:pt>
    <dgm:pt modelId="{2FAD11F2-F606-4AD7-A3EE-3FBACEC3B3C8}" type="pres">
      <dgm:prSet presAssocID="{D75CC863-29E8-45E8-ABE3-5004B2552599}" presName="arrow" presStyleLbl="bgShp" presStyleIdx="0" presStyleCnt="1" custScaleX="116865"/>
      <dgm:spPr/>
    </dgm:pt>
    <dgm:pt modelId="{E876A6DC-3246-4E72-924B-4CB5DEE0BACE}" type="pres">
      <dgm:prSet presAssocID="{D75CC863-29E8-45E8-ABE3-5004B2552599}" presName="linearProcess" presStyleCnt="0"/>
      <dgm:spPr/>
    </dgm:pt>
    <dgm:pt modelId="{2D6DC927-BA2F-42CD-BAFA-77EDBC6E1DF9}" type="pres">
      <dgm:prSet presAssocID="{1B67390E-C55A-4863-B339-05256F81A5E4}" presName="textNode" presStyleLbl="node1" presStyleIdx="0" presStyleCnt="2" custScaleX="109397" custScaleY="137076">
        <dgm:presLayoutVars>
          <dgm:bulletEnabled val="1"/>
        </dgm:presLayoutVars>
      </dgm:prSet>
      <dgm:spPr/>
    </dgm:pt>
    <dgm:pt modelId="{BE3AD181-7792-40D3-A331-7AADDBCF3DA1}" type="pres">
      <dgm:prSet presAssocID="{4E1A287B-0ED8-4EFA-BBB4-F76FA6017E74}" presName="sibTrans" presStyleCnt="0"/>
      <dgm:spPr/>
    </dgm:pt>
    <dgm:pt modelId="{895F2768-2CAA-409A-971A-3EFE8CB2CCEA}" type="pres">
      <dgm:prSet presAssocID="{D77644A8-B47D-4D8B-9C08-E4E2A2EC7CA4}" presName="textNode" presStyleLbl="node1" presStyleIdx="1" presStyleCnt="2" custScaleX="109397" custScaleY="137076">
        <dgm:presLayoutVars>
          <dgm:bulletEnabled val="1"/>
        </dgm:presLayoutVars>
      </dgm:prSet>
      <dgm:spPr/>
    </dgm:pt>
  </dgm:ptLst>
  <dgm:cxnLst>
    <dgm:cxn modelId="{D107D25F-7878-4ACD-9257-E5A5C02B8139}" srcId="{D75CC863-29E8-45E8-ABE3-5004B2552599}" destId="{1B67390E-C55A-4863-B339-05256F81A5E4}" srcOrd="0" destOrd="0" parTransId="{9E7B3908-82A5-4D0C-81EF-66073D5296A9}" sibTransId="{4E1A287B-0ED8-4EFA-BBB4-F76FA6017E74}"/>
    <dgm:cxn modelId="{D931FF67-69D3-49C3-B4F5-4799CCCFCFC9}" type="presOf" srcId="{D75CC863-29E8-45E8-ABE3-5004B2552599}" destId="{04D709F7-7679-4E1A-994F-531AEB2E1D7F}" srcOrd="0" destOrd="0" presId="urn:microsoft.com/office/officeart/2005/8/layout/hProcess9"/>
    <dgm:cxn modelId="{FDBF2270-FB48-4861-AD2D-1CB720830260}" srcId="{D75CC863-29E8-45E8-ABE3-5004B2552599}" destId="{D77644A8-B47D-4D8B-9C08-E4E2A2EC7CA4}" srcOrd="1" destOrd="0" parTransId="{4CF6ECD4-6BB7-4EEA-B1A3-4E9D1C880A83}" sibTransId="{936476F5-FAF1-44E3-9CD3-FAA4F0DAD18F}"/>
    <dgm:cxn modelId="{3D7BECD7-03BC-4E36-946E-97AFE175CAB1}" type="presOf" srcId="{D77644A8-B47D-4D8B-9C08-E4E2A2EC7CA4}" destId="{895F2768-2CAA-409A-971A-3EFE8CB2CCEA}" srcOrd="0" destOrd="0" presId="urn:microsoft.com/office/officeart/2005/8/layout/hProcess9"/>
    <dgm:cxn modelId="{F70E7AE5-358B-45A7-BC90-858BC9B6FEF5}" type="presOf" srcId="{1B67390E-C55A-4863-B339-05256F81A5E4}" destId="{2D6DC927-BA2F-42CD-BAFA-77EDBC6E1DF9}" srcOrd="0" destOrd="0" presId="urn:microsoft.com/office/officeart/2005/8/layout/hProcess9"/>
    <dgm:cxn modelId="{5984D693-3288-4C98-B41E-A01DA62B0CF1}" type="presParOf" srcId="{04D709F7-7679-4E1A-994F-531AEB2E1D7F}" destId="{2FAD11F2-F606-4AD7-A3EE-3FBACEC3B3C8}" srcOrd="0" destOrd="0" presId="urn:microsoft.com/office/officeart/2005/8/layout/hProcess9"/>
    <dgm:cxn modelId="{335ED3D9-E584-4AC4-AF9B-4C0E3055ECF5}" type="presParOf" srcId="{04D709F7-7679-4E1A-994F-531AEB2E1D7F}" destId="{E876A6DC-3246-4E72-924B-4CB5DEE0BACE}" srcOrd="1" destOrd="0" presId="urn:microsoft.com/office/officeart/2005/8/layout/hProcess9"/>
    <dgm:cxn modelId="{4C02B71A-915B-4D8A-9A4D-FB0E8092DADF}" type="presParOf" srcId="{E876A6DC-3246-4E72-924B-4CB5DEE0BACE}" destId="{2D6DC927-BA2F-42CD-BAFA-77EDBC6E1DF9}" srcOrd="0" destOrd="0" presId="urn:microsoft.com/office/officeart/2005/8/layout/hProcess9"/>
    <dgm:cxn modelId="{D64DD441-4F93-4624-95C2-96B82740ABD3}" type="presParOf" srcId="{E876A6DC-3246-4E72-924B-4CB5DEE0BACE}" destId="{BE3AD181-7792-40D3-A331-7AADDBCF3DA1}" srcOrd="1" destOrd="0" presId="urn:microsoft.com/office/officeart/2005/8/layout/hProcess9"/>
    <dgm:cxn modelId="{FC74FCB4-5318-4D49-A4BA-64DC97D8DCE7}" type="presParOf" srcId="{E876A6DC-3246-4E72-924B-4CB5DEE0BACE}" destId="{895F2768-2CAA-409A-971A-3EFE8CB2CCEA}"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153198-3956-4226-B612-90075811400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B0392368-EB89-4EC0-99A0-342E9569BC1D}">
      <dgm:prSet phldrT="[Texte]"/>
      <dgm:spPr/>
      <dgm:t>
        <a:bodyPr/>
        <a:lstStyle/>
        <a:p>
          <a:r>
            <a:rPr lang="fr-FR" b="1" dirty="0">
              <a:latin typeface="Arial" panose="020B0604020202020204" pitchFamily="34" charset="0"/>
              <a:ea typeface="Times New Roman" panose="02020603050405020304" pitchFamily="18" charset="0"/>
              <a:cs typeface="Times New Roman" panose="02020603050405020304" pitchFamily="18" charset="0"/>
            </a:rPr>
            <a:t>Commission d’interrogation</a:t>
          </a:r>
          <a:endParaRPr lang="fr-FR" b="1" dirty="0"/>
        </a:p>
      </dgm:t>
    </dgm:pt>
    <dgm:pt modelId="{510FA18C-BCB9-4F16-8316-C89E1C61B1AE}" type="parTrans" cxnId="{E05D1791-E186-445F-B403-C50045D6671F}">
      <dgm:prSet/>
      <dgm:spPr/>
      <dgm:t>
        <a:bodyPr/>
        <a:lstStyle/>
        <a:p>
          <a:endParaRPr lang="fr-FR"/>
        </a:p>
      </dgm:t>
    </dgm:pt>
    <dgm:pt modelId="{91BACA53-5653-4B4F-8A2C-25418C5F50FC}" type="sibTrans" cxnId="{E05D1791-E186-445F-B403-C50045D6671F}">
      <dgm:prSet/>
      <dgm:spPr/>
      <dgm:t>
        <a:bodyPr/>
        <a:lstStyle/>
        <a:p>
          <a:endParaRPr lang="fr-FR"/>
        </a:p>
      </dgm:t>
    </dgm:pt>
    <dgm:pt modelId="{43499917-2F28-422D-85C4-AFBFF6249FA1}">
      <dgm:prSet/>
      <dgm:spPr/>
      <dgm:t>
        <a:bodyPr/>
        <a:lstStyle/>
        <a:p>
          <a:r>
            <a:rPr lang="fr-FR" dirty="0">
              <a:latin typeface="Arial" panose="020B0604020202020204" pitchFamily="34" charset="0"/>
              <a:ea typeface="Times New Roman" panose="02020603050405020304" pitchFamily="18" charset="0"/>
              <a:cs typeface="Times New Roman" panose="02020603050405020304" pitchFamily="18" charset="0"/>
            </a:rPr>
            <a:t>Un professeur d'économie et gestion chargé de l'enseignement des activités D2</a:t>
          </a:r>
        </a:p>
      </dgm:t>
    </dgm:pt>
    <dgm:pt modelId="{39C2A5A3-C825-44C2-B8E9-8C88FE57E23C}" type="parTrans" cxnId="{8FD8C5CC-3661-4310-A8F9-BB79813D63CD}">
      <dgm:prSet/>
      <dgm:spPr/>
      <dgm:t>
        <a:bodyPr/>
        <a:lstStyle/>
        <a:p>
          <a:endParaRPr lang="fr-FR"/>
        </a:p>
      </dgm:t>
    </dgm:pt>
    <dgm:pt modelId="{6D5A3281-AC81-494A-95BA-A3F9C3B8AEED}" type="sibTrans" cxnId="{8FD8C5CC-3661-4310-A8F9-BB79813D63CD}">
      <dgm:prSet/>
      <dgm:spPr/>
      <dgm:t>
        <a:bodyPr/>
        <a:lstStyle/>
        <a:p>
          <a:endParaRPr lang="fr-FR"/>
        </a:p>
      </dgm:t>
    </dgm:pt>
    <dgm:pt modelId="{A34DBA65-C5E3-4C74-A95F-AC8D09C73CEE}">
      <dgm:prSet/>
      <dgm:spPr/>
      <dgm:t>
        <a:bodyPr/>
        <a:lstStyle/>
        <a:p>
          <a:r>
            <a:rPr lang="fr-FR" dirty="0">
              <a:latin typeface="Arial" panose="020B0604020202020204" pitchFamily="34" charset="0"/>
              <a:ea typeface="Times New Roman" panose="02020603050405020304" pitchFamily="18" charset="0"/>
              <a:cs typeface="Times New Roman" panose="02020603050405020304" pitchFamily="18" charset="0"/>
            </a:rPr>
            <a:t>Un professionnel en activité dans une PME ou à défaut un professeur chargé de l’enseignement professionnel</a:t>
          </a:r>
        </a:p>
      </dgm:t>
    </dgm:pt>
    <dgm:pt modelId="{9E46482D-5FEF-4E94-9AC4-0E0F0674FFA9}" type="parTrans" cxnId="{AC22CB43-36BD-4ECD-AB44-01E685567507}">
      <dgm:prSet/>
      <dgm:spPr/>
      <dgm:t>
        <a:bodyPr/>
        <a:lstStyle/>
        <a:p>
          <a:endParaRPr lang="fr-FR"/>
        </a:p>
      </dgm:t>
    </dgm:pt>
    <dgm:pt modelId="{845B8BF6-04ED-4D43-85C3-FF852BB06782}" type="sibTrans" cxnId="{AC22CB43-36BD-4ECD-AB44-01E685567507}">
      <dgm:prSet/>
      <dgm:spPr/>
      <dgm:t>
        <a:bodyPr/>
        <a:lstStyle/>
        <a:p>
          <a:endParaRPr lang="fr-FR"/>
        </a:p>
      </dgm:t>
    </dgm:pt>
    <dgm:pt modelId="{D789B4DB-DD5C-4B9F-BE50-C39F71C8D56C}" type="pres">
      <dgm:prSet presAssocID="{84153198-3956-4226-B612-900758114006}" presName="hierChild1" presStyleCnt="0">
        <dgm:presLayoutVars>
          <dgm:chPref val="1"/>
          <dgm:dir/>
          <dgm:animOne val="branch"/>
          <dgm:animLvl val="lvl"/>
          <dgm:resizeHandles/>
        </dgm:presLayoutVars>
      </dgm:prSet>
      <dgm:spPr/>
    </dgm:pt>
    <dgm:pt modelId="{1C8A6BA3-F2AF-4E43-81DC-3CDF06B12FD6}" type="pres">
      <dgm:prSet presAssocID="{B0392368-EB89-4EC0-99A0-342E9569BC1D}" presName="hierRoot1" presStyleCnt="0"/>
      <dgm:spPr/>
    </dgm:pt>
    <dgm:pt modelId="{2AA3112E-15BF-4F4C-9A4E-B605536E4478}" type="pres">
      <dgm:prSet presAssocID="{B0392368-EB89-4EC0-99A0-342E9569BC1D}" presName="composite" presStyleCnt="0"/>
      <dgm:spPr/>
    </dgm:pt>
    <dgm:pt modelId="{E512ECE0-B5B3-44FF-AB00-5D58EE379293}" type="pres">
      <dgm:prSet presAssocID="{B0392368-EB89-4EC0-99A0-342E9569BC1D}" presName="background" presStyleLbl="node0" presStyleIdx="0" presStyleCnt="1"/>
      <dgm:spPr/>
    </dgm:pt>
    <dgm:pt modelId="{426D7DF0-C70E-4C51-A69D-6434E97D9222}" type="pres">
      <dgm:prSet presAssocID="{B0392368-EB89-4EC0-99A0-342E9569BC1D}" presName="text" presStyleLbl="fgAcc0" presStyleIdx="0" presStyleCnt="1" custScaleY="54657">
        <dgm:presLayoutVars>
          <dgm:chPref val="3"/>
        </dgm:presLayoutVars>
      </dgm:prSet>
      <dgm:spPr/>
    </dgm:pt>
    <dgm:pt modelId="{6FCA3D77-E7B1-4D14-B680-B89D6E785167}" type="pres">
      <dgm:prSet presAssocID="{B0392368-EB89-4EC0-99A0-342E9569BC1D}" presName="hierChild2" presStyleCnt="0"/>
      <dgm:spPr/>
    </dgm:pt>
    <dgm:pt modelId="{DF69ADDB-BC41-4087-BCC1-4334E7686668}" type="pres">
      <dgm:prSet presAssocID="{39C2A5A3-C825-44C2-B8E9-8C88FE57E23C}" presName="Name10" presStyleLbl="parChTrans1D2" presStyleIdx="0" presStyleCnt="2"/>
      <dgm:spPr/>
    </dgm:pt>
    <dgm:pt modelId="{87496B06-CF73-456D-A3F9-819644B31904}" type="pres">
      <dgm:prSet presAssocID="{43499917-2F28-422D-85C4-AFBFF6249FA1}" presName="hierRoot2" presStyleCnt="0"/>
      <dgm:spPr/>
    </dgm:pt>
    <dgm:pt modelId="{83414830-605A-4383-9E5C-11741A830002}" type="pres">
      <dgm:prSet presAssocID="{43499917-2F28-422D-85C4-AFBFF6249FA1}" presName="composite2" presStyleCnt="0"/>
      <dgm:spPr/>
    </dgm:pt>
    <dgm:pt modelId="{57D76A75-B305-46E5-B4C3-D40B6701B245}" type="pres">
      <dgm:prSet presAssocID="{43499917-2F28-422D-85C4-AFBFF6249FA1}" presName="background2" presStyleLbl="node2" presStyleIdx="0" presStyleCnt="2"/>
      <dgm:spPr/>
    </dgm:pt>
    <dgm:pt modelId="{828FA7AB-91B8-4883-94B2-E1FB7D8ED987}" type="pres">
      <dgm:prSet presAssocID="{43499917-2F28-422D-85C4-AFBFF6249FA1}" presName="text2" presStyleLbl="fgAcc2" presStyleIdx="0" presStyleCnt="2" custScaleX="177001">
        <dgm:presLayoutVars>
          <dgm:chPref val="3"/>
        </dgm:presLayoutVars>
      </dgm:prSet>
      <dgm:spPr/>
    </dgm:pt>
    <dgm:pt modelId="{DAFECEA1-0460-455A-BF55-164742220057}" type="pres">
      <dgm:prSet presAssocID="{43499917-2F28-422D-85C4-AFBFF6249FA1}" presName="hierChild3" presStyleCnt="0"/>
      <dgm:spPr/>
    </dgm:pt>
    <dgm:pt modelId="{ECF9B10F-0BE1-402B-9B7A-FEED02C969D9}" type="pres">
      <dgm:prSet presAssocID="{9E46482D-5FEF-4E94-9AC4-0E0F0674FFA9}" presName="Name10" presStyleLbl="parChTrans1D2" presStyleIdx="1" presStyleCnt="2"/>
      <dgm:spPr/>
    </dgm:pt>
    <dgm:pt modelId="{0AC36C54-FC20-4D0D-ABD4-1513257233C4}" type="pres">
      <dgm:prSet presAssocID="{A34DBA65-C5E3-4C74-A95F-AC8D09C73CEE}" presName="hierRoot2" presStyleCnt="0"/>
      <dgm:spPr/>
    </dgm:pt>
    <dgm:pt modelId="{C21F2011-9949-4025-A174-1513A45FC7FE}" type="pres">
      <dgm:prSet presAssocID="{A34DBA65-C5E3-4C74-A95F-AC8D09C73CEE}" presName="composite2" presStyleCnt="0"/>
      <dgm:spPr/>
    </dgm:pt>
    <dgm:pt modelId="{6EC1AACF-7FAA-4B3A-A768-5A2C978FBC71}" type="pres">
      <dgm:prSet presAssocID="{A34DBA65-C5E3-4C74-A95F-AC8D09C73CEE}" presName="background2" presStyleLbl="node2" presStyleIdx="1" presStyleCnt="2"/>
      <dgm:spPr/>
    </dgm:pt>
    <dgm:pt modelId="{6D0A4B2A-BA5A-4EA3-9843-1A8B6FB2F995}" type="pres">
      <dgm:prSet presAssocID="{A34DBA65-C5E3-4C74-A95F-AC8D09C73CEE}" presName="text2" presStyleLbl="fgAcc2" presStyleIdx="1" presStyleCnt="2" custScaleX="177001">
        <dgm:presLayoutVars>
          <dgm:chPref val="3"/>
        </dgm:presLayoutVars>
      </dgm:prSet>
      <dgm:spPr/>
    </dgm:pt>
    <dgm:pt modelId="{CBF766AE-3E75-4404-9207-A5470EF08BC9}" type="pres">
      <dgm:prSet presAssocID="{A34DBA65-C5E3-4C74-A95F-AC8D09C73CEE}" presName="hierChild3" presStyleCnt="0"/>
      <dgm:spPr/>
    </dgm:pt>
  </dgm:ptLst>
  <dgm:cxnLst>
    <dgm:cxn modelId="{763AA905-A2AD-402D-BB06-4FCB3FD1442C}" type="presOf" srcId="{B0392368-EB89-4EC0-99A0-342E9569BC1D}" destId="{426D7DF0-C70E-4C51-A69D-6434E97D9222}" srcOrd="0" destOrd="0" presId="urn:microsoft.com/office/officeart/2005/8/layout/hierarchy1"/>
    <dgm:cxn modelId="{1F04A460-D81E-4387-89A4-7B09F70A44F9}" type="presOf" srcId="{43499917-2F28-422D-85C4-AFBFF6249FA1}" destId="{828FA7AB-91B8-4883-94B2-E1FB7D8ED987}" srcOrd="0" destOrd="0" presId="urn:microsoft.com/office/officeart/2005/8/layout/hierarchy1"/>
    <dgm:cxn modelId="{AC22CB43-36BD-4ECD-AB44-01E685567507}" srcId="{B0392368-EB89-4EC0-99A0-342E9569BC1D}" destId="{A34DBA65-C5E3-4C74-A95F-AC8D09C73CEE}" srcOrd="1" destOrd="0" parTransId="{9E46482D-5FEF-4E94-9AC4-0E0F0674FFA9}" sibTransId="{845B8BF6-04ED-4D43-85C3-FF852BB06782}"/>
    <dgm:cxn modelId="{33B8B945-3F45-4FE8-A76C-52825F0DCF2F}" type="presOf" srcId="{9E46482D-5FEF-4E94-9AC4-0E0F0674FFA9}" destId="{ECF9B10F-0BE1-402B-9B7A-FEED02C969D9}" srcOrd="0" destOrd="0" presId="urn:microsoft.com/office/officeart/2005/8/layout/hierarchy1"/>
    <dgm:cxn modelId="{FF93AF82-04A5-42F3-9B85-BBADFFD067B0}" type="presOf" srcId="{39C2A5A3-C825-44C2-B8E9-8C88FE57E23C}" destId="{DF69ADDB-BC41-4087-BCC1-4334E7686668}" srcOrd="0" destOrd="0" presId="urn:microsoft.com/office/officeart/2005/8/layout/hierarchy1"/>
    <dgm:cxn modelId="{E05D1791-E186-445F-B403-C50045D6671F}" srcId="{84153198-3956-4226-B612-900758114006}" destId="{B0392368-EB89-4EC0-99A0-342E9569BC1D}" srcOrd="0" destOrd="0" parTransId="{510FA18C-BCB9-4F16-8316-C89E1C61B1AE}" sibTransId="{91BACA53-5653-4B4F-8A2C-25418C5F50FC}"/>
    <dgm:cxn modelId="{19348EA3-ACB3-4FAF-BB91-AF66C6CF0B96}" type="presOf" srcId="{A34DBA65-C5E3-4C74-A95F-AC8D09C73CEE}" destId="{6D0A4B2A-BA5A-4EA3-9843-1A8B6FB2F995}" srcOrd="0" destOrd="0" presId="urn:microsoft.com/office/officeart/2005/8/layout/hierarchy1"/>
    <dgm:cxn modelId="{269EE9C9-54CF-40F0-924D-3567E4DCB9F9}" type="presOf" srcId="{84153198-3956-4226-B612-900758114006}" destId="{D789B4DB-DD5C-4B9F-BE50-C39F71C8D56C}" srcOrd="0" destOrd="0" presId="urn:microsoft.com/office/officeart/2005/8/layout/hierarchy1"/>
    <dgm:cxn modelId="{8FD8C5CC-3661-4310-A8F9-BB79813D63CD}" srcId="{B0392368-EB89-4EC0-99A0-342E9569BC1D}" destId="{43499917-2F28-422D-85C4-AFBFF6249FA1}" srcOrd="0" destOrd="0" parTransId="{39C2A5A3-C825-44C2-B8E9-8C88FE57E23C}" sibTransId="{6D5A3281-AC81-494A-95BA-A3F9C3B8AEED}"/>
    <dgm:cxn modelId="{B1A07291-B1C8-494B-BDFE-F560DA0A4A21}" type="presParOf" srcId="{D789B4DB-DD5C-4B9F-BE50-C39F71C8D56C}" destId="{1C8A6BA3-F2AF-4E43-81DC-3CDF06B12FD6}" srcOrd="0" destOrd="0" presId="urn:microsoft.com/office/officeart/2005/8/layout/hierarchy1"/>
    <dgm:cxn modelId="{5CF9E194-E94E-43AD-8645-2D8339DB77EB}" type="presParOf" srcId="{1C8A6BA3-F2AF-4E43-81DC-3CDF06B12FD6}" destId="{2AA3112E-15BF-4F4C-9A4E-B605536E4478}" srcOrd="0" destOrd="0" presId="urn:microsoft.com/office/officeart/2005/8/layout/hierarchy1"/>
    <dgm:cxn modelId="{AFE8FF8E-E767-429E-88BA-3F588A5CB0A2}" type="presParOf" srcId="{2AA3112E-15BF-4F4C-9A4E-B605536E4478}" destId="{E512ECE0-B5B3-44FF-AB00-5D58EE379293}" srcOrd="0" destOrd="0" presId="urn:microsoft.com/office/officeart/2005/8/layout/hierarchy1"/>
    <dgm:cxn modelId="{EBE9277D-7650-4236-898D-8440EBCFEC75}" type="presParOf" srcId="{2AA3112E-15BF-4F4C-9A4E-B605536E4478}" destId="{426D7DF0-C70E-4C51-A69D-6434E97D9222}" srcOrd="1" destOrd="0" presId="urn:microsoft.com/office/officeart/2005/8/layout/hierarchy1"/>
    <dgm:cxn modelId="{5A95E2B2-C763-40DB-A37D-EB56278D9E87}" type="presParOf" srcId="{1C8A6BA3-F2AF-4E43-81DC-3CDF06B12FD6}" destId="{6FCA3D77-E7B1-4D14-B680-B89D6E785167}" srcOrd="1" destOrd="0" presId="urn:microsoft.com/office/officeart/2005/8/layout/hierarchy1"/>
    <dgm:cxn modelId="{05C86398-810E-4043-8A97-C736F558D3C2}" type="presParOf" srcId="{6FCA3D77-E7B1-4D14-B680-B89D6E785167}" destId="{DF69ADDB-BC41-4087-BCC1-4334E7686668}" srcOrd="0" destOrd="0" presId="urn:microsoft.com/office/officeart/2005/8/layout/hierarchy1"/>
    <dgm:cxn modelId="{1AF7A56C-9C5D-4A62-8A49-17BEAA702F3C}" type="presParOf" srcId="{6FCA3D77-E7B1-4D14-B680-B89D6E785167}" destId="{87496B06-CF73-456D-A3F9-819644B31904}" srcOrd="1" destOrd="0" presId="urn:microsoft.com/office/officeart/2005/8/layout/hierarchy1"/>
    <dgm:cxn modelId="{70F31A93-42BC-44BA-84FD-69FA13E9B48F}" type="presParOf" srcId="{87496B06-CF73-456D-A3F9-819644B31904}" destId="{83414830-605A-4383-9E5C-11741A830002}" srcOrd="0" destOrd="0" presId="urn:microsoft.com/office/officeart/2005/8/layout/hierarchy1"/>
    <dgm:cxn modelId="{11752527-6211-46D5-B4DA-4F080C7A34A0}" type="presParOf" srcId="{83414830-605A-4383-9E5C-11741A830002}" destId="{57D76A75-B305-46E5-B4C3-D40B6701B245}" srcOrd="0" destOrd="0" presId="urn:microsoft.com/office/officeart/2005/8/layout/hierarchy1"/>
    <dgm:cxn modelId="{0972DB23-15CC-46EC-AB7E-2EFCF2959EEE}" type="presParOf" srcId="{83414830-605A-4383-9E5C-11741A830002}" destId="{828FA7AB-91B8-4883-94B2-E1FB7D8ED987}" srcOrd="1" destOrd="0" presId="urn:microsoft.com/office/officeart/2005/8/layout/hierarchy1"/>
    <dgm:cxn modelId="{8852BFBF-7E4F-4C73-99C3-7B1BA87D3653}" type="presParOf" srcId="{87496B06-CF73-456D-A3F9-819644B31904}" destId="{DAFECEA1-0460-455A-BF55-164742220057}" srcOrd="1" destOrd="0" presId="urn:microsoft.com/office/officeart/2005/8/layout/hierarchy1"/>
    <dgm:cxn modelId="{8265A618-CD7B-404D-A90B-4173A7A52555}" type="presParOf" srcId="{6FCA3D77-E7B1-4D14-B680-B89D6E785167}" destId="{ECF9B10F-0BE1-402B-9B7A-FEED02C969D9}" srcOrd="2" destOrd="0" presId="urn:microsoft.com/office/officeart/2005/8/layout/hierarchy1"/>
    <dgm:cxn modelId="{823EE44A-1AD2-4461-BD1C-831B3768033D}" type="presParOf" srcId="{6FCA3D77-E7B1-4D14-B680-B89D6E785167}" destId="{0AC36C54-FC20-4D0D-ABD4-1513257233C4}" srcOrd="3" destOrd="0" presId="urn:microsoft.com/office/officeart/2005/8/layout/hierarchy1"/>
    <dgm:cxn modelId="{8D2CD360-B23E-466C-8094-CE17EB94721A}" type="presParOf" srcId="{0AC36C54-FC20-4D0D-ABD4-1513257233C4}" destId="{C21F2011-9949-4025-A174-1513A45FC7FE}" srcOrd="0" destOrd="0" presId="urn:microsoft.com/office/officeart/2005/8/layout/hierarchy1"/>
    <dgm:cxn modelId="{7FD2186A-CAA9-49C6-A5B8-1A5280E74DE0}" type="presParOf" srcId="{C21F2011-9949-4025-A174-1513A45FC7FE}" destId="{6EC1AACF-7FAA-4B3A-A768-5A2C978FBC71}" srcOrd="0" destOrd="0" presId="urn:microsoft.com/office/officeart/2005/8/layout/hierarchy1"/>
    <dgm:cxn modelId="{4E62D0F0-4B10-47E1-9C91-622487687640}" type="presParOf" srcId="{C21F2011-9949-4025-A174-1513A45FC7FE}" destId="{6D0A4B2A-BA5A-4EA3-9843-1A8B6FB2F995}" srcOrd="1" destOrd="0" presId="urn:microsoft.com/office/officeart/2005/8/layout/hierarchy1"/>
    <dgm:cxn modelId="{34233032-3B2F-4CA9-A2F0-99BFFD7B339A}" type="presParOf" srcId="{0AC36C54-FC20-4D0D-ABD4-1513257233C4}" destId="{CBF766AE-3E75-4404-9207-A5470EF08BC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62BB2A-AA2F-4F33-A33E-0CC9ED4AAF79}" type="doc">
      <dgm:prSet loTypeId="urn:microsoft.com/office/officeart/2005/8/layout/process1" loCatId="process" qsTypeId="urn:microsoft.com/office/officeart/2005/8/quickstyle/simple1" qsCatId="simple" csTypeId="urn:microsoft.com/office/officeart/2005/8/colors/accent1_2" csCatId="accent1" phldr="1"/>
      <dgm:spPr/>
    </dgm:pt>
    <dgm:pt modelId="{916A65CB-F910-4F51-85F7-3E282A815E43}">
      <dgm:prSet phldrT="[Texte]"/>
      <dgm:spPr/>
      <dgm:t>
        <a:bodyPr/>
        <a:lstStyle/>
        <a:p>
          <a:r>
            <a:rPr lang="fr-FR" dirty="0">
              <a:latin typeface="Arial" panose="020B0604020202020204" pitchFamily="34" charset="0"/>
              <a:ea typeface="Times New Roman" panose="02020603050405020304" pitchFamily="18" charset="0"/>
              <a:cs typeface="Times New Roman" panose="02020603050405020304" pitchFamily="18" charset="0"/>
            </a:rPr>
            <a:t>Je dis </a:t>
          </a:r>
          <a:endParaRPr lang="fr-FR" dirty="0"/>
        </a:p>
      </dgm:t>
    </dgm:pt>
    <dgm:pt modelId="{88E2462E-3C7F-4FC2-8D37-7CE68E70EE2F}" type="parTrans" cxnId="{EE1D02E4-55F5-4408-A959-453DE6814985}">
      <dgm:prSet/>
      <dgm:spPr/>
      <dgm:t>
        <a:bodyPr/>
        <a:lstStyle/>
        <a:p>
          <a:endParaRPr lang="fr-FR"/>
        </a:p>
      </dgm:t>
    </dgm:pt>
    <dgm:pt modelId="{239D197F-B809-47E2-864D-C4826028C191}" type="sibTrans" cxnId="{EE1D02E4-55F5-4408-A959-453DE6814985}">
      <dgm:prSet/>
      <dgm:spPr/>
      <dgm:t>
        <a:bodyPr/>
        <a:lstStyle/>
        <a:p>
          <a:endParaRPr lang="fr-FR"/>
        </a:p>
      </dgm:t>
    </dgm:pt>
    <dgm:pt modelId="{20F8C9D1-F79E-4172-8195-6C102B981F94}">
      <dgm:prSet phldrT="[Texte]"/>
      <dgm:spPr/>
      <dgm:t>
        <a:bodyPr/>
        <a:lstStyle/>
        <a:p>
          <a:r>
            <a:rPr lang="fr-FR" dirty="0">
              <a:latin typeface="Arial" panose="020B0604020202020204" pitchFamily="34" charset="0"/>
              <a:ea typeface="Times New Roman" panose="02020603050405020304" pitchFamily="18" charset="0"/>
              <a:cs typeface="Times New Roman" panose="02020603050405020304" pitchFamily="18" charset="0"/>
            </a:rPr>
            <a:t>je montre </a:t>
          </a:r>
          <a:endParaRPr lang="fr-FR" dirty="0"/>
        </a:p>
      </dgm:t>
    </dgm:pt>
    <dgm:pt modelId="{3B7E6BE9-5E93-4BD5-BBA3-5B16E8CB77C6}" type="parTrans" cxnId="{C72051BA-9697-4179-8BD4-7C7A0E33C4F0}">
      <dgm:prSet/>
      <dgm:spPr/>
      <dgm:t>
        <a:bodyPr/>
        <a:lstStyle/>
        <a:p>
          <a:endParaRPr lang="fr-FR"/>
        </a:p>
      </dgm:t>
    </dgm:pt>
    <dgm:pt modelId="{A6ABC7C9-76C4-44C0-8D45-B51242F035A9}" type="sibTrans" cxnId="{C72051BA-9697-4179-8BD4-7C7A0E33C4F0}">
      <dgm:prSet/>
      <dgm:spPr/>
      <dgm:t>
        <a:bodyPr/>
        <a:lstStyle/>
        <a:p>
          <a:endParaRPr lang="fr-FR"/>
        </a:p>
      </dgm:t>
    </dgm:pt>
    <dgm:pt modelId="{F7596E1F-C2B6-4BA8-B749-6DC0CC2F7AD3}">
      <dgm:prSet phldrT="[Texte]"/>
      <dgm:spPr/>
      <dgm:t>
        <a:bodyPr/>
        <a:lstStyle/>
        <a:p>
          <a:r>
            <a:rPr lang="fr-FR" dirty="0">
              <a:latin typeface="Arial" panose="020B0604020202020204" pitchFamily="34" charset="0"/>
              <a:ea typeface="Times New Roman" panose="02020603050405020304" pitchFamily="18" charset="0"/>
              <a:cs typeface="Times New Roman" panose="02020603050405020304" pitchFamily="18" charset="0"/>
            </a:rPr>
            <a:t>je dis</a:t>
          </a:r>
          <a:endParaRPr lang="fr-FR" dirty="0"/>
        </a:p>
      </dgm:t>
    </dgm:pt>
    <dgm:pt modelId="{74DD2A08-84B9-47C8-BABA-D1B2C9D0F320}" type="parTrans" cxnId="{16E9DC66-9B54-4EB6-B349-48E3593D4081}">
      <dgm:prSet/>
      <dgm:spPr/>
      <dgm:t>
        <a:bodyPr/>
        <a:lstStyle/>
        <a:p>
          <a:endParaRPr lang="fr-FR"/>
        </a:p>
      </dgm:t>
    </dgm:pt>
    <dgm:pt modelId="{2ECD0531-9EF2-40F5-8363-28D4C49A2DFB}" type="sibTrans" cxnId="{16E9DC66-9B54-4EB6-B349-48E3593D4081}">
      <dgm:prSet/>
      <dgm:spPr/>
      <dgm:t>
        <a:bodyPr/>
        <a:lstStyle/>
        <a:p>
          <a:endParaRPr lang="fr-FR"/>
        </a:p>
      </dgm:t>
    </dgm:pt>
    <dgm:pt modelId="{4F858BB8-BB63-4A21-BFE2-1375F21A1275}">
      <dgm:prSet phldrT="[Texte]"/>
      <dgm:spPr/>
      <dgm:t>
        <a:bodyPr/>
        <a:lstStyle/>
        <a:p>
          <a:r>
            <a:rPr lang="fr-FR" dirty="0">
              <a:latin typeface="Arial" panose="020B0604020202020204" pitchFamily="34" charset="0"/>
              <a:ea typeface="Times New Roman" panose="02020603050405020304" pitchFamily="18" charset="0"/>
              <a:cs typeface="Times New Roman" panose="02020603050405020304" pitchFamily="18" charset="0"/>
            </a:rPr>
            <a:t> je montre </a:t>
          </a:r>
          <a:endParaRPr lang="fr-FR" dirty="0"/>
        </a:p>
      </dgm:t>
    </dgm:pt>
    <dgm:pt modelId="{357EDC37-22A4-4C36-9CA8-099A95B8AF04}" type="parTrans" cxnId="{D8FAF1C8-C06A-483B-BA35-553D4679E031}">
      <dgm:prSet/>
      <dgm:spPr/>
      <dgm:t>
        <a:bodyPr/>
        <a:lstStyle/>
        <a:p>
          <a:endParaRPr lang="fr-FR"/>
        </a:p>
      </dgm:t>
    </dgm:pt>
    <dgm:pt modelId="{21FFAEE9-A177-42C6-828B-D746AD632EB0}" type="sibTrans" cxnId="{D8FAF1C8-C06A-483B-BA35-553D4679E031}">
      <dgm:prSet/>
      <dgm:spPr/>
      <dgm:t>
        <a:bodyPr/>
        <a:lstStyle/>
        <a:p>
          <a:endParaRPr lang="fr-FR"/>
        </a:p>
      </dgm:t>
    </dgm:pt>
    <dgm:pt modelId="{9536D071-A23D-407A-9BEE-8B688C4FE070}">
      <dgm:prSet phldrT="[Texte]"/>
      <dgm:spPr/>
      <dgm:t>
        <a:bodyPr/>
        <a:lstStyle/>
        <a:p>
          <a:r>
            <a:rPr lang="fr-FR" dirty="0">
              <a:latin typeface="Arial" panose="020B0604020202020204" pitchFamily="34" charset="0"/>
              <a:ea typeface="Times New Roman" panose="02020603050405020304" pitchFamily="18" charset="0"/>
              <a:cs typeface="Times New Roman" panose="02020603050405020304" pitchFamily="18" charset="0"/>
            </a:rPr>
            <a:t>etc.</a:t>
          </a:r>
          <a:endParaRPr lang="fr-FR" dirty="0"/>
        </a:p>
      </dgm:t>
    </dgm:pt>
    <dgm:pt modelId="{CD9C5BB6-334F-4F3B-9E5A-536B64BF7E66}" type="parTrans" cxnId="{9397A08E-03ED-495F-99CF-DA498581B77A}">
      <dgm:prSet/>
      <dgm:spPr/>
      <dgm:t>
        <a:bodyPr/>
        <a:lstStyle/>
        <a:p>
          <a:endParaRPr lang="fr-FR"/>
        </a:p>
      </dgm:t>
    </dgm:pt>
    <dgm:pt modelId="{F34E1D97-50A7-4581-9CFA-7713C420636A}" type="sibTrans" cxnId="{9397A08E-03ED-495F-99CF-DA498581B77A}">
      <dgm:prSet/>
      <dgm:spPr/>
      <dgm:t>
        <a:bodyPr/>
        <a:lstStyle/>
        <a:p>
          <a:endParaRPr lang="fr-FR"/>
        </a:p>
      </dgm:t>
    </dgm:pt>
    <dgm:pt modelId="{3AF4E0BE-5CF9-4716-8687-F459DF668EE9}" type="pres">
      <dgm:prSet presAssocID="{8F62BB2A-AA2F-4F33-A33E-0CC9ED4AAF79}" presName="Name0" presStyleCnt="0">
        <dgm:presLayoutVars>
          <dgm:dir/>
          <dgm:resizeHandles val="exact"/>
        </dgm:presLayoutVars>
      </dgm:prSet>
      <dgm:spPr/>
    </dgm:pt>
    <dgm:pt modelId="{D0936BF3-8388-4519-9665-7F74B066C1E0}" type="pres">
      <dgm:prSet presAssocID="{916A65CB-F910-4F51-85F7-3E282A815E43}" presName="node" presStyleLbl="node1" presStyleIdx="0" presStyleCnt="5">
        <dgm:presLayoutVars>
          <dgm:bulletEnabled val="1"/>
        </dgm:presLayoutVars>
      </dgm:prSet>
      <dgm:spPr/>
    </dgm:pt>
    <dgm:pt modelId="{3D0AD687-C451-44CB-A77F-7E00D233FEE9}" type="pres">
      <dgm:prSet presAssocID="{239D197F-B809-47E2-864D-C4826028C191}" presName="sibTrans" presStyleLbl="sibTrans2D1" presStyleIdx="0" presStyleCnt="4"/>
      <dgm:spPr/>
    </dgm:pt>
    <dgm:pt modelId="{2FD145F7-E855-476E-8EDD-144FB842DE58}" type="pres">
      <dgm:prSet presAssocID="{239D197F-B809-47E2-864D-C4826028C191}" presName="connectorText" presStyleLbl="sibTrans2D1" presStyleIdx="0" presStyleCnt="4"/>
      <dgm:spPr/>
    </dgm:pt>
    <dgm:pt modelId="{C3FE5139-822A-4514-AC5E-E3165FCE718A}" type="pres">
      <dgm:prSet presAssocID="{20F8C9D1-F79E-4172-8195-6C102B981F94}" presName="node" presStyleLbl="node1" presStyleIdx="1" presStyleCnt="5">
        <dgm:presLayoutVars>
          <dgm:bulletEnabled val="1"/>
        </dgm:presLayoutVars>
      </dgm:prSet>
      <dgm:spPr/>
    </dgm:pt>
    <dgm:pt modelId="{D0BD8A88-C1D0-4B3F-9F0A-ED600A1BEABB}" type="pres">
      <dgm:prSet presAssocID="{A6ABC7C9-76C4-44C0-8D45-B51242F035A9}" presName="sibTrans" presStyleLbl="sibTrans2D1" presStyleIdx="1" presStyleCnt="4"/>
      <dgm:spPr/>
    </dgm:pt>
    <dgm:pt modelId="{721BBC4D-3173-402D-B785-CC627EE1E98B}" type="pres">
      <dgm:prSet presAssocID="{A6ABC7C9-76C4-44C0-8D45-B51242F035A9}" presName="connectorText" presStyleLbl="sibTrans2D1" presStyleIdx="1" presStyleCnt="4"/>
      <dgm:spPr/>
    </dgm:pt>
    <dgm:pt modelId="{8E4AD183-D954-4EAB-B1AF-A3AB48838478}" type="pres">
      <dgm:prSet presAssocID="{F7596E1F-C2B6-4BA8-B749-6DC0CC2F7AD3}" presName="node" presStyleLbl="node1" presStyleIdx="2" presStyleCnt="5">
        <dgm:presLayoutVars>
          <dgm:bulletEnabled val="1"/>
        </dgm:presLayoutVars>
      </dgm:prSet>
      <dgm:spPr/>
    </dgm:pt>
    <dgm:pt modelId="{F44A7662-C56F-487B-9643-B682229577A1}" type="pres">
      <dgm:prSet presAssocID="{2ECD0531-9EF2-40F5-8363-28D4C49A2DFB}" presName="sibTrans" presStyleLbl="sibTrans2D1" presStyleIdx="2" presStyleCnt="4"/>
      <dgm:spPr/>
    </dgm:pt>
    <dgm:pt modelId="{399F3CBC-CD98-4370-B14D-596E0102701A}" type="pres">
      <dgm:prSet presAssocID="{2ECD0531-9EF2-40F5-8363-28D4C49A2DFB}" presName="connectorText" presStyleLbl="sibTrans2D1" presStyleIdx="2" presStyleCnt="4"/>
      <dgm:spPr/>
    </dgm:pt>
    <dgm:pt modelId="{6E64B213-CDDF-4BBE-BD77-E4FC1EFE7069}" type="pres">
      <dgm:prSet presAssocID="{4F858BB8-BB63-4A21-BFE2-1375F21A1275}" presName="node" presStyleLbl="node1" presStyleIdx="3" presStyleCnt="5">
        <dgm:presLayoutVars>
          <dgm:bulletEnabled val="1"/>
        </dgm:presLayoutVars>
      </dgm:prSet>
      <dgm:spPr/>
    </dgm:pt>
    <dgm:pt modelId="{A4DC86DB-566E-424A-B925-75D3B1C15934}" type="pres">
      <dgm:prSet presAssocID="{21FFAEE9-A177-42C6-828B-D746AD632EB0}" presName="sibTrans" presStyleLbl="sibTrans2D1" presStyleIdx="3" presStyleCnt="4"/>
      <dgm:spPr/>
    </dgm:pt>
    <dgm:pt modelId="{BCA1315C-F983-4793-9D0D-288867B647CC}" type="pres">
      <dgm:prSet presAssocID="{21FFAEE9-A177-42C6-828B-D746AD632EB0}" presName="connectorText" presStyleLbl="sibTrans2D1" presStyleIdx="3" presStyleCnt="4"/>
      <dgm:spPr/>
    </dgm:pt>
    <dgm:pt modelId="{B596CA31-91EE-4DC8-A500-3630C20DE9F5}" type="pres">
      <dgm:prSet presAssocID="{9536D071-A23D-407A-9BEE-8B688C4FE070}" presName="node" presStyleLbl="node1" presStyleIdx="4" presStyleCnt="5">
        <dgm:presLayoutVars>
          <dgm:bulletEnabled val="1"/>
        </dgm:presLayoutVars>
      </dgm:prSet>
      <dgm:spPr/>
    </dgm:pt>
  </dgm:ptLst>
  <dgm:cxnLst>
    <dgm:cxn modelId="{8EE9650C-3042-487A-BD10-362790E77786}" type="presOf" srcId="{F7596E1F-C2B6-4BA8-B749-6DC0CC2F7AD3}" destId="{8E4AD183-D954-4EAB-B1AF-A3AB48838478}" srcOrd="0" destOrd="0" presId="urn:microsoft.com/office/officeart/2005/8/layout/process1"/>
    <dgm:cxn modelId="{244C4A21-221D-4790-BC31-F50D330BEA13}" type="presOf" srcId="{21FFAEE9-A177-42C6-828B-D746AD632EB0}" destId="{A4DC86DB-566E-424A-B925-75D3B1C15934}" srcOrd="0" destOrd="0" presId="urn:microsoft.com/office/officeart/2005/8/layout/process1"/>
    <dgm:cxn modelId="{844E9022-35E5-4381-BF90-A01285202CA5}" type="presOf" srcId="{239D197F-B809-47E2-864D-C4826028C191}" destId="{2FD145F7-E855-476E-8EDD-144FB842DE58}" srcOrd="1" destOrd="0" presId="urn:microsoft.com/office/officeart/2005/8/layout/process1"/>
    <dgm:cxn modelId="{86D4DF2A-05FA-42DF-9287-4FA53B8BD975}" type="presOf" srcId="{A6ABC7C9-76C4-44C0-8D45-B51242F035A9}" destId="{D0BD8A88-C1D0-4B3F-9F0A-ED600A1BEABB}" srcOrd="0" destOrd="0" presId="urn:microsoft.com/office/officeart/2005/8/layout/process1"/>
    <dgm:cxn modelId="{F5B93A2B-F0E1-437A-9FD0-8073F6189D38}" type="presOf" srcId="{8F62BB2A-AA2F-4F33-A33E-0CC9ED4AAF79}" destId="{3AF4E0BE-5CF9-4716-8687-F459DF668EE9}" srcOrd="0" destOrd="0" presId="urn:microsoft.com/office/officeart/2005/8/layout/process1"/>
    <dgm:cxn modelId="{F85EF93E-76B0-467C-812F-A6E0986C7D04}" type="presOf" srcId="{4F858BB8-BB63-4A21-BFE2-1375F21A1275}" destId="{6E64B213-CDDF-4BBE-BD77-E4FC1EFE7069}" srcOrd="0" destOrd="0" presId="urn:microsoft.com/office/officeart/2005/8/layout/process1"/>
    <dgm:cxn modelId="{16E9DC66-9B54-4EB6-B349-48E3593D4081}" srcId="{8F62BB2A-AA2F-4F33-A33E-0CC9ED4AAF79}" destId="{F7596E1F-C2B6-4BA8-B749-6DC0CC2F7AD3}" srcOrd="2" destOrd="0" parTransId="{74DD2A08-84B9-47C8-BABA-D1B2C9D0F320}" sibTransId="{2ECD0531-9EF2-40F5-8363-28D4C49A2DFB}"/>
    <dgm:cxn modelId="{28EE5D6B-C604-45C1-9DBB-7665BD5769E4}" type="presOf" srcId="{916A65CB-F910-4F51-85F7-3E282A815E43}" destId="{D0936BF3-8388-4519-9665-7F74B066C1E0}" srcOrd="0" destOrd="0" presId="urn:microsoft.com/office/officeart/2005/8/layout/process1"/>
    <dgm:cxn modelId="{87166A6C-8EDA-49F0-9F03-C09992FD9D4B}" type="presOf" srcId="{A6ABC7C9-76C4-44C0-8D45-B51242F035A9}" destId="{721BBC4D-3173-402D-B785-CC627EE1E98B}" srcOrd="1" destOrd="0" presId="urn:microsoft.com/office/officeart/2005/8/layout/process1"/>
    <dgm:cxn modelId="{8BF80479-CEB1-4A99-B4FB-C01BE1D9E2E7}" type="presOf" srcId="{2ECD0531-9EF2-40F5-8363-28D4C49A2DFB}" destId="{399F3CBC-CD98-4370-B14D-596E0102701A}" srcOrd="1" destOrd="0" presId="urn:microsoft.com/office/officeart/2005/8/layout/process1"/>
    <dgm:cxn modelId="{9397A08E-03ED-495F-99CF-DA498581B77A}" srcId="{8F62BB2A-AA2F-4F33-A33E-0CC9ED4AAF79}" destId="{9536D071-A23D-407A-9BEE-8B688C4FE070}" srcOrd="4" destOrd="0" parTransId="{CD9C5BB6-334F-4F3B-9E5A-536B64BF7E66}" sibTransId="{F34E1D97-50A7-4581-9CFA-7713C420636A}"/>
    <dgm:cxn modelId="{73B9D89E-31A8-4822-A7A8-4BEAA0E39172}" type="presOf" srcId="{239D197F-B809-47E2-864D-C4826028C191}" destId="{3D0AD687-C451-44CB-A77F-7E00D233FEE9}" srcOrd="0" destOrd="0" presId="urn:microsoft.com/office/officeart/2005/8/layout/process1"/>
    <dgm:cxn modelId="{62D98BA9-4913-439C-A29C-6260F5EB9F50}" type="presOf" srcId="{9536D071-A23D-407A-9BEE-8B688C4FE070}" destId="{B596CA31-91EE-4DC8-A500-3630C20DE9F5}" srcOrd="0" destOrd="0" presId="urn:microsoft.com/office/officeart/2005/8/layout/process1"/>
    <dgm:cxn modelId="{C72051BA-9697-4179-8BD4-7C7A0E33C4F0}" srcId="{8F62BB2A-AA2F-4F33-A33E-0CC9ED4AAF79}" destId="{20F8C9D1-F79E-4172-8195-6C102B981F94}" srcOrd="1" destOrd="0" parTransId="{3B7E6BE9-5E93-4BD5-BBA3-5B16E8CB77C6}" sibTransId="{A6ABC7C9-76C4-44C0-8D45-B51242F035A9}"/>
    <dgm:cxn modelId="{D8FAF1C8-C06A-483B-BA35-553D4679E031}" srcId="{8F62BB2A-AA2F-4F33-A33E-0CC9ED4AAF79}" destId="{4F858BB8-BB63-4A21-BFE2-1375F21A1275}" srcOrd="3" destOrd="0" parTransId="{357EDC37-22A4-4C36-9CA8-099A95B8AF04}" sibTransId="{21FFAEE9-A177-42C6-828B-D746AD632EB0}"/>
    <dgm:cxn modelId="{9DEE79DA-6B26-459E-84D2-45A389B3F1AA}" type="presOf" srcId="{2ECD0531-9EF2-40F5-8363-28D4C49A2DFB}" destId="{F44A7662-C56F-487B-9643-B682229577A1}" srcOrd="0" destOrd="0" presId="urn:microsoft.com/office/officeart/2005/8/layout/process1"/>
    <dgm:cxn modelId="{F8F6A5DA-9D74-483A-9D6D-1BB4FAE73BB8}" type="presOf" srcId="{21FFAEE9-A177-42C6-828B-D746AD632EB0}" destId="{BCA1315C-F983-4793-9D0D-288867B647CC}" srcOrd="1" destOrd="0" presId="urn:microsoft.com/office/officeart/2005/8/layout/process1"/>
    <dgm:cxn modelId="{EE1D02E4-55F5-4408-A959-453DE6814985}" srcId="{8F62BB2A-AA2F-4F33-A33E-0CC9ED4AAF79}" destId="{916A65CB-F910-4F51-85F7-3E282A815E43}" srcOrd="0" destOrd="0" parTransId="{88E2462E-3C7F-4FC2-8D37-7CE68E70EE2F}" sibTransId="{239D197F-B809-47E2-864D-C4826028C191}"/>
    <dgm:cxn modelId="{1E3C04F0-1FEC-4B05-8A55-BA7D9D2F4086}" type="presOf" srcId="{20F8C9D1-F79E-4172-8195-6C102B981F94}" destId="{C3FE5139-822A-4514-AC5E-E3165FCE718A}" srcOrd="0" destOrd="0" presId="urn:microsoft.com/office/officeart/2005/8/layout/process1"/>
    <dgm:cxn modelId="{21108DCF-55FF-43EF-A841-6EB977DA1A47}" type="presParOf" srcId="{3AF4E0BE-5CF9-4716-8687-F459DF668EE9}" destId="{D0936BF3-8388-4519-9665-7F74B066C1E0}" srcOrd="0" destOrd="0" presId="urn:microsoft.com/office/officeart/2005/8/layout/process1"/>
    <dgm:cxn modelId="{7ED6E7B6-F7C0-4F1E-97D7-13625DE469C3}" type="presParOf" srcId="{3AF4E0BE-5CF9-4716-8687-F459DF668EE9}" destId="{3D0AD687-C451-44CB-A77F-7E00D233FEE9}" srcOrd="1" destOrd="0" presId="urn:microsoft.com/office/officeart/2005/8/layout/process1"/>
    <dgm:cxn modelId="{601C86EE-6D5C-427B-9726-545850BB30FF}" type="presParOf" srcId="{3D0AD687-C451-44CB-A77F-7E00D233FEE9}" destId="{2FD145F7-E855-476E-8EDD-144FB842DE58}" srcOrd="0" destOrd="0" presId="urn:microsoft.com/office/officeart/2005/8/layout/process1"/>
    <dgm:cxn modelId="{68F81044-5D39-4E7F-9FEA-C90ACD115C9C}" type="presParOf" srcId="{3AF4E0BE-5CF9-4716-8687-F459DF668EE9}" destId="{C3FE5139-822A-4514-AC5E-E3165FCE718A}" srcOrd="2" destOrd="0" presId="urn:microsoft.com/office/officeart/2005/8/layout/process1"/>
    <dgm:cxn modelId="{370E236D-1706-49BD-B148-9DD8A542C458}" type="presParOf" srcId="{3AF4E0BE-5CF9-4716-8687-F459DF668EE9}" destId="{D0BD8A88-C1D0-4B3F-9F0A-ED600A1BEABB}" srcOrd="3" destOrd="0" presId="urn:microsoft.com/office/officeart/2005/8/layout/process1"/>
    <dgm:cxn modelId="{1DE3EA80-C843-43E4-9982-2B55D6ACBD7D}" type="presParOf" srcId="{D0BD8A88-C1D0-4B3F-9F0A-ED600A1BEABB}" destId="{721BBC4D-3173-402D-B785-CC627EE1E98B}" srcOrd="0" destOrd="0" presId="urn:microsoft.com/office/officeart/2005/8/layout/process1"/>
    <dgm:cxn modelId="{05C8CD86-A4B8-4BAF-BB86-1C8B9699B841}" type="presParOf" srcId="{3AF4E0BE-5CF9-4716-8687-F459DF668EE9}" destId="{8E4AD183-D954-4EAB-B1AF-A3AB48838478}" srcOrd="4" destOrd="0" presId="urn:microsoft.com/office/officeart/2005/8/layout/process1"/>
    <dgm:cxn modelId="{48A51147-2808-4AE6-82BE-0E7442903C0B}" type="presParOf" srcId="{3AF4E0BE-5CF9-4716-8687-F459DF668EE9}" destId="{F44A7662-C56F-487B-9643-B682229577A1}" srcOrd="5" destOrd="0" presId="urn:microsoft.com/office/officeart/2005/8/layout/process1"/>
    <dgm:cxn modelId="{C47C2968-8373-4178-88AB-13812C299E3F}" type="presParOf" srcId="{F44A7662-C56F-487B-9643-B682229577A1}" destId="{399F3CBC-CD98-4370-B14D-596E0102701A}" srcOrd="0" destOrd="0" presId="urn:microsoft.com/office/officeart/2005/8/layout/process1"/>
    <dgm:cxn modelId="{FF5742D6-08E6-4A09-8F7A-8E35CA485236}" type="presParOf" srcId="{3AF4E0BE-5CF9-4716-8687-F459DF668EE9}" destId="{6E64B213-CDDF-4BBE-BD77-E4FC1EFE7069}" srcOrd="6" destOrd="0" presId="urn:microsoft.com/office/officeart/2005/8/layout/process1"/>
    <dgm:cxn modelId="{51954960-C90F-419B-9A39-F22BF8705780}" type="presParOf" srcId="{3AF4E0BE-5CF9-4716-8687-F459DF668EE9}" destId="{A4DC86DB-566E-424A-B925-75D3B1C15934}" srcOrd="7" destOrd="0" presId="urn:microsoft.com/office/officeart/2005/8/layout/process1"/>
    <dgm:cxn modelId="{C8B1B21C-FCA4-4E9E-9A48-7F86F18DDD87}" type="presParOf" srcId="{A4DC86DB-566E-424A-B925-75D3B1C15934}" destId="{BCA1315C-F983-4793-9D0D-288867B647CC}" srcOrd="0" destOrd="0" presId="urn:microsoft.com/office/officeart/2005/8/layout/process1"/>
    <dgm:cxn modelId="{C5E5ECD0-FA1C-430E-B918-8FACDA08BCBC}" type="presParOf" srcId="{3AF4E0BE-5CF9-4716-8687-F459DF668EE9}" destId="{B596CA31-91EE-4DC8-A500-3630C20DE9F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6EFF61-EA7F-46A9-92AA-80DD36ADB59F}"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fr-FR"/>
        </a:p>
      </dgm:t>
    </dgm:pt>
    <dgm:pt modelId="{D28BCED2-CD1A-4F42-966D-1F89DD02E311}">
      <dgm:prSet/>
      <dgm:spPr/>
      <dgm:t>
        <a:bodyPr/>
        <a:lstStyle/>
        <a:p>
          <a:pPr algn="l"/>
          <a:r>
            <a:rPr lang="fr-FR" dirty="0">
              <a:latin typeface="Arial" panose="020B0604020202020204" pitchFamily="34" charset="0"/>
              <a:cs typeface="Arial" panose="020B0604020202020204" pitchFamily="34" charset="0"/>
            </a:rPr>
            <a:t>Il sert au jury à</a:t>
          </a:r>
        </a:p>
      </dgm:t>
    </dgm:pt>
    <dgm:pt modelId="{241DB2B3-5850-44C9-B4C4-D9794B0D4A39}" type="parTrans" cxnId="{8C883CB9-FD11-4421-A022-1351F0B033EE}">
      <dgm:prSet/>
      <dgm:spPr/>
      <dgm:t>
        <a:bodyPr/>
        <a:lstStyle/>
        <a:p>
          <a:endParaRPr lang="fr-FR">
            <a:latin typeface="Arial" panose="020B0604020202020204" pitchFamily="34" charset="0"/>
            <a:cs typeface="Arial" panose="020B0604020202020204" pitchFamily="34" charset="0"/>
          </a:endParaRPr>
        </a:p>
      </dgm:t>
    </dgm:pt>
    <dgm:pt modelId="{3ACABB5D-8135-4124-A827-1BFC0CD2BD14}" type="sibTrans" cxnId="{8C883CB9-FD11-4421-A022-1351F0B033EE}">
      <dgm:prSet/>
      <dgm:spPr/>
      <dgm:t>
        <a:bodyPr/>
        <a:lstStyle/>
        <a:p>
          <a:endParaRPr lang="fr-FR">
            <a:latin typeface="Arial" panose="020B0604020202020204" pitchFamily="34" charset="0"/>
            <a:cs typeface="Arial" panose="020B0604020202020204" pitchFamily="34" charset="0"/>
          </a:endParaRPr>
        </a:p>
      </dgm:t>
    </dgm:pt>
    <dgm:pt modelId="{4D8B4B7E-EB10-49A4-86E6-6803914D60CC}">
      <dgm:prSet/>
      <dgm:spPr/>
      <dgm:t>
        <a:bodyPr/>
        <a:lstStyle/>
        <a:p>
          <a:pPr>
            <a:buFont typeface="Arial" panose="020B0604020202020204" pitchFamily="34" charset="0"/>
            <a:buChar char="-"/>
          </a:pPr>
          <a:r>
            <a:rPr lang="fr-FR" b="1" dirty="0">
              <a:latin typeface="Arial" panose="020B0604020202020204" pitchFamily="34" charset="0"/>
              <a:cs typeface="Arial" panose="020B0604020202020204" pitchFamily="34" charset="0"/>
            </a:rPr>
            <a:t>Évaluer votre compétence</a:t>
          </a:r>
          <a:r>
            <a:rPr lang="fr-FR"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professionnelles</a:t>
          </a:r>
          <a:r>
            <a:rPr lang="fr-FR" dirty="0">
              <a:latin typeface="Arial" panose="020B0604020202020204" pitchFamily="34" charset="0"/>
              <a:cs typeface="Arial" panose="020B0604020202020204" pitchFamily="34" charset="0"/>
            </a:rPr>
            <a:t> </a:t>
          </a:r>
        </a:p>
        <a:p>
          <a:pPr>
            <a:buFont typeface="Arial" panose="020B0604020202020204" pitchFamily="34" charset="0"/>
            <a:buChar char="-"/>
          </a:pPr>
          <a:r>
            <a:rPr lang="fr-FR" dirty="0">
              <a:latin typeface="Arial" panose="020B0604020202020204" pitchFamily="34" charset="0"/>
              <a:cs typeface="Arial" panose="020B0604020202020204" pitchFamily="34" charset="0"/>
              <a:sym typeface="Wingdings" panose="05000000000000000000" pitchFamily="2" charset="2"/>
            </a:rPr>
            <a:t></a:t>
          </a:r>
          <a:r>
            <a:rPr lang="fr-FR" dirty="0">
              <a:latin typeface="Arial" panose="020B0604020202020204" pitchFamily="34" charset="0"/>
              <a:cs typeface="Arial" panose="020B0604020202020204" pitchFamily="34" charset="0"/>
            </a:rPr>
            <a:t> vos solutions ou le travail réalisé est-il professionnel et logique ?</a:t>
          </a:r>
        </a:p>
      </dgm:t>
    </dgm:pt>
    <dgm:pt modelId="{3F1E8338-110A-4C82-98E5-3779A245A13C}" type="parTrans" cxnId="{7562D7FC-CF9E-4C37-AC5B-506546A128B6}">
      <dgm:prSet/>
      <dgm:spPr/>
      <dgm:t>
        <a:bodyPr/>
        <a:lstStyle/>
        <a:p>
          <a:endParaRPr lang="fr-FR">
            <a:latin typeface="Arial" panose="020B0604020202020204" pitchFamily="34" charset="0"/>
            <a:cs typeface="Arial" panose="020B0604020202020204" pitchFamily="34" charset="0"/>
          </a:endParaRPr>
        </a:p>
      </dgm:t>
    </dgm:pt>
    <dgm:pt modelId="{398180F9-3C6A-4F60-B1FC-0993FAE2D024}" type="sibTrans" cxnId="{7562D7FC-CF9E-4C37-AC5B-506546A128B6}">
      <dgm:prSet/>
      <dgm:spPr/>
      <dgm:t>
        <a:bodyPr/>
        <a:lstStyle/>
        <a:p>
          <a:endParaRPr lang="fr-FR">
            <a:latin typeface="Arial" panose="020B0604020202020204" pitchFamily="34" charset="0"/>
            <a:cs typeface="Arial" panose="020B0604020202020204" pitchFamily="34" charset="0"/>
          </a:endParaRPr>
        </a:p>
      </dgm:t>
    </dgm:pt>
    <dgm:pt modelId="{513955CA-21F9-4E84-AE86-CDB4D224B18B}">
      <dgm:prSet/>
      <dgm:spPr/>
      <dgm:t>
        <a:bodyPr/>
        <a:lstStyle/>
        <a:p>
          <a:pPr>
            <a:buFont typeface="Arial" panose="020B0604020202020204" pitchFamily="34" charset="0"/>
            <a:buChar char="-"/>
          </a:pPr>
          <a:r>
            <a:rPr lang="fr-FR" b="1" dirty="0">
              <a:latin typeface="Arial" panose="020B0604020202020204" pitchFamily="34" charset="0"/>
              <a:cs typeface="Arial" panose="020B0604020202020204" pitchFamily="34" charset="0"/>
            </a:rPr>
            <a:t>Vérifier, contrôler que votre projet est personnel </a:t>
          </a:r>
        </a:p>
        <a:p>
          <a:pPr>
            <a:buFont typeface="Arial" panose="020B0604020202020204" pitchFamily="34" charset="0"/>
            <a:buChar char="-"/>
          </a:pPr>
          <a:r>
            <a:rPr lang="fr-FR" dirty="0">
              <a:latin typeface="Arial" panose="020B0604020202020204" pitchFamily="34" charset="0"/>
              <a:cs typeface="Arial" panose="020B0604020202020204" pitchFamily="34" charset="0"/>
              <a:sym typeface="Wingdings" panose="05000000000000000000" pitchFamily="2" charset="2"/>
            </a:rPr>
            <a:t></a:t>
          </a:r>
          <a:r>
            <a:rPr lang="fr-FR" dirty="0">
              <a:latin typeface="Arial" panose="020B0604020202020204" pitchFamily="34" charset="0"/>
              <a:cs typeface="Arial" panose="020B0604020202020204" pitchFamily="34" charset="0"/>
            </a:rPr>
            <a:t> apportez les preuves de votre travail en annexe. Les différentes versions d’un questionnaire par exemple. Les brouillons et documents intermédiaires prouvent que vous avez conçu le questionnaire. Si vous apportez uniquement le document final, le jury peut penser que l’on vous a donné un questionnaire déjà fait.</a:t>
          </a:r>
        </a:p>
      </dgm:t>
    </dgm:pt>
    <dgm:pt modelId="{E2B05F1D-0842-43E0-BE4B-DC34BC640607}" type="parTrans" cxnId="{5CC6F2C6-2B0B-4E21-A8BC-5C183249409C}">
      <dgm:prSet/>
      <dgm:spPr/>
      <dgm:t>
        <a:bodyPr/>
        <a:lstStyle/>
        <a:p>
          <a:endParaRPr lang="fr-FR">
            <a:latin typeface="Arial" panose="020B0604020202020204" pitchFamily="34" charset="0"/>
            <a:cs typeface="Arial" panose="020B0604020202020204" pitchFamily="34" charset="0"/>
          </a:endParaRPr>
        </a:p>
      </dgm:t>
    </dgm:pt>
    <dgm:pt modelId="{CB48D8F2-270C-45BF-8086-CF9CDEF3BA82}" type="sibTrans" cxnId="{5CC6F2C6-2B0B-4E21-A8BC-5C183249409C}">
      <dgm:prSet/>
      <dgm:spPr/>
      <dgm:t>
        <a:bodyPr/>
        <a:lstStyle/>
        <a:p>
          <a:endParaRPr lang="fr-FR">
            <a:latin typeface="Arial" panose="020B0604020202020204" pitchFamily="34" charset="0"/>
            <a:cs typeface="Arial" panose="020B0604020202020204" pitchFamily="34" charset="0"/>
          </a:endParaRPr>
        </a:p>
      </dgm:t>
    </dgm:pt>
    <dgm:pt modelId="{FF2962F4-E573-43C2-B0E5-46E43722317B}">
      <dgm:prSet/>
      <dgm:spPr/>
      <dgm:t>
        <a:bodyPr/>
        <a:lstStyle/>
        <a:p>
          <a:pPr>
            <a:buFont typeface="Arial" panose="020B0604020202020204" pitchFamily="34" charset="0"/>
            <a:buChar char="-"/>
          </a:pPr>
          <a:r>
            <a:rPr lang="fr-FR" b="1" dirty="0">
              <a:latin typeface="Arial" panose="020B0604020202020204" pitchFamily="34" charset="0"/>
              <a:cs typeface="Arial" panose="020B0604020202020204" pitchFamily="34" charset="0"/>
            </a:rPr>
            <a:t>Évaluer votre capacité à analyser et à évaluer le travail réalisé</a:t>
          </a:r>
          <a:r>
            <a:rPr lang="fr-FR" dirty="0">
              <a:latin typeface="Arial" panose="020B0604020202020204" pitchFamily="34" charset="0"/>
              <a:cs typeface="Arial" panose="020B0604020202020204" pitchFamily="34" charset="0"/>
            </a:rPr>
            <a:t> (autocritique et réflexivité) </a:t>
          </a:r>
        </a:p>
        <a:p>
          <a:pPr>
            <a:buFont typeface="Arial" panose="020B0604020202020204" pitchFamily="34" charset="0"/>
            <a:buChar char="-"/>
          </a:pPr>
          <a:r>
            <a:rPr lang="fr-FR" dirty="0">
              <a:latin typeface="Arial" panose="020B0604020202020204" pitchFamily="34" charset="0"/>
              <a:cs typeface="Arial" panose="020B0604020202020204" pitchFamily="34" charset="0"/>
              <a:sym typeface="Wingdings" panose="05000000000000000000" pitchFamily="2" charset="2"/>
            </a:rPr>
            <a:t></a:t>
          </a:r>
          <a:r>
            <a:rPr lang="fr-FR" dirty="0">
              <a:latin typeface="Arial" panose="020B0604020202020204" pitchFamily="34" charset="0"/>
              <a:cs typeface="Arial" panose="020B0604020202020204" pitchFamily="34" charset="0"/>
            </a:rPr>
            <a:t> Rédigez un bilan personnel et professionnel de votre projet avant l’épreuve, soyez critique de votre travail. Un échec du projet bien compris peut-être constructif et valorisant.</a:t>
          </a:r>
        </a:p>
      </dgm:t>
    </dgm:pt>
    <dgm:pt modelId="{C92E4E20-0715-4B38-8C25-949D8EA307D9}" type="parTrans" cxnId="{3D157B63-944E-44DC-84F7-E570D7709EFE}">
      <dgm:prSet/>
      <dgm:spPr/>
      <dgm:t>
        <a:bodyPr/>
        <a:lstStyle/>
        <a:p>
          <a:endParaRPr lang="fr-FR">
            <a:latin typeface="Arial" panose="020B0604020202020204" pitchFamily="34" charset="0"/>
            <a:cs typeface="Arial" panose="020B0604020202020204" pitchFamily="34" charset="0"/>
          </a:endParaRPr>
        </a:p>
      </dgm:t>
    </dgm:pt>
    <dgm:pt modelId="{0EC6369C-7ED9-42E5-8205-9CBFE56C0564}" type="sibTrans" cxnId="{3D157B63-944E-44DC-84F7-E570D7709EFE}">
      <dgm:prSet/>
      <dgm:spPr/>
      <dgm:t>
        <a:bodyPr/>
        <a:lstStyle/>
        <a:p>
          <a:endParaRPr lang="fr-FR">
            <a:latin typeface="Arial" panose="020B0604020202020204" pitchFamily="34" charset="0"/>
            <a:cs typeface="Arial" panose="020B0604020202020204" pitchFamily="34" charset="0"/>
          </a:endParaRPr>
        </a:p>
      </dgm:t>
    </dgm:pt>
    <dgm:pt modelId="{48C78F8B-E844-42B9-8765-E574BA944B2D}" type="pres">
      <dgm:prSet presAssocID="{056EFF61-EA7F-46A9-92AA-80DD36ADB59F}" presName="diagram" presStyleCnt="0">
        <dgm:presLayoutVars>
          <dgm:chPref val="1"/>
          <dgm:dir/>
          <dgm:animOne val="branch"/>
          <dgm:animLvl val="lvl"/>
          <dgm:resizeHandles/>
        </dgm:presLayoutVars>
      </dgm:prSet>
      <dgm:spPr/>
    </dgm:pt>
    <dgm:pt modelId="{2F68B16E-5031-416B-94D7-DCB6FE501A70}" type="pres">
      <dgm:prSet presAssocID="{D28BCED2-CD1A-4F42-966D-1F89DD02E311}" presName="root" presStyleCnt="0"/>
      <dgm:spPr/>
    </dgm:pt>
    <dgm:pt modelId="{B5C36723-B521-4297-9AAA-EF878982F6AE}" type="pres">
      <dgm:prSet presAssocID="{D28BCED2-CD1A-4F42-966D-1F89DD02E311}" presName="rootComposite" presStyleCnt="0"/>
      <dgm:spPr/>
    </dgm:pt>
    <dgm:pt modelId="{70932919-1D81-4E20-89AD-C8BBD080BCA5}" type="pres">
      <dgm:prSet presAssocID="{D28BCED2-CD1A-4F42-966D-1F89DD02E311}" presName="rootText" presStyleLbl="node1" presStyleIdx="0" presStyleCnt="1" custScaleX="157790" custScaleY="44717"/>
      <dgm:spPr/>
    </dgm:pt>
    <dgm:pt modelId="{A020DD50-769B-4DA4-BB7A-14BFC1374A93}" type="pres">
      <dgm:prSet presAssocID="{D28BCED2-CD1A-4F42-966D-1F89DD02E311}" presName="rootConnector" presStyleLbl="node1" presStyleIdx="0" presStyleCnt="1"/>
      <dgm:spPr/>
    </dgm:pt>
    <dgm:pt modelId="{85AF0954-CD29-4FEB-8012-5ED67FE6678C}" type="pres">
      <dgm:prSet presAssocID="{D28BCED2-CD1A-4F42-966D-1F89DD02E311}" presName="childShape" presStyleCnt="0"/>
      <dgm:spPr/>
    </dgm:pt>
    <dgm:pt modelId="{4878662A-5846-45C1-AA69-048D5515E60D}" type="pres">
      <dgm:prSet presAssocID="{3F1E8338-110A-4C82-98E5-3779A245A13C}" presName="Name13" presStyleLbl="parChTrans1D2" presStyleIdx="0" presStyleCnt="3"/>
      <dgm:spPr/>
    </dgm:pt>
    <dgm:pt modelId="{A5A213FA-D2B7-4D36-AAA5-38234FA12AA2}" type="pres">
      <dgm:prSet presAssocID="{4D8B4B7E-EB10-49A4-86E6-6803914D60CC}" presName="childText" presStyleLbl="bgAcc1" presStyleIdx="0" presStyleCnt="3" custScaleX="682456" custScaleY="83869">
        <dgm:presLayoutVars>
          <dgm:bulletEnabled val="1"/>
        </dgm:presLayoutVars>
      </dgm:prSet>
      <dgm:spPr/>
    </dgm:pt>
    <dgm:pt modelId="{1FF265DB-CE8B-4CF5-8D6A-83E47673D884}" type="pres">
      <dgm:prSet presAssocID="{E2B05F1D-0842-43E0-BE4B-DC34BC640607}" presName="Name13" presStyleLbl="parChTrans1D2" presStyleIdx="1" presStyleCnt="3"/>
      <dgm:spPr/>
    </dgm:pt>
    <dgm:pt modelId="{7874CFFA-FB11-436E-B8E2-73EA00F18E8F}" type="pres">
      <dgm:prSet presAssocID="{513955CA-21F9-4E84-AE86-CDB4D224B18B}" presName="childText" presStyleLbl="bgAcc1" presStyleIdx="1" presStyleCnt="3" custScaleX="682456" custScaleY="147324">
        <dgm:presLayoutVars>
          <dgm:bulletEnabled val="1"/>
        </dgm:presLayoutVars>
      </dgm:prSet>
      <dgm:spPr/>
    </dgm:pt>
    <dgm:pt modelId="{0CA6B9B0-50BD-40BD-A61C-F52E7E68A90F}" type="pres">
      <dgm:prSet presAssocID="{C92E4E20-0715-4B38-8C25-949D8EA307D9}" presName="Name13" presStyleLbl="parChTrans1D2" presStyleIdx="2" presStyleCnt="3"/>
      <dgm:spPr/>
    </dgm:pt>
    <dgm:pt modelId="{65517D2A-1E55-4B50-A246-BDE33CE3105B}" type="pres">
      <dgm:prSet presAssocID="{FF2962F4-E573-43C2-B0E5-46E43722317B}" presName="childText" presStyleLbl="bgAcc1" presStyleIdx="2" presStyleCnt="3" custScaleX="682456" custScaleY="110597">
        <dgm:presLayoutVars>
          <dgm:bulletEnabled val="1"/>
        </dgm:presLayoutVars>
      </dgm:prSet>
      <dgm:spPr/>
    </dgm:pt>
  </dgm:ptLst>
  <dgm:cxnLst>
    <dgm:cxn modelId="{C2C2DC04-40EB-470F-883F-A5CB6E3DD9ED}" type="presOf" srcId="{FF2962F4-E573-43C2-B0E5-46E43722317B}" destId="{65517D2A-1E55-4B50-A246-BDE33CE3105B}" srcOrd="0" destOrd="0" presId="urn:microsoft.com/office/officeart/2005/8/layout/hierarchy3"/>
    <dgm:cxn modelId="{3D157B63-944E-44DC-84F7-E570D7709EFE}" srcId="{D28BCED2-CD1A-4F42-966D-1F89DD02E311}" destId="{FF2962F4-E573-43C2-B0E5-46E43722317B}" srcOrd="2" destOrd="0" parTransId="{C92E4E20-0715-4B38-8C25-949D8EA307D9}" sibTransId="{0EC6369C-7ED9-42E5-8205-9CBFE56C0564}"/>
    <dgm:cxn modelId="{B9035547-083A-441A-A091-932874EDC4D5}" type="presOf" srcId="{4D8B4B7E-EB10-49A4-86E6-6803914D60CC}" destId="{A5A213FA-D2B7-4D36-AAA5-38234FA12AA2}" srcOrd="0" destOrd="0" presId="urn:microsoft.com/office/officeart/2005/8/layout/hierarchy3"/>
    <dgm:cxn modelId="{9C3B5987-9092-4587-B6EA-36D1D21E0875}" type="presOf" srcId="{513955CA-21F9-4E84-AE86-CDB4D224B18B}" destId="{7874CFFA-FB11-436E-B8E2-73EA00F18E8F}" srcOrd="0" destOrd="0" presId="urn:microsoft.com/office/officeart/2005/8/layout/hierarchy3"/>
    <dgm:cxn modelId="{11D5FCA3-64B9-4210-B1B8-C0C91FCE3508}" type="presOf" srcId="{3F1E8338-110A-4C82-98E5-3779A245A13C}" destId="{4878662A-5846-45C1-AA69-048D5515E60D}" srcOrd="0" destOrd="0" presId="urn:microsoft.com/office/officeart/2005/8/layout/hierarchy3"/>
    <dgm:cxn modelId="{FABE1DB3-7857-47BD-A289-587B5EB38FD6}" type="presOf" srcId="{C92E4E20-0715-4B38-8C25-949D8EA307D9}" destId="{0CA6B9B0-50BD-40BD-A61C-F52E7E68A90F}" srcOrd="0" destOrd="0" presId="urn:microsoft.com/office/officeart/2005/8/layout/hierarchy3"/>
    <dgm:cxn modelId="{8C883CB9-FD11-4421-A022-1351F0B033EE}" srcId="{056EFF61-EA7F-46A9-92AA-80DD36ADB59F}" destId="{D28BCED2-CD1A-4F42-966D-1F89DD02E311}" srcOrd="0" destOrd="0" parTransId="{241DB2B3-5850-44C9-B4C4-D9794B0D4A39}" sibTransId="{3ACABB5D-8135-4124-A827-1BFC0CD2BD14}"/>
    <dgm:cxn modelId="{5CC6F2C6-2B0B-4E21-A8BC-5C183249409C}" srcId="{D28BCED2-CD1A-4F42-966D-1F89DD02E311}" destId="{513955CA-21F9-4E84-AE86-CDB4D224B18B}" srcOrd="1" destOrd="0" parTransId="{E2B05F1D-0842-43E0-BE4B-DC34BC640607}" sibTransId="{CB48D8F2-270C-45BF-8086-CF9CDEF3BA82}"/>
    <dgm:cxn modelId="{475964CD-0BD7-4C2B-8046-EBFC1E33F357}" type="presOf" srcId="{D28BCED2-CD1A-4F42-966D-1F89DD02E311}" destId="{A020DD50-769B-4DA4-BB7A-14BFC1374A93}" srcOrd="1" destOrd="0" presId="urn:microsoft.com/office/officeart/2005/8/layout/hierarchy3"/>
    <dgm:cxn modelId="{26A1F1CE-DCBE-44F5-A000-FF3BE5DB0829}" type="presOf" srcId="{E2B05F1D-0842-43E0-BE4B-DC34BC640607}" destId="{1FF265DB-CE8B-4CF5-8D6A-83E47673D884}" srcOrd="0" destOrd="0" presId="urn:microsoft.com/office/officeart/2005/8/layout/hierarchy3"/>
    <dgm:cxn modelId="{F71438E0-E418-4C3C-9E79-3DCFCA466C97}" type="presOf" srcId="{056EFF61-EA7F-46A9-92AA-80DD36ADB59F}" destId="{48C78F8B-E844-42B9-8765-E574BA944B2D}" srcOrd="0" destOrd="0" presId="urn:microsoft.com/office/officeart/2005/8/layout/hierarchy3"/>
    <dgm:cxn modelId="{8E9C81F0-7BCC-4DAC-8278-1FAB4785100B}" type="presOf" srcId="{D28BCED2-CD1A-4F42-966D-1F89DD02E311}" destId="{70932919-1D81-4E20-89AD-C8BBD080BCA5}" srcOrd="0" destOrd="0" presId="urn:microsoft.com/office/officeart/2005/8/layout/hierarchy3"/>
    <dgm:cxn modelId="{7562D7FC-CF9E-4C37-AC5B-506546A128B6}" srcId="{D28BCED2-CD1A-4F42-966D-1F89DD02E311}" destId="{4D8B4B7E-EB10-49A4-86E6-6803914D60CC}" srcOrd="0" destOrd="0" parTransId="{3F1E8338-110A-4C82-98E5-3779A245A13C}" sibTransId="{398180F9-3C6A-4F60-B1FC-0993FAE2D024}"/>
    <dgm:cxn modelId="{5CA2D16A-258D-49FE-8998-81051CD7FD85}" type="presParOf" srcId="{48C78F8B-E844-42B9-8765-E574BA944B2D}" destId="{2F68B16E-5031-416B-94D7-DCB6FE501A70}" srcOrd="0" destOrd="0" presId="urn:microsoft.com/office/officeart/2005/8/layout/hierarchy3"/>
    <dgm:cxn modelId="{F9FBABF0-C42D-4031-B503-B9A5EC22CF8A}" type="presParOf" srcId="{2F68B16E-5031-416B-94D7-DCB6FE501A70}" destId="{B5C36723-B521-4297-9AAA-EF878982F6AE}" srcOrd="0" destOrd="0" presId="urn:microsoft.com/office/officeart/2005/8/layout/hierarchy3"/>
    <dgm:cxn modelId="{EC80496B-F0FF-4951-BF29-8BF3F6003E7B}" type="presParOf" srcId="{B5C36723-B521-4297-9AAA-EF878982F6AE}" destId="{70932919-1D81-4E20-89AD-C8BBD080BCA5}" srcOrd="0" destOrd="0" presId="urn:microsoft.com/office/officeart/2005/8/layout/hierarchy3"/>
    <dgm:cxn modelId="{73EA9907-C595-4336-AC84-3051C703C725}" type="presParOf" srcId="{B5C36723-B521-4297-9AAA-EF878982F6AE}" destId="{A020DD50-769B-4DA4-BB7A-14BFC1374A93}" srcOrd="1" destOrd="0" presId="urn:microsoft.com/office/officeart/2005/8/layout/hierarchy3"/>
    <dgm:cxn modelId="{1060D153-74AF-4B1C-AA16-81521B700E11}" type="presParOf" srcId="{2F68B16E-5031-416B-94D7-DCB6FE501A70}" destId="{85AF0954-CD29-4FEB-8012-5ED67FE6678C}" srcOrd="1" destOrd="0" presId="urn:microsoft.com/office/officeart/2005/8/layout/hierarchy3"/>
    <dgm:cxn modelId="{DFBF2936-160C-45B9-BF71-96B20532C673}" type="presParOf" srcId="{85AF0954-CD29-4FEB-8012-5ED67FE6678C}" destId="{4878662A-5846-45C1-AA69-048D5515E60D}" srcOrd="0" destOrd="0" presId="urn:microsoft.com/office/officeart/2005/8/layout/hierarchy3"/>
    <dgm:cxn modelId="{A67E8CA3-FDD5-4985-8393-E49BF9EF6474}" type="presParOf" srcId="{85AF0954-CD29-4FEB-8012-5ED67FE6678C}" destId="{A5A213FA-D2B7-4D36-AAA5-38234FA12AA2}" srcOrd="1" destOrd="0" presId="urn:microsoft.com/office/officeart/2005/8/layout/hierarchy3"/>
    <dgm:cxn modelId="{A119DA25-10D2-420D-B189-31E7082912D2}" type="presParOf" srcId="{85AF0954-CD29-4FEB-8012-5ED67FE6678C}" destId="{1FF265DB-CE8B-4CF5-8D6A-83E47673D884}" srcOrd="2" destOrd="0" presId="urn:microsoft.com/office/officeart/2005/8/layout/hierarchy3"/>
    <dgm:cxn modelId="{244851F4-20EE-45ED-9C2B-C34F66660996}" type="presParOf" srcId="{85AF0954-CD29-4FEB-8012-5ED67FE6678C}" destId="{7874CFFA-FB11-436E-B8E2-73EA00F18E8F}" srcOrd="3" destOrd="0" presId="urn:microsoft.com/office/officeart/2005/8/layout/hierarchy3"/>
    <dgm:cxn modelId="{2DB054F3-CA26-45FF-88A6-C6572AEF870D}" type="presParOf" srcId="{85AF0954-CD29-4FEB-8012-5ED67FE6678C}" destId="{0CA6B9B0-50BD-40BD-A61C-F52E7E68A90F}" srcOrd="4" destOrd="0" presId="urn:microsoft.com/office/officeart/2005/8/layout/hierarchy3"/>
    <dgm:cxn modelId="{A8C121CD-1505-4F48-A0B8-EBB84248C98F}" type="presParOf" srcId="{85AF0954-CD29-4FEB-8012-5ED67FE6678C}" destId="{65517D2A-1E55-4B50-A246-BDE33CE3105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6EFF61-EA7F-46A9-92AA-80DD36ADB59F}"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fr-FR"/>
        </a:p>
      </dgm:t>
    </dgm:pt>
    <dgm:pt modelId="{CC544BE0-087D-4BD8-B30E-094C693F7223}">
      <dgm:prSet phldrT="[Texte]" custT="1"/>
      <dgm:spPr/>
      <dgm:t>
        <a:bodyPr/>
        <a:lstStyle/>
        <a:p>
          <a:r>
            <a:rPr lang="fr-FR" sz="2800" b="1" dirty="0">
              <a:latin typeface="Arial" panose="020B0604020202020204" pitchFamily="34" charset="0"/>
              <a:ea typeface="Times New Roman" panose="02020603050405020304" pitchFamily="18" charset="0"/>
              <a:cs typeface="Times New Roman" panose="02020603050405020304" pitchFamily="18" charset="0"/>
            </a:rPr>
            <a:t>Souvenez-vous </a:t>
          </a:r>
          <a:endParaRPr lang="fr-FR" sz="2800" dirty="0"/>
        </a:p>
      </dgm:t>
    </dgm:pt>
    <dgm:pt modelId="{F7CA162F-262C-4D58-BA7D-8E3B97203BC3}" type="parTrans" cxnId="{B18A4172-D8C8-4893-85D2-5B9B0854C0CF}">
      <dgm:prSet/>
      <dgm:spPr/>
      <dgm:t>
        <a:bodyPr/>
        <a:lstStyle/>
        <a:p>
          <a:endParaRPr lang="fr-FR"/>
        </a:p>
      </dgm:t>
    </dgm:pt>
    <dgm:pt modelId="{C0EB3A47-9D61-4B04-AABE-7D75D5978782}" type="sibTrans" cxnId="{B18A4172-D8C8-4893-85D2-5B9B0854C0CF}">
      <dgm:prSet/>
      <dgm:spPr/>
      <dgm:t>
        <a:bodyPr/>
        <a:lstStyle/>
        <a:p>
          <a:endParaRPr lang="fr-FR"/>
        </a:p>
      </dgm:t>
    </dgm:pt>
    <dgm:pt modelId="{413686A4-0ADB-445E-9011-03F4ABEE5EC8}">
      <dgm:prSet custT="1"/>
      <dgm:spPr/>
      <dgm:t>
        <a:bodyPr/>
        <a:lstStyle/>
        <a:p>
          <a:r>
            <a:rPr lang="fr-FR" sz="2000" b="1" dirty="0">
              <a:latin typeface="Arial" panose="020B0604020202020204" pitchFamily="34" charset="0"/>
              <a:ea typeface="Times New Roman" panose="02020603050405020304" pitchFamily="18" charset="0"/>
              <a:cs typeface="Times New Roman" panose="02020603050405020304" pitchFamily="18" charset="0"/>
            </a:rPr>
            <a:t>Le jury est là pour vous évaluer et vous noter</a:t>
          </a:r>
          <a:r>
            <a:rPr lang="fr-FR" sz="2000" dirty="0">
              <a:latin typeface="Arial" panose="020B0604020202020204" pitchFamily="34" charset="0"/>
              <a:ea typeface="Times New Roman" panose="02020603050405020304" pitchFamily="18" charset="0"/>
              <a:cs typeface="Times New Roman" panose="02020603050405020304" pitchFamily="18" charset="0"/>
            </a:rPr>
            <a:t>  </a:t>
          </a:r>
        </a:p>
        <a:p>
          <a:r>
            <a:rPr lang="fr-FR" sz="2000" i="1" dirty="0">
              <a:latin typeface="Arial" panose="020B0604020202020204" pitchFamily="34" charset="0"/>
              <a:ea typeface="Times New Roman" panose="02020603050405020304" pitchFamily="18" charset="0"/>
              <a:cs typeface="Times New Roman" panose="02020603050405020304" pitchFamily="18" charset="0"/>
            </a:rPr>
            <a:t>Comme pour une épreuve de saut en hauteur, la barre est montée après chaque saut réussi, jusqu’à ce que le sportif ne puisse plus passer.</a:t>
          </a:r>
          <a:r>
            <a:rPr lang="fr-FR" sz="2000" dirty="0">
              <a:latin typeface="Arial" panose="020B0604020202020204" pitchFamily="34" charset="0"/>
              <a:ea typeface="Times New Roman" panose="02020603050405020304" pitchFamily="18" charset="0"/>
              <a:cs typeface="Times New Roman" panose="02020603050405020304" pitchFamily="18" charset="0"/>
            </a:rPr>
            <a:t> </a:t>
          </a:r>
        </a:p>
        <a:p>
          <a:r>
            <a:rPr lang="fr-FR" sz="2000" dirty="0">
              <a:latin typeface="Arial" panose="020B0604020202020204" pitchFamily="34" charset="0"/>
              <a:ea typeface="Times New Roman" panose="02020603050405020304" pitchFamily="18" charset="0"/>
              <a:cs typeface="Times New Roman" panose="02020603050405020304" pitchFamily="18" charset="0"/>
            </a:rPr>
            <a:t>Il en va de même du jury, il interroge en remontant constamment le niveau de ses questions au vu de vos réponses, parfois jusqu’à ce que vous ne sachiez plus répondre. </a:t>
          </a:r>
        </a:p>
        <a:p>
          <a:r>
            <a:rPr lang="fr-FR" sz="2000" b="1" dirty="0">
              <a:latin typeface="Arial" panose="020B0604020202020204" pitchFamily="34" charset="0"/>
              <a:ea typeface="Times New Roman" panose="02020603050405020304" pitchFamily="18" charset="0"/>
              <a:cs typeface="Times New Roman" panose="02020603050405020304" pitchFamily="18" charset="0"/>
            </a:rPr>
            <a:t>C’est le jeu de l’évaluation, ce n’est pas une perversité du jury.</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dgm:t>
    </dgm:pt>
    <dgm:pt modelId="{7C9EB970-59A3-4489-84FB-16BD60DD8BD9}" type="parTrans" cxnId="{F7C60610-3312-4AB6-ADDB-C753271F5854}">
      <dgm:prSet/>
      <dgm:spPr/>
      <dgm:t>
        <a:bodyPr/>
        <a:lstStyle/>
        <a:p>
          <a:endParaRPr lang="fr-FR"/>
        </a:p>
      </dgm:t>
    </dgm:pt>
    <dgm:pt modelId="{2700A98E-6516-438F-9D17-07D3C0960F1B}" type="sibTrans" cxnId="{F7C60610-3312-4AB6-ADDB-C753271F5854}">
      <dgm:prSet/>
      <dgm:spPr/>
      <dgm:t>
        <a:bodyPr/>
        <a:lstStyle/>
        <a:p>
          <a:endParaRPr lang="fr-FR"/>
        </a:p>
      </dgm:t>
    </dgm:pt>
    <dgm:pt modelId="{0A95B380-C94B-4C31-8B61-779FC70200C7}">
      <dgm:prSet custT="1"/>
      <dgm:spPr/>
      <dgm:t>
        <a:bodyPr/>
        <a:lstStyle/>
        <a:p>
          <a:r>
            <a:rPr lang="fr-FR" sz="2000" b="1" dirty="0">
              <a:latin typeface="Arial" panose="020B0604020202020204" pitchFamily="34" charset="0"/>
              <a:ea typeface="Times New Roman" panose="02020603050405020304" pitchFamily="18" charset="0"/>
              <a:cs typeface="Times New Roman" panose="02020603050405020304" pitchFamily="18" charset="0"/>
            </a:rPr>
            <a:t>Ce n’est pas parce qu’un jury est exigeant qu’il note sévèrement </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dgm:t>
    </dgm:pt>
    <dgm:pt modelId="{F6E255AB-07DB-461F-B983-B832D8A8A098}" type="parTrans" cxnId="{B18916F6-775A-4A67-B7E5-D9727B7486C7}">
      <dgm:prSet/>
      <dgm:spPr/>
      <dgm:t>
        <a:bodyPr/>
        <a:lstStyle/>
        <a:p>
          <a:endParaRPr lang="fr-FR"/>
        </a:p>
      </dgm:t>
    </dgm:pt>
    <dgm:pt modelId="{B2E98CA7-C2A8-4949-AC2E-3E213C555442}" type="sibTrans" cxnId="{B18916F6-775A-4A67-B7E5-D9727B7486C7}">
      <dgm:prSet/>
      <dgm:spPr/>
      <dgm:t>
        <a:bodyPr/>
        <a:lstStyle/>
        <a:p>
          <a:endParaRPr lang="fr-FR"/>
        </a:p>
      </dgm:t>
    </dgm:pt>
    <dgm:pt modelId="{F2AAC8D5-7F57-4863-9767-D440E6DD41A6}">
      <dgm:prSet custT="1"/>
      <dgm:spPr/>
      <dgm:t>
        <a:bodyPr/>
        <a:lstStyle/>
        <a:p>
          <a:r>
            <a:rPr lang="fr-FR" sz="2000" b="1" dirty="0">
              <a:latin typeface="Arial" panose="020B0604020202020204" pitchFamily="34" charset="0"/>
              <a:ea typeface="Times New Roman" panose="02020603050405020304" pitchFamily="18" charset="0"/>
              <a:cs typeface="Times New Roman" panose="02020603050405020304" pitchFamily="18" charset="0"/>
            </a:rPr>
            <a:t>Ce n’est pas parce qu’il vous a acculé dans vos retranchements et que vous n’avez pas su répondre à une question, que votre oral est mauvais.</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dgm:t>
    </dgm:pt>
    <dgm:pt modelId="{B6347681-DBBC-4879-AB56-D817BD110E15}" type="parTrans" cxnId="{217B7294-69A1-4CD0-ADCC-334679AF40DD}">
      <dgm:prSet/>
      <dgm:spPr/>
      <dgm:t>
        <a:bodyPr/>
        <a:lstStyle/>
        <a:p>
          <a:endParaRPr lang="fr-FR"/>
        </a:p>
      </dgm:t>
    </dgm:pt>
    <dgm:pt modelId="{198EBAF8-665B-4842-ABDB-613C5FC44B1D}" type="sibTrans" cxnId="{217B7294-69A1-4CD0-ADCC-334679AF40DD}">
      <dgm:prSet/>
      <dgm:spPr/>
      <dgm:t>
        <a:bodyPr/>
        <a:lstStyle/>
        <a:p>
          <a:endParaRPr lang="fr-FR"/>
        </a:p>
      </dgm:t>
    </dgm:pt>
    <dgm:pt modelId="{45C81EB1-F903-4622-84FF-E5D7EF208F5C}" type="pres">
      <dgm:prSet presAssocID="{056EFF61-EA7F-46A9-92AA-80DD36ADB59F}" presName="Name0" presStyleCnt="0">
        <dgm:presLayoutVars>
          <dgm:chPref val="1"/>
          <dgm:dir/>
          <dgm:animOne val="branch"/>
          <dgm:animLvl val="lvl"/>
          <dgm:resizeHandles val="exact"/>
        </dgm:presLayoutVars>
      </dgm:prSet>
      <dgm:spPr/>
    </dgm:pt>
    <dgm:pt modelId="{1D7E61D7-297C-40AE-8C88-701AD1646C21}" type="pres">
      <dgm:prSet presAssocID="{CC544BE0-087D-4BD8-B30E-094C693F7223}" presName="root1" presStyleCnt="0"/>
      <dgm:spPr/>
    </dgm:pt>
    <dgm:pt modelId="{BFC00F1A-58AB-4342-B55A-54D8E1043F13}" type="pres">
      <dgm:prSet presAssocID="{CC544BE0-087D-4BD8-B30E-094C693F7223}" presName="LevelOneTextNode" presStyleLbl="node0" presStyleIdx="0" presStyleCnt="1" custScaleY="63838">
        <dgm:presLayoutVars>
          <dgm:chPref val="3"/>
        </dgm:presLayoutVars>
      </dgm:prSet>
      <dgm:spPr/>
    </dgm:pt>
    <dgm:pt modelId="{D256A678-C748-4621-BE74-A085CA2A2703}" type="pres">
      <dgm:prSet presAssocID="{CC544BE0-087D-4BD8-B30E-094C693F7223}" presName="level2hierChild" presStyleCnt="0"/>
      <dgm:spPr/>
    </dgm:pt>
    <dgm:pt modelId="{4BAAD0BE-36D0-4B04-B8F8-48D71D36DCC8}" type="pres">
      <dgm:prSet presAssocID="{7C9EB970-59A3-4489-84FB-16BD60DD8BD9}" presName="conn2-1" presStyleLbl="parChTrans1D2" presStyleIdx="0" presStyleCnt="3"/>
      <dgm:spPr/>
    </dgm:pt>
    <dgm:pt modelId="{A5B5107A-D55E-4177-9616-471BA4493D3C}" type="pres">
      <dgm:prSet presAssocID="{7C9EB970-59A3-4489-84FB-16BD60DD8BD9}" presName="connTx" presStyleLbl="parChTrans1D2" presStyleIdx="0" presStyleCnt="3"/>
      <dgm:spPr/>
    </dgm:pt>
    <dgm:pt modelId="{924772B3-9F8E-4F20-BC40-9C4BB4E4A84E}" type="pres">
      <dgm:prSet presAssocID="{413686A4-0ADB-445E-9011-03F4ABEE5EC8}" presName="root2" presStyleCnt="0"/>
      <dgm:spPr/>
    </dgm:pt>
    <dgm:pt modelId="{0B60CCA2-D3A1-41FE-822B-D3BD7ED29392}" type="pres">
      <dgm:prSet presAssocID="{413686A4-0ADB-445E-9011-03F4ABEE5EC8}" presName="LevelTwoTextNode" presStyleLbl="node2" presStyleIdx="0" presStyleCnt="3" custScaleX="278649" custScaleY="241121">
        <dgm:presLayoutVars>
          <dgm:chPref val="3"/>
        </dgm:presLayoutVars>
      </dgm:prSet>
      <dgm:spPr/>
    </dgm:pt>
    <dgm:pt modelId="{8E75705E-3C9E-418B-B0E7-039721C3ED2C}" type="pres">
      <dgm:prSet presAssocID="{413686A4-0ADB-445E-9011-03F4ABEE5EC8}" presName="level3hierChild" presStyleCnt="0"/>
      <dgm:spPr/>
    </dgm:pt>
    <dgm:pt modelId="{07F4DE9D-27D8-4117-AE6A-09C93FFDA72C}" type="pres">
      <dgm:prSet presAssocID="{F6E255AB-07DB-461F-B983-B832D8A8A098}" presName="conn2-1" presStyleLbl="parChTrans1D2" presStyleIdx="1" presStyleCnt="3"/>
      <dgm:spPr/>
    </dgm:pt>
    <dgm:pt modelId="{EB355316-2DED-47E8-8076-3B171CDCC1DD}" type="pres">
      <dgm:prSet presAssocID="{F6E255AB-07DB-461F-B983-B832D8A8A098}" presName="connTx" presStyleLbl="parChTrans1D2" presStyleIdx="1" presStyleCnt="3"/>
      <dgm:spPr/>
    </dgm:pt>
    <dgm:pt modelId="{8D4835F2-5B01-4D81-8F25-4A70CFF52812}" type="pres">
      <dgm:prSet presAssocID="{0A95B380-C94B-4C31-8B61-779FC70200C7}" presName="root2" presStyleCnt="0"/>
      <dgm:spPr/>
    </dgm:pt>
    <dgm:pt modelId="{B92A2519-D64C-4A0D-9E49-4AA7E4B92E81}" type="pres">
      <dgm:prSet presAssocID="{0A95B380-C94B-4C31-8B61-779FC70200C7}" presName="LevelTwoTextNode" presStyleLbl="node2" presStyleIdx="1" presStyleCnt="3" custScaleX="278649">
        <dgm:presLayoutVars>
          <dgm:chPref val="3"/>
        </dgm:presLayoutVars>
      </dgm:prSet>
      <dgm:spPr/>
    </dgm:pt>
    <dgm:pt modelId="{8B343317-E32C-4B2F-985C-B1C08D0F8022}" type="pres">
      <dgm:prSet presAssocID="{0A95B380-C94B-4C31-8B61-779FC70200C7}" presName="level3hierChild" presStyleCnt="0"/>
      <dgm:spPr/>
    </dgm:pt>
    <dgm:pt modelId="{2BC135DC-780B-46DE-83DC-DECC45A5BB3B}" type="pres">
      <dgm:prSet presAssocID="{B6347681-DBBC-4879-AB56-D817BD110E15}" presName="conn2-1" presStyleLbl="parChTrans1D2" presStyleIdx="2" presStyleCnt="3"/>
      <dgm:spPr/>
    </dgm:pt>
    <dgm:pt modelId="{5BEA747E-3371-41DF-B529-38A3451EA7FF}" type="pres">
      <dgm:prSet presAssocID="{B6347681-DBBC-4879-AB56-D817BD110E15}" presName="connTx" presStyleLbl="parChTrans1D2" presStyleIdx="2" presStyleCnt="3"/>
      <dgm:spPr/>
    </dgm:pt>
    <dgm:pt modelId="{5B0337DD-49C7-44D2-B447-D2F1D1166195}" type="pres">
      <dgm:prSet presAssocID="{F2AAC8D5-7F57-4863-9767-D440E6DD41A6}" presName="root2" presStyleCnt="0"/>
      <dgm:spPr/>
    </dgm:pt>
    <dgm:pt modelId="{910B99DC-F017-42C8-B648-A8B6CB274E7C}" type="pres">
      <dgm:prSet presAssocID="{F2AAC8D5-7F57-4863-9767-D440E6DD41A6}" presName="LevelTwoTextNode" presStyleLbl="node2" presStyleIdx="2" presStyleCnt="3" custScaleX="278649">
        <dgm:presLayoutVars>
          <dgm:chPref val="3"/>
        </dgm:presLayoutVars>
      </dgm:prSet>
      <dgm:spPr/>
    </dgm:pt>
    <dgm:pt modelId="{204BCD08-271C-41DC-BB75-228BE088A6A4}" type="pres">
      <dgm:prSet presAssocID="{F2AAC8D5-7F57-4863-9767-D440E6DD41A6}" presName="level3hierChild" presStyleCnt="0"/>
      <dgm:spPr/>
    </dgm:pt>
  </dgm:ptLst>
  <dgm:cxnLst>
    <dgm:cxn modelId="{F7C60610-3312-4AB6-ADDB-C753271F5854}" srcId="{CC544BE0-087D-4BD8-B30E-094C693F7223}" destId="{413686A4-0ADB-445E-9011-03F4ABEE5EC8}" srcOrd="0" destOrd="0" parTransId="{7C9EB970-59A3-4489-84FB-16BD60DD8BD9}" sibTransId="{2700A98E-6516-438F-9D17-07D3C0960F1B}"/>
    <dgm:cxn modelId="{B56EEF42-35CA-4E67-9536-E2BF65CB05A0}" type="presOf" srcId="{0A95B380-C94B-4C31-8B61-779FC70200C7}" destId="{B92A2519-D64C-4A0D-9E49-4AA7E4B92E81}" srcOrd="0" destOrd="0" presId="urn:microsoft.com/office/officeart/2008/layout/HorizontalMultiLevelHierarchy"/>
    <dgm:cxn modelId="{6FD00B43-2B00-415B-83FD-5714948A430E}" type="presOf" srcId="{7C9EB970-59A3-4489-84FB-16BD60DD8BD9}" destId="{A5B5107A-D55E-4177-9616-471BA4493D3C}" srcOrd="1" destOrd="0" presId="urn:microsoft.com/office/officeart/2008/layout/HorizontalMultiLevelHierarchy"/>
    <dgm:cxn modelId="{FFAAB348-B1D5-4CDD-B419-2E2CBAEB4E00}" type="presOf" srcId="{F6E255AB-07DB-461F-B983-B832D8A8A098}" destId="{07F4DE9D-27D8-4117-AE6A-09C93FFDA72C}" srcOrd="0" destOrd="0" presId="urn:microsoft.com/office/officeart/2008/layout/HorizontalMultiLevelHierarchy"/>
    <dgm:cxn modelId="{11D98D70-5B8C-4C70-9130-F11D96A4DB02}" type="presOf" srcId="{7C9EB970-59A3-4489-84FB-16BD60DD8BD9}" destId="{4BAAD0BE-36D0-4B04-B8F8-48D71D36DCC8}" srcOrd="0" destOrd="0" presId="urn:microsoft.com/office/officeart/2008/layout/HorizontalMultiLevelHierarchy"/>
    <dgm:cxn modelId="{B18A4172-D8C8-4893-85D2-5B9B0854C0CF}" srcId="{056EFF61-EA7F-46A9-92AA-80DD36ADB59F}" destId="{CC544BE0-087D-4BD8-B30E-094C693F7223}" srcOrd="0" destOrd="0" parTransId="{F7CA162F-262C-4D58-BA7D-8E3B97203BC3}" sibTransId="{C0EB3A47-9D61-4B04-AABE-7D75D5978782}"/>
    <dgm:cxn modelId="{C0E97F85-9193-4F9B-9E98-7ED482173F30}" type="presOf" srcId="{F2AAC8D5-7F57-4863-9767-D440E6DD41A6}" destId="{910B99DC-F017-42C8-B648-A8B6CB274E7C}" srcOrd="0" destOrd="0" presId="urn:microsoft.com/office/officeart/2008/layout/HorizontalMultiLevelHierarchy"/>
    <dgm:cxn modelId="{217B7294-69A1-4CD0-ADCC-334679AF40DD}" srcId="{CC544BE0-087D-4BD8-B30E-094C693F7223}" destId="{F2AAC8D5-7F57-4863-9767-D440E6DD41A6}" srcOrd="2" destOrd="0" parTransId="{B6347681-DBBC-4879-AB56-D817BD110E15}" sibTransId="{198EBAF8-665B-4842-ABDB-613C5FC44B1D}"/>
    <dgm:cxn modelId="{CF5FA3A3-177D-4D1C-9DD5-AA154A452542}" type="presOf" srcId="{B6347681-DBBC-4879-AB56-D817BD110E15}" destId="{5BEA747E-3371-41DF-B529-38A3451EA7FF}" srcOrd="1" destOrd="0" presId="urn:microsoft.com/office/officeart/2008/layout/HorizontalMultiLevelHierarchy"/>
    <dgm:cxn modelId="{F24C50AF-775B-42EF-980A-D61CD01D16F4}" type="presOf" srcId="{056EFF61-EA7F-46A9-92AA-80DD36ADB59F}" destId="{45C81EB1-F903-4622-84FF-E5D7EF208F5C}" srcOrd="0" destOrd="0" presId="urn:microsoft.com/office/officeart/2008/layout/HorizontalMultiLevelHierarchy"/>
    <dgm:cxn modelId="{A44553C5-4903-48C3-A70E-C8E6FC98CCC5}" type="presOf" srcId="{413686A4-0ADB-445E-9011-03F4ABEE5EC8}" destId="{0B60CCA2-D3A1-41FE-822B-D3BD7ED29392}" srcOrd="0" destOrd="0" presId="urn:microsoft.com/office/officeart/2008/layout/HorizontalMultiLevelHierarchy"/>
    <dgm:cxn modelId="{769F2EE5-65DE-4943-AC2A-7D47CAB47448}" type="presOf" srcId="{B6347681-DBBC-4879-AB56-D817BD110E15}" destId="{2BC135DC-780B-46DE-83DC-DECC45A5BB3B}" srcOrd="0" destOrd="0" presId="urn:microsoft.com/office/officeart/2008/layout/HorizontalMultiLevelHierarchy"/>
    <dgm:cxn modelId="{29CFB4F1-003A-4D2D-B153-3A6D37B1FEDB}" type="presOf" srcId="{CC544BE0-087D-4BD8-B30E-094C693F7223}" destId="{BFC00F1A-58AB-4342-B55A-54D8E1043F13}" srcOrd="0" destOrd="0" presId="urn:microsoft.com/office/officeart/2008/layout/HorizontalMultiLevelHierarchy"/>
    <dgm:cxn modelId="{B18916F6-775A-4A67-B7E5-D9727B7486C7}" srcId="{CC544BE0-087D-4BD8-B30E-094C693F7223}" destId="{0A95B380-C94B-4C31-8B61-779FC70200C7}" srcOrd="1" destOrd="0" parTransId="{F6E255AB-07DB-461F-B983-B832D8A8A098}" sibTransId="{B2E98CA7-C2A8-4949-AC2E-3E213C555442}"/>
    <dgm:cxn modelId="{ABDF8BFC-4692-4EF9-BC7A-0D21F89D7461}" type="presOf" srcId="{F6E255AB-07DB-461F-B983-B832D8A8A098}" destId="{EB355316-2DED-47E8-8076-3B171CDCC1DD}" srcOrd="1" destOrd="0" presId="urn:microsoft.com/office/officeart/2008/layout/HorizontalMultiLevelHierarchy"/>
    <dgm:cxn modelId="{6EB407E9-4A3F-49F0-A61C-28DC4CEF13AE}" type="presParOf" srcId="{45C81EB1-F903-4622-84FF-E5D7EF208F5C}" destId="{1D7E61D7-297C-40AE-8C88-701AD1646C21}" srcOrd="0" destOrd="0" presId="urn:microsoft.com/office/officeart/2008/layout/HorizontalMultiLevelHierarchy"/>
    <dgm:cxn modelId="{58B1C2B0-F7E1-4E39-817B-2FEAE43F1C00}" type="presParOf" srcId="{1D7E61D7-297C-40AE-8C88-701AD1646C21}" destId="{BFC00F1A-58AB-4342-B55A-54D8E1043F13}" srcOrd="0" destOrd="0" presId="urn:microsoft.com/office/officeart/2008/layout/HorizontalMultiLevelHierarchy"/>
    <dgm:cxn modelId="{790C2589-AD28-4BAC-AACC-EBA91DD6EA23}" type="presParOf" srcId="{1D7E61D7-297C-40AE-8C88-701AD1646C21}" destId="{D256A678-C748-4621-BE74-A085CA2A2703}" srcOrd="1" destOrd="0" presId="urn:microsoft.com/office/officeart/2008/layout/HorizontalMultiLevelHierarchy"/>
    <dgm:cxn modelId="{EE62523C-968A-4BAE-AC7C-E29F80E06EC2}" type="presParOf" srcId="{D256A678-C748-4621-BE74-A085CA2A2703}" destId="{4BAAD0BE-36D0-4B04-B8F8-48D71D36DCC8}" srcOrd="0" destOrd="0" presId="urn:microsoft.com/office/officeart/2008/layout/HorizontalMultiLevelHierarchy"/>
    <dgm:cxn modelId="{EB2789CA-DB76-4F7C-BD15-0F349281563F}" type="presParOf" srcId="{4BAAD0BE-36D0-4B04-B8F8-48D71D36DCC8}" destId="{A5B5107A-D55E-4177-9616-471BA4493D3C}" srcOrd="0" destOrd="0" presId="urn:microsoft.com/office/officeart/2008/layout/HorizontalMultiLevelHierarchy"/>
    <dgm:cxn modelId="{9861E09C-9118-4DF4-B4F2-27380B6A9ACA}" type="presParOf" srcId="{D256A678-C748-4621-BE74-A085CA2A2703}" destId="{924772B3-9F8E-4F20-BC40-9C4BB4E4A84E}" srcOrd="1" destOrd="0" presId="urn:microsoft.com/office/officeart/2008/layout/HorizontalMultiLevelHierarchy"/>
    <dgm:cxn modelId="{DF73CC95-E17A-4746-9F03-F72618C52923}" type="presParOf" srcId="{924772B3-9F8E-4F20-BC40-9C4BB4E4A84E}" destId="{0B60CCA2-D3A1-41FE-822B-D3BD7ED29392}" srcOrd="0" destOrd="0" presId="urn:microsoft.com/office/officeart/2008/layout/HorizontalMultiLevelHierarchy"/>
    <dgm:cxn modelId="{0154474E-28AF-498A-BE7D-208BEF0EF66D}" type="presParOf" srcId="{924772B3-9F8E-4F20-BC40-9C4BB4E4A84E}" destId="{8E75705E-3C9E-418B-B0E7-039721C3ED2C}" srcOrd="1" destOrd="0" presId="urn:microsoft.com/office/officeart/2008/layout/HorizontalMultiLevelHierarchy"/>
    <dgm:cxn modelId="{F38395ED-5E2D-40F4-A5C1-3AA197D204B8}" type="presParOf" srcId="{D256A678-C748-4621-BE74-A085CA2A2703}" destId="{07F4DE9D-27D8-4117-AE6A-09C93FFDA72C}" srcOrd="2" destOrd="0" presId="urn:microsoft.com/office/officeart/2008/layout/HorizontalMultiLevelHierarchy"/>
    <dgm:cxn modelId="{5C99AE5C-82C3-4882-B61D-300407A78629}" type="presParOf" srcId="{07F4DE9D-27D8-4117-AE6A-09C93FFDA72C}" destId="{EB355316-2DED-47E8-8076-3B171CDCC1DD}" srcOrd="0" destOrd="0" presId="urn:microsoft.com/office/officeart/2008/layout/HorizontalMultiLevelHierarchy"/>
    <dgm:cxn modelId="{2DF65455-9936-4DBB-A72D-3FC3A8F16E57}" type="presParOf" srcId="{D256A678-C748-4621-BE74-A085CA2A2703}" destId="{8D4835F2-5B01-4D81-8F25-4A70CFF52812}" srcOrd="3" destOrd="0" presId="urn:microsoft.com/office/officeart/2008/layout/HorizontalMultiLevelHierarchy"/>
    <dgm:cxn modelId="{62F1ECB6-B9B6-44D3-BD7F-A35D175A1AF9}" type="presParOf" srcId="{8D4835F2-5B01-4D81-8F25-4A70CFF52812}" destId="{B92A2519-D64C-4A0D-9E49-4AA7E4B92E81}" srcOrd="0" destOrd="0" presId="urn:microsoft.com/office/officeart/2008/layout/HorizontalMultiLevelHierarchy"/>
    <dgm:cxn modelId="{CE1C0261-46C5-4F2D-A4AF-AE65DBBDC22A}" type="presParOf" srcId="{8D4835F2-5B01-4D81-8F25-4A70CFF52812}" destId="{8B343317-E32C-4B2F-985C-B1C08D0F8022}" srcOrd="1" destOrd="0" presId="urn:microsoft.com/office/officeart/2008/layout/HorizontalMultiLevelHierarchy"/>
    <dgm:cxn modelId="{6C8D5B65-70BE-4649-BF4E-FAD36C940F0F}" type="presParOf" srcId="{D256A678-C748-4621-BE74-A085CA2A2703}" destId="{2BC135DC-780B-46DE-83DC-DECC45A5BB3B}" srcOrd="4" destOrd="0" presId="urn:microsoft.com/office/officeart/2008/layout/HorizontalMultiLevelHierarchy"/>
    <dgm:cxn modelId="{F86D4A8B-516A-4932-A57A-1861C67BCA44}" type="presParOf" srcId="{2BC135DC-780B-46DE-83DC-DECC45A5BB3B}" destId="{5BEA747E-3371-41DF-B529-38A3451EA7FF}" srcOrd="0" destOrd="0" presId="urn:microsoft.com/office/officeart/2008/layout/HorizontalMultiLevelHierarchy"/>
    <dgm:cxn modelId="{77D4B016-E3E8-446E-AA92-E7CD9C43BD1C}" type="presParOf" srcId="{D256A678-C748-4621-BE74-A085CA2A2703}" destId="{5B0337DD-49C7-44D2-B447-D2F1D1166195}" srcOrd="5" destOrd="0" presId="urn:microsoft.com/office/officeart/2008/layout/HorizontalMultiLevelHierarchy"/>
    <dgm:cxn modelId="{D1185A4D-2E81-4FA6-803B-22476C547652}" type="presParOf" srcId="{5B0337DD-49C7-44D2-B447-D2F1D1166195}" destId="{910B99DC-F017-42C8-B648-A8B6CB274E7C}" srcOrd="0" destOrd="0" presId="urn:microsoft.com/office/officeart/2008/layout/HorizontalMultiLevelHierarchy"/>
    <dgm:cxn modelId="{4AA1712A-4A33-4AB2-9F07-720BC09A892A}" type="presParOf" srcId="{5B0337DD-49C7-44D2-B447-D2F1D1166195}" destId="{204BCD08-271C-41DC-BB75-228BE088A6A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AD11F2-F606-4AD7-A3EE-3FBACEC3B3C8}">
      <dsp:nvSpPr>
        <dsp:cNvPr id="0" name=""/>
        <dsp:cNvSpPr/>
      </dsp:nvSpPr>
      <dsp:spPr>
        <a:xfrm>
          <a:off x="32853" y="0"/>
          <a:ext cx="9818886" cy="294216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6DC927-BA2F-42CD-BAFA-77EDBC6E1DF9}">
      <dsp:nvSpPr>
        <dsp:cNvPr id="0" name=""/>
        <dsp:cNvSpPr/>
      </dsp:nvSpPr>
      <dsp:spPr>
        <a:xfrm>
          <a:off x="355597" y="664482"/>
          <a:ext cx="4375704" cy="161320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latin typeface="Arial" panose="020B0604020202020204" pitchFamily="34" charset="0"/>
              <a:ea typeface="Times New Roman" panose="02020603050405020304" pitchFamily="18" charset="0"/>
              <a:cs typeface="Arial" panose="020B0604020202020204" pitchFamily="34" charset="0"/>
            </a:rPr>
            <a:t>Phase 1 : présentation de l’entreprise et du projet à partir du dossier (5’ maximum) </a:t>
          </a:r>
          <a:endParaRPr lang="fr-FR" sz="2300" kern="1200" dirty="0"/>
        </a:p>
      </dsp:txBody>
      <dsp:txXfrm>
        <a:off x="434347" y="743232"/>
        <a:ext cx="4218204" cy="1455702"/>
      </dsp:txXfrm>
    </dsp:sp>
    <dsp:sp modelId="{895F2768-2CAA-409A-971A-3EFE8CB2CCEA}">
      <dsp:nvSpPr>
        <dsp:cNvPr id="0" name=""/>
        <dsp:cNvSpPr/>
      </dsp:nvSpPr>
      <dsp:spPr>
        <a:xfrm>
          <a:off x="4952112" y="664482"/>
          <a:ext cx="4576884" cy="161320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FR" sz="2300" b="1" kern="1200" dirty="0">
              <a:latin typeface="Arial" panose="020B0604020202020204" pitchFamily="34" charset="0"/>
              <a:ea typeface="Times New Roman" panose="02020603050405020304" pitchFamily="18" charset="0"/>
              <a:cs typeface="Arial" panose="020B0604020202020204" pitchFamily="34" charset="0"/>
            </a:rPr>
            <a:t>Phase 2 : entretien avec la commission d’interrogation (25’)</a:t>
          </a:r>
          <a:endParaRPr lang="fr-FR" sz="23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5030862" y="743232"/>
        <a:ext cx="4419384" cy="1455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9B10F-0BE1-402B-9B7A-FEED02C969D9}">
      <dsp:nvSpPr>
        <dsp:cNvPr id="0" name=""/>
        <dsp:cNvSpPr/>
      </dsp:nvSpPr>
      <dsp:spPr>
        <a:xfrm>
          <a:off x="5346373" y="1044006"/>
          <a:ext cx="2828652" cy="825874"/>
        </a:xfrm>
        <a:custGeom>
          <a:avLst/>
          <a:gdLst/>
          <a:ahLst/>
          <a:cxnLst/>
          <a:rect l="0" t="0" r="0" b="0"/>
          <a:pathLst>
            <a:path>
              <a:moveTo>
                <a:pt x="0" y="0"/>
              </a:moveTo>
              <a:lnTo>
                <a:pt x="0" y="562809"/>
              </a:lnTo>
              <a:lnTo>
                <a:pt x="2828652" y="562809"/>
              </a:lnTo>
              <a:lnTo>
                <a:pt x="2828652" y="8258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69ADDB-BC41-4087-BCC1-4334E7686668}">
      <dsp:nvSpPr>
        <dsp:cNvPr id="0" name=""/>
        <dsp:cNvSpPr/>
      </dsp:nvSpPr>
      <dsp:spPr>
        <a:xfrm>
          <a:off x="2517721" y="1044006"/>
          <a:ext cx="2828652" cy="825874"/>
        </a:xfrm>
        <a:custGeom>
          <a:avLst/>
          <a:gdLst/>
          <a:ahLst/>
          <a:cxnLst/>
          <a:rect l="0" t="0" r="0" b="0"/>
          <a:pathLst>
            <a:path>
              <a:moveTo>
                <a:pt x="2828652" y="0"/>
              </a:moveTo>
              <a:lnTo>
                <a:pt x="2828652" y="562809"/>
              </a:lnTo>
              <a:lnTo>
                <a:pt x="0" y="562809"/>
              </a:lnTo>
              <a:lnTo>
                <a:pt x="0" y="8258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12ECE0-B5B3-44FF-AB00-5D58EE379293}">
      <dsp:nvSpPr>
        <dsp:cNvPr id="0" name=""/>
        <dsp:cNvSpPr/>
      </dsp:nvSpPr>
      <dsp:spPr>
        <a:xfrm>
          <a:off x="3926533" y="58433"/>
          <a:ext cx="2839681" cy="9855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6D7DF0-C70E-4C51-A69D-6434E97D9222}">
      <dsp:nvSpPr>
        <dsp:cNvPr id="0" name=""/>
        <dsp:cNvSpPr/>
      </dsp:nvSpPr>
      <dsp:spPr>
        <a:xfrm>
          <a:off x="4242053" y="358177"/>
          <a:ext cx="2839681" cy="98557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FR" sz="2600" b="1" kern="1200" dirty="0">
              <a:latin typeface="Arial" panose="020B0604020202020204" pitchFamily="34" charset="0"/>
              <a:ea typeface="Times New Roman" panose="02020603050405020304" pitchFamily="18" charset="0"/>
              <a:cs typeface="Times New Roman" panose="02020603050405020304" pitchFamily="18" charset="0"/>
            </a:rPr>
            <a:t>Commission d’interrogation</a:t>
          </a:r>
          <a:endParaRPr lang="fr-FR" sz="2600" b="1" kern="1200" dirty="0"/>
        </a:p>
      </dsp:txBody>
      <dsp:txXfrm>
        <a:off x="4270919" y="387043"/>
        <a:ext cx="2781949" cy="927841"/>
      </dsp:txXfrm>
    </dsp:sp>
    <dsp:sp modelId="{57D76A75-B305-46E5-B4C3-D40B6701B245}">
      <dsp:nvSpPr>
        <dsp:cNvPr id="0" name=""/>
        <dsp:cNvSpPr/>
      </dsp:nvSpPr>
      <dsp:spPr>
        <a:xfrm>
          <a:off x="4588" y="1869880"/>
          <a:ext cx="5026264" cy="18031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FA7AB-91B8-4883-94B2-E1FB7D8ED987}">
      <dsp:nvSpPr>
        <dsp:cNvPr id="0" name=""/>
        <dsp:cNvSpPr/>
      </dsp:nvSpPr>
      <dsp:spPr>
        <a:xfrm>
          <a:off x="320109" y="2169625"/>
          <a:ext cx="5026264" cy="180319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FR" sz="2600" kern="1200" dirty="0">
              <a:latin typeface="Arial" panose="020B0604020202020204" pitchFamily="34" charset="0"/>
              <a:ea typeface="Times New Roman" panose="02020603050405020304" pitchFamily="18" charset="0"/>
              <a:cs typeface="Times New Roman" panose="02020603050405020304" pitchFamily="18" charset="0"/>
            </a:rPr>
            <a:t>Un professeur d'économie et gestion chargé de l'enseignement des activités D2</a:t>
          </a:r>
        </a:p>
      </dsp:txBody>
      <dsp:txXfrm>
        <a:off x="372923" y="2222439"/>
        <a:ext cx="4920636" cy="1697569"/>
      </dsp:txXfrm>
    </dsp:sp>
    <dsp:sp modelId="{6EC1AACF-7FAA-4B3A-A768-5A2C978FBC71}">
      <dsp:nvSpPr>
        <dsp:cNvPr id="0" name=""/>
        <dsp:cNvSpPr/>
      </dsp:nvSpPr>
      <dsp:spPr>
        <a:xfrm>
          <a:off x="5661894" y="1869880"/>
          <a:ext cx="5026264" cy="18031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0A4B2A-BA5A-4EA3-9843-1A8B6FB2F995}">
      <dsp:nvSpPr>
        <dsp:cNvPr id="0" name=""/>
        <dsp:cNvSpPr/>
      </dsp:nvSpPr>
      <dsp:spPr>
        <a:xfrm>
          <a:off x="5977414" y="2169625"/>
          <a:ext cx="5026264" cy="180319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fr-FR" sz="2600" kern="1200" dirty="0">
              <a:latin typeface="Arial" panose="020B0604020202020204" pitchFamily="34" charset="0"/>
              <a:ea typeface="Times New Roman" panose="02020603050405020304" pitchFamily="18" charset="0"/>
              <a:cs typeface="Times New Roman" panose="02020603050405020304" pitchFamily="18" charset="0"/>
            </a:rPr>
            <a:t>Un professionnel en activité dans une PME ou à défaut un professeur chargé de l’enseignement professionnel</a:t>
          </a:r>
        </a:p>
      </dsp:txBody>
      <dsp:txXfrm>
        <a:off x="6030228" y="2222439"/>
        <a:ext cx="4920636" cy="16975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36BF3-8388-4519-9665-7F74B066C1E0}">
      <dsp:nvSpPr>
        <dsp:cNvPr id="0" name=""/>
        <dsp:cNvSpPr/>
      </dsp:nvSpPr>
      <dsp:spPr>
        <a:xfrm>
          <a:off x="5396" y="531486"/>
          <a:ext cx="1672818" cy="10036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latin typeface="Arial" panose="020B0604020202020204" pitchFamily="34" charset="0"/>
              <a:ea typeface="Times New Roman" panose="02020603050405020304" pitchFamily="18" charset="0"/>
              <a:cs typeface="Times New Roman" panose="02020603050405020304" pitchFamily="18" charset="0"/>
            </a:rPr>
            <a:t>Je dis </a:t>
          </a:r>
          <a:endParaRPr lang="fr-FR" sz="2700" kern="1200" dirty="0"/>
        </a:p>
      </dsp:txBody>
      <dsp:txXfrm>
        <a:off x="34793" y="560883"/>
        <a:ext cx="1614024" cy="944897"/>
      </dsp:txXfrm>
    </dsp:sp>
    <dsp:sp modelId="{3D0AD687-C451-44CB-A77F-7E00D233FEE9}">
      <dsp:nvSpPr>
        <dsp:cNvPr id="0" name=""/>
        <dsp:cNvSpPr/>
      </dsp:nvSpPr>
      <dsp:spPr>
        <a:xfrm>
          <a:off x="1845496" y="825902"/>
          <a:ext cx="354637" cy="4148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1845496" y="908874"/>
        <a:ext cx="248246" cy="248915"/>
      </dsp:txXfrm>
    </dsp:sp>
    <dsp:sp modelId="{C3FE5139-822A-4514-AC5E-E3165FCE718A}">
      <dsp:nvSpPr>
        <dsp:cNvPr id="0" name=""/>
        <dsp:cNvSpPr/>
      </dsp:nvSpPr>
      <dsp:spPr>
        <a:xfrm>
          <a:off x="2347342" y="531486"/>
          <a:ext cx="1672818" cy="10036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latin typeface="Arial" panose="020B0604020202020204" pitchFamily="34" charset="0"/>
              <a:ea typeface="Times New Roman" panose="02020603050405020304" pitchFamily="18" charset="0"/>
              <a:cs typeface="Times New Roman" panose="02020603050405020304" pitchFamily="18" charset="0"/>
            </a:rPr>
            <a:t>je montre </a:t>
          </a:r>
          <a:endParaRPr lang="fr-FR" sz="2700" kern="1200" dirty="0"/>
        </a:p>
      </dsp:txBody>
      <dsp:txXfrm>
        <a:off x="2376739" y="560883"/>
        <a:ext cx="1614024" cy="944897"/>
      </dsp:txXfrm>
    </dsp:sp>
    <dsp:sp modelId="{D0BD8A88-C1D0-4B3F-9F0A-ED600A1BEABB}">
      <dsp:nvSpPr>
        <dsp:cNvPr id="0" name=""/>
        <dsp:cNvSpPr/>
      </dsp:nvSpPr>
      <dsp:spPr>
        <a:xfrm>
          <a:off x="4187443" y="825902"/>
          <a:ext cx="354637" cy="4148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4187443" y="908874"/>
        <a:ext cx="248246" cy="248915"/>
      </dsp:txXfrm>
    </dsp:sp>
    <dsp:sp modelId="{8E4AD183-D954-4EAB-B1AF-A3AB48838478}">
      <dsp:nvSpPr>
        <dsp:cNvPr id="0" name=""/>
        <dsp:cNvSpPr/>
      </dsp:nvSpPr>
      <dsp:spPr>
        <a:xfrm>
          <a:off x="4689289" y="531486"/>
          <a:ext cx="1672818" cy="10036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latin typeface="Arial" panose="020B0604020202020204" pitchFamily="34" charset="0"/>
              <a:ea typeface="Times New Roman" panose="02020603050405020304" pitchFamily="18" charset="0"/>
              <a:cs typeface="Times New Roman" panose="02020603050405020304" pitchFamily="18" charset="0"/>
            </a:rPr>
            <a:t>je dis</a:t>
          </a:r>
          <a:endParaRPr lang="fr-FR" sz="2700" kern="1200" dirty="0"/>
        </a:p>
      </dsp:txBody>
      <dsp:txXfrm>
        <a:off x="4718686" y="560883"/>
        <a:ext cx="1614024" cy="944897"/>
      </dsp:txXfrm>
    </dsp:sp>
    <dsp:sp modelId="{F44A7662-C56F-487B-9643-B682229577A1}">
      <dsp:nvSpPr>
        <dsp:cNvPr id="0" name=""/>
        <dsp:cNvSpPr/>
      </dsp:nvSpPr>
      <dsp:spPr>
        <a:xfrm>
          <a:off x="6529389" y="825902"/>
          <a:ext cx="354637" cy="4148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6529389" y="908874"/>
        <a:ext cx="248246" cy="248915"/>
      </dsp:txXfrm>
    </dsp:sp>
    <dsp:sp modelId="{6E64B213-CDDF-4BBE-BD77-E4FC1EFE7069}">
      <dsp:nvSpPr>
        <dsp:cNvPr id="0" name=""/>
        <dsp:cNvSpPr/>
      </dsp:nvSpPr>
      <dsp:spPr>
        <a:xfrm>
          <a:off x="7031235" y="531486"/>
          <a:ext cx="1672818" cy="10036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latin typeface="Arial" panose="020B0604020202020204" pitchFamily="34" charset="0"/>
              <a:ea typeface="Times New Roman" panose="02020603050405020304" pitchFamily="18" charset="0"/>
              <a:cs typeface="Times New Roman" panose="02020603050405020304" pitchFamily="18" charset="0"/>
            </a:rPr>
            <a:t> je montre </a:t>
          </a:r>
          <a:endParaRPr lang="fr-FR" sz="2700" kern="1200" dirty="0"/>
        </a:p>
      </dsp:txBody>
      <dsp:txXfrm>
        <a:off x="7060632" y="560883"/>
        <a:ext cx="1614024" cy="944897"/>
      </dsp:txXfrm>
    </dsp:sp>
    <dsp:sp modelId="{A4DC86DB-566E-424A-B925-75D3B1C15934}">
      <dsp:nvSpPr>
        <dsp:cNvPr id="0" name=""/>
        <dsp:cNvSpPr/>
      </dsp:nvSpPr>
      <dsp:spPr>
        <a:xfrm>
          <a:off x="8871336" y="825902"/>
          <a:ext cx="354637" cy="4148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8871336" y="908874"/>
        <a:ext cx="248246" cy="248915"/>
      </dsp:txXfrm>
    </dsp:sp>
    <dsp:sp modelId="{B596CA31-91EE-4DC8-A500-3630C20DE9F5}">
      <dsp:nvSpPr>
        <dsp:cNvPr id="0" name=""/>
        <dsp:cNvSpPr/>
      </dsp:nvSpPr>
      <dsp:spPr>
        <a:xfrm>
          <a:off x="9373181" y="531486"/>
          <a:ext cx="1672818" cy="10036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fr-FR" sz="2700" kern="1200" dirty="0">
              <a:latin typeface="Arial" panose="020B0604020202020204" pitchFamily="34" charset="0"/>
              <a:ea typeface="Times New Roman" panose="02020603050405020304" pitchFamily="18" charset="0"/>
              <a:cs typeface="Times New Roman" panose="02020603050405020304" pitchFamily="18" charset="0"/>
            </a:rPr>
            <a:t>etc.</a:t>
          </a:r>
          <a:endParaRPr lang="fr-FR" sz="2700" kern="1200" dirty="0"/>
        </a:p>
      </dsp:txBody>
      <dsp:txXfrm>
        <a:off x="9402578" y="560883"/>
        <a:ext cx="1614024" cy="9448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32919-1D81-4E20-89AD-C8BBD080BCA5}">
      <dsp:nvSpPr>
        <dsp:cNvPr id="0" name=""/>
        <dsp:cNvSpPr/>
      </dsp:nvSpPr>
      <dsp:spPr>
        <a:xfrm>
          <a:off x="1869" y="219948"/>
          <a:ext cx="3068706" cy="434828"/>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33020" rIns="49530" bIns="33020" numCol="1" spcCol="1270" anchor="ctr" anchorCtr="0">
          <a:noAutofit/>
        </a:bodyPr>
        <a:lstStyle/>
        <a:p>
          <a:pPr marL="0" lvl="0" indent="0" algn="l" defTabSz="1155700">
            <a:lnSpc>
              <a:spcPct val="90000"/>
            </a:lnSpc>
            <a:spcBef>
              <a:spcPct val="0"/>
            </a:spcBef>
            <a:spcAft>
              <a:spcPct val="35000"/>
            </a:spcAft>
            <a:buNone/>
          </a:pPr>
          <a:r>
            <a:rPr lang="fr-FR" sz="2600" kern="1200" dirty="0">
              <a:latin typeface="Arial" panose="020B0604020202020204" pitchFamily="34" charset="0"/>
              <a:cs typeface="Arial" panose="020B0604020202020204" pitchFamily="34" charset="0"/>
            </a:rPr>
            <a:t>Il sert au jury à</a:t>
          </a:r>
        </a:p>
      </dsp:txBody>
      <dsp:txXfrm>
        <a:off x="14605" y="232684"/>
        <a:ext cx="3043234" cy="409356"/>
      </dsp:txXfrm>
    </dsp:sp>
    <dsp:sp modelId="{4878662A-5846-45C1-AA69-048D5515E60D}">
      <dsp:nvSpPr>
        <dsp:cNvPr id="0" name=""/>
        <dsp:cNvSpPr/>
      </dsp:nvSpPr>
      <dsp:spPr>
        <a:xfrm>
          <a:off x="308740" y="654777"/>
          <a:ext cx="306870" cy="650872"/>
        </a:xfrm>
        <a:custGeom>
          <a:avLst/>
          <a:gdLst/>
          <a:ahLst/>
          <a:cxnLst/>
          <a:rect l="0" t="0" r="0" b="0"/>
          <a:pathLst>
            <a:path>
              <a:moveTo>
                <a:pt x="0" y="0"/>
              </a:moveTo>
              <a:lnTo>
                <a:pt x="0" y="650872"/>
              </a:lnTo>
              <a:lnTo>
                <a:pt x="306870" y="65087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A213FA-D2B7-4D36-AAA5-38234FA12AA2}">
      <dsp:nvSpPr>
        <dsp:cNvPr id="0" name=""/>
        <dsp:cNvSpPr/>
      </dsp:nvSpPr>
      <dsp:spPr>
        <a:xfrm>
          <a:off x="615611" y="897877"/>
          <a:ext cx="10617945" cy="81554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fr-FR" sz="1800" b="1" kern="1200" dirty="0">
              <a:latin typeface="Arial" panose="020B0604020202020204" pitchFamily="34" charset="0"/>
              <a:cs typeface="Arial" panose="020B0604020202020204" pitchFamily="34" charset="0"/>
            </a:rPr>
            <a:t>Évaluer votre compétence</a:t>
          </a:r>
          <a:r>
            <a:rPr lang="fr-FR" sz="1800" kern="1200" dirty="0">
              <a:latin typeface="Arial" panose="020B0604020202020204" pitchFamily="34" charset="0"/>
              <a:cs typeface="Arial" panose="020B0604020202020204" pitchFamily="34" charset="0"/>
            </a:rPr>
            <a:t> </a:t>
          </a:r>
          <a:r>
            <a:rPr lang="fr-FR" sz="1800" b="1" kern="1200" dirty="0">
              <a:latin typeface="Arial" panose="020B0604020202020204" pitchFamily="34" charset="0"/>
              <a:cs typeface="Arial" panose="020B0604020202020204" pitchFamily="34" charset="0"/>
            </a:rPr>
            <a:t>professionnelles</a:t>
          </a:r>
          <a:r>
            <a:rPr lang="fr-FR" sz="1800" kern="1200" dirty="0">
              <a:latin typeface="Arial" panose="020B0604020202020204" pitchFamily="34" charset="0"/>
              <a:cs typeface="Arial" panose="020B0604020202020204" pitchFamily="34" charset="0"/>
            </a:rPr>
            <a:t> </a:t>
          </a:r>
        </a:p>
        <a:p>
          <a:pPr marL="0" lvl="0" indent="0" algn="ctr" defTabSz="800100">
            <a:lnSpc>
              <a:spcPct val="90000"/>
            </a:lnSpc>
            <a:spcBef>
              <a:spcPct val="0"/>
            </a:spcBef>
            <a:spcAft>
              <a:spcPct val="35000"/>
            </a:spcAft>
            <a:buFont typeface="Arial" panose="020B0604020202020204" pitchFamily="34" charset="0"/>
            <a:buNone/>
          </a:pPr>
          <a:r>
            <a:rPr lang="fr-FR" sz="1800" kern="1200" dirty="0">
              <a:latin typeface="Arial" panose="020B0604020202020204" pitchFamily="34" charset="0"/>
              <a:cs typeface="Arial" panose="020B0604020202020204" pitchFamily="34" charset="0"/>
              <a:sym typeface="Wingdings" panose="05000000000000000000" pitchFamily="2" charset="2"/>
            </a:rPr>
            <a:t></a:t>
          </a:r>
          <a:r>
            <a:rPr lang="fr-FR" sz="1800" kern="1200" dirty="0">
              <a:latin typeface="Arial" panose="020B0604020202020204" pitchFamily="34" charset="0"/>
              <a:cs typeface="Arial" panose="020B0604020202020204" pitchFamily="34" charset="0"/>
            </a:rPr>
            <a:t> vos solutions ou le travail réalisé est-il professionnel et logique ?</a:t>
          </a:r>
        </a:p>
      </dsp:txBody>
      <dsp:txXfrm>
        <a:off x="639497" y="921763"/>
        <a:ext cx="10570173" cy="767771"/>
      </dsp:txXfrm>
    </dsp:sp>
    <dsp:sp modelId="{1FF265DB-CE8B-4CF5-8D6A-83E47673D884}">
      <dsp:nvSpPr>
        <dsp:cNvPr id="0" name=""/>
        <dsp:cNvSpPr/>
      </dsp:nvSpPr>
      <dsp:spPr>
        <a:xfrm>
          <a:off x="308740" y="654777"/>
          <a:ext cx="306870" cy="2018035"/>
        </a:xfrm>
        <a:custGeom>
          <a:avLst/>
          <a:gdLst/>
          <a:ahLst/>
          <a:cxnLst/>
          <a:rect l="0" t="0" r="0" b="0"/>
          <a:pathLst>
            <a:path>
              <a:moveTo>
                <a:pt x="0" y="0"/>
              </a:moveTo>
              <a:lnTo>
                <a:pt x="0" y="2018035"/>
              </a:lnTo>
              <a:lnTo>
                <a:pt x="306870" y="20180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74CFFA-FB11-436E-B8E2-73EA00F18E8F}">
      <dsp:nvSpPr>
        <dsp:cNvPr id="0" name=""/>
        <dsp:cNvSpPr/>
      </dsp:nvSpPr>
      <dsp:spPr>
        <a:xfrm>
          <a:off x="615611" y="1956522"/>
          <a:ext cx="10617945" cy="1432581"/>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fr-FR" sz="1800" b="1" kern="1200" dirty="0">
              <a:latin typeface="Arial" panose="020B0604020202020204" pitchFamily="34" charset="0"/>
              <a:cs typeface="Arial" panose="020B0604020202020204" pitchFamily="34" charset="0"/>
            </a:rPr>
            <a:t>Vérifier, contrôler que votre projet est personnel </a:t>
          </a:r>
        </a:p>
        <a:p>
          <a:pPr marL="0" lvl="0" indent="0" algn="ctr" defTabSz="800100">
            <a:lnSpc>
              <a:spcPct val="90000"/>
            </a:lnSpc>
            <a:spcBef>
              <a:spcPct val="0"/>
            </a:spcBef>
            <a:spcAft>
              <a:spcPct val="35000"/>
            </a:spcAft>
            <a:buFont typeface="Arial" panose="020B0604020202020204" pitchFamily="34" charset="0"/>
            <a:buNone/>
          </a:pPr>
          <a:r>
            <a:rPr lang="fr-FR" sz="1800" kern="1200" dirty="0">
              <a:latin typeface="Arial" panose="020B0604020202020204" pitchFamily="34" charset="0"/>
              <a:cs typeface="Arial" panose="020B0604020202020204" pitchFamily="34" charset="0"/>
              <a:sym typeface="Wingdings" panose="05000000000000000000" pitchFamily="2" charset="2"/>
            </a:rPr>
            <a:t></a:t>
          </a:r>
          <a:r>
            <a:rPr lang="fr-FR" sz="1800" kern="1200" dirty="0">
              <a:latin typeface="Arial" panose="020B0604020202020204" pitchFamily="34" charset="0"/>
              <a:cs typeface="Arial" panose="020B0604020202020204" pitchFamily="34" charset="0"/>
            </a:rPr>
            <a:t> apportez les preuves de votre travail en annexe. Les différentes versions d’un questionnaire par exemple. Les brouillons et documents intermédiaires prouvent que vous avez conçu le questionnaire. Si vous apportez uniquement le document final, le jury peut penser que l’on vous a donné un questionnaire déjà fait.</a:t>
          </a:r>
        </a:p>
      </dsp:txBody>
      <dsp:txXfrm>
        <a:off x="657570" y="1998481"/>
        <a:ext cx="10534027" cy="1348663"/>
      </dsp:txXfrm>
    </dsp:sp>
    <dsp:sp modelId="{0CA6B9B0-50BD-40BD-A61C-F52E7E68A90F}">
      <dsp:nvSpPr>
        <dsp:cNvPr id="0" name=""/>
        <dsp:cNvSpPr/>
      </dsp:nvSpPr>
      <dsp:spPr>
        <a:xfrm>
          <a:off x="308740" y="654777"/>
          <a:ext cx="306870" cy="3515150"/>
        </a:xfrm>
        <a:custGeom>
          <a:avLst/>
          <a:gdLst/>
          <a:ahLst/>
          <a:cxnLst/>
          <a:rect l="0" t="0" r="0" b="0"/>
          <a:pathLst>
            <a:path>
              <a:moveTo>
                <a:pt x="0" y="0"/>
              </a:moveTo>
              <a:lnTo>
                <a:pt x="0" y="3515150"/>
              </a:lnTo>
              <a:lnTo>
                <a:pt x="306870" y="35151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517D2A-1E55-4B50-A246-BDE33CE3105B}">
      <dsp:nvSpPr>
        <dsp:cNvPr id="0" name=""/>
        <dsp:cNvSpPr/>
      </dsp:nvSpPr>
      <dsp:spPr>
        <a:xfrm>
          <a:off x="615611" y="3632204"/>
          <a:ext cx="10617945" cy="107544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fr-FR" sz="1800" b="1" kern="1200" dirty="0">
              <a:latin typeface="Arial" panose="020B0604020202020204" pitchFamily="34" charset="0"/>
              <a:cs typeface="Arial" panose="020B0604020202020204" pitchFamily="34" charset="0"/>
            </a:rPr>
            <a:t>Évaluer votre capacité à analyser et à évaluer le travail réalisé</a:t>
          </a:r>
          <a:r>
            <a:rPr lang="fr-FR" sz="1800" kern="1200" dirty="0">
              <a:latin typeface="Arial" panose="020B0604020202020204" pitchFamily="34" charset="0"/>
              <a:cs typeface="Arial" panose="020B0604020202020204" pitchFamily="34" charset="0"/>
            </a:rPr>
            <a:t> (autocritique et réflexivité) </a:t>
          </a:r>
        </a:p>
        <a:p>
          <a:pPr marL="0" lvl="0" indent="0" algn="ctr" defTabSz="800100">
            <a:lnSpc>
              <a:spcPct val="90000"/>
            </a:lnSpc>
            <a:spcBef>
              <a:spcPct val="0"/>
            </a:spcBef>
            <a:spcAft>
              <a:spcPct val="35000"/>
            </a:spcAft>
            <a:buFont typeface="Arial" panose="020B0604020202020204" pitchFamily="34" charset="0"/>
            <a:buNone/>
          </a:pPr>
          <a:r>
            <a:rPr lang="fr-FR" sz="1800" kern="1200" dirty="0">
              <a:latin typeface="Arial" panose="020B0604020202020204" pitchFamily="34" charset="0"/>
              <a:cs typeface="Arial" panose="020B0604020202020204" pitchFamily="34" charset="0"/>
              <a:sym typeface="Wingdings" panose="05000000000000000000" pitchFamily="2" charset="2"/>
            </a:rPr>
            <a:t></a:t>
          </a:r>
          <a:r>
            <a:rPr lang="fr-FR" sz="1800" kern="1200" dirty="0">
              <a:latin typeface="Arial" panose="020B0604020202020204" pitchFamily="34" charset="0"/>
              <a:cs typeface="Arial" panose="020B0604020202020204" pitchFamily="34" charset="0"/>
            </a:rPr>
            <a:t> Rédigez un bilan personnel et professionnel de votre projet avant l’épreuve, soyez critique de votre travail. Un échec du projet bien compris peut-être constructif et valorisant.</a:t>
          </a:r>
        </a:p>
      </dsp:txBody>
      <dsp:txXfrm>
        <a:off x="647110" y="3663703"/>
        <a:ext cx="10554947" cy="10124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135DC-780B-46DE-83DC-DECC45A5BB3B}">
      <dsp:nvSpPr>
        <dsp:cNvPr id="0" name=""/>
        <dsp:cNvSpPr/>
      </dsp:nvSpPr>
      <dsp:spPr>
        <a:xfrm>
          <a:off x="1098766" y="2709333"/>
          <a:ext cx="674064" cy="2009456"/>
        </a:xfrm>
        <a:custGeom>
          <a:avLst/>
          <a:gdLst/>
          <a:ahLst/>
          <a:cxnLst/>
          <a:rect l="0" t="0" r="0" b="0"/>
          <a:pathLst>
            <a:path>
              <a:moveTo>
                <a:pt x="0" y="0"/>
              </a:moveTo>
              <a:lnTo>
                <a:pt x="337032" y="0"/>
              </a:lnTo>
              <a:lnTo>
                <a:pt x="337032" y="2009456"/>
              </a:lnTo>
              <a:lnTo>
                <a:pt x="674064" y="200945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kern="1200"/>
        </a:p>
      </dsp:txBody>
      <dsp:txXfrm>
        <a:off x="1382811" y="3661074"/>
        <a:ext cx="105974" cy="105974"/>
      </dsp:txXfrm>
    </dsp:sp>
    <dsp:sp modelId="{07F4DE9D-27D8-4117-AE6A-09C93FFDA72C}">
      <dsp:nvSpPr>
        <dsp:cNvPr id="0" name=""/>
        <dsp:cNvSpPr/>
      </dsp:nvSpPr>
      <dsp:spPr>
        <a:xfrm>
          <a:off x="1098766" y="2709333"/>
          <a:ext cx="674064" cy="725035"/>
        </a:xfrm>
        <a:custGeom>
          <a:avLst/>
          <a:gdLst/>
          <a:ahLst/>
          <a:cxnLst/>
          <a:rect l="0" t="0" r="0" b="0"/>
          <a:pathLst>
            <a:path>
              <a:moveTo>
                <a:pt x="0" y="0"/>
              </a:moveTo>
              <a:lnTo>
                <a:pt x="337032" y="0"/>
              </a:lnTo>
              <a:lnTo>
                <a:pt x="337032" y="725035"/>
              </a:lnTo>
              <a:lnTo>
                <a:pt x="674064" y="7250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411049" y="3047101"/>
        <a:ext cx="49498" cy="49498"/>
      </dsp:txXfrm>
    </dsp:sp>
    <dsp:sp modelId="{4BAAD0BE-36D0-4B04-B8F8-48D71D36DCC8}">
      <dsp:nvSpPr>
        <dsp:cNvPr id="0" name=""/>
        <dsp:cNvSpPr/>
      </dsp:nvSpPr>
      <dsp:spPr>
        <a:xfrm>
          <a:off x="1098766" y="1424912"/>
          <a:ext cx="674064" cy="1284421"/>
        </a:xfrm>
        <a:custGeom>
          <a:avLst/>
          <a:gdLst/>
          <a:ahLst/>
          <a:cxnLst/>
          <a:rect l="0" t="0" r="0" b="0"/>
          <a:pathLst>
            <a:path>
              <a:moveTo>
                <a:pt x="0" y="1284421"/>
              </a:moveTo>
              <a:lnTo>
                <a:pt x="337032" y="1284421"/>
              </a:lnTo>
              <a:lnTo>
                <a:pt x="337032" y="0"/>
              </a:lnTo>
              <a:lnTo>
                <a:pt x="674064"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399534" y="2030859"/>
        <a:ext cx="72527" cy="72527"/>
      </dsp:txXfrm>
    </dsp:sp>
    <dsp:sp modelId="{BFC00F1A-58AB-4342-B55A-54D8E1043F13}">
      <dsp:nvSpPr>
        <dsp:cNvPr id="0" name=""/>
        <dsp:cNvSpPr/>
      </dsp:nvSpPr>
      <dsp:spPr>
        <a:xfrm rot="16200000">
          <a:off x="-1141209" y="2195565"/>
          <a:ext cx="3452415" cy="1027536"/>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Arial" panose="020B0604020202020204" pitchFamily="34" charset="0"/>
              <a:ea typeface="Times New Roman" panose="02020603050405020304" pitchFamily="18" charset="0"/>
              <a:cs typeface="Times New Roman" panose="02020603050405020304" pitchFamily="18" charset="0"/>
            </a:rPr>
            <a:t>Souvenez-vous </a:t>
          </a:r>
          <a:endParaRPr lang="fr-FR" sz="2800" kern="1200" dirty="0"/>
        </a:p>
      </dsp:txBody>
      <dsp:txXfrm>
        <a:off x="-1141209" y="2195565"/>
        <a:ext cx="3452415" cy="1027536"/>
      </dsp:txXfrm>
    </dsp:sp>
    <dsp:sp modelId="{0B60CCA2-D3A1-41FE-822B-D3BD7ED29392}">
      <dsp:nvSpPr>
        <dsp:cNvPr id="0" name=""/>
        <dsp:cNvSpPr/>
      </dsp:nvSpPr>
      <dsp:spPr>
        <a:xfrm>
          <a:off x="1772830" y="186108"/>
          <a:ext cx="9391365" cy="2477607"/>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ea typeface="Times New Roman" panose="02020603050405020304" pitchFamily="18" charset="0"/>
              <a:cs typeface="Times New Roman" panose="02020603050405020304" pitchFamily="18" charset="0"/>
            </a:rPr>
            <a:t>Le jury est là pour vous évaluer et vous noter</a:t>
          </a:r>
          <a:r>
            <a:rPr lang="fr-FR" sz="2000" kern="1200" dirty="0">
              <a:latin typeface="Arial" panose="020B0604020202020204" pitchFamily="34" charset="0"/>
              <a:ea typeface="Times New Roman" panose="02020603050405020304" pitchFamily="18" charset="0"/>
              <a:cs typeface="Times New Roman" panose="02020603050405020304" pitchFamily="18" charset="0"/>
            </a:rPr>
            <a:t>  </a:t>
          </a:r>
        </a:p>
        <a:p>
          <a:pPr marL="0" lvl="0" indent="0" algn="ctr" defTabSz="889000">
            <a:lnSpc>
              <a:spcPct val="90000"/>
            </a:lnSpc>
            <a:spcBef>
              <a:spcPct val="0"/>
            </a:spcBef>
            <a:spcAft>
              <a:spcPct val="35000"/>
            </a:spcAft>
            <a:buNone/>
          </a:pPr>
          <a:r>
            <a:rPr lang="fr-FR" sz="2000" i="1" kern="1200" dirty="0">
              <a:latin typeface="Arial" panose="020B0604020202020204" pitchFamily="34" charset="0"/>
              <a:ea typeface="Times New Roman" panose="02020603050405020304" pitchFamily="18" charset="0"/>
              <a:cs typeface="Times New Roman" panose="02020603050405020304" pitchFamily="18" charset="0"/>
            </a:rPr>
            <a:t>Comme pour une épreuve de saut en hauteur, la barre est montée après chaque saut réussi, jusqu’à ce que le sportif ne puisse plus passer.</a:t>
          </a:r>
          <a:r>
            <a:rPr lang="fr-FR" sz="2000" kern="1200" dirty="0">
              <a:latin typeface="Arial" panose="020B0604020202020204" pitchFamily="34" charset="0"/>
              <a:ea typeface="Times New Roman" panose="02020603050405020304" pitchFamily="18" charset="0"/>
              <a:cs typeface="Times New Roman" panose="02020603050405020304" pitchFamily="18" charset="0"/>
            </a:rPr>
            <a:t> </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Times New Roman" panose="02020603050405020304" pitchFamily="18" charset="0"/>
            </a:rPr>
            <a:t>Il en va de même du jury, il interroge en remontant constamment le niveau de ses questions au vu de vos réponses, parfois jusqu’à ce que vous ne sachiez plus répondre. </a:t>
          </a:r>
        </a:p>
        <a:p>
          <a:pPr marL="0" lvl="0" indent="0" algn="ctr" defTabSz="889000">
            <a:lnSpc>
              <a:spcPct val="90000"/>
            </a:lnSpc>
            <a:spcBef>
              <a:spcPct val="0"/>
            </a:spcBef>
            <a:spcAft>
              <a:spcPct val="35000"/>
            </a:spcAft>
            <a:buNone/>
          </a:pPr>
          <a:r>
            <a:rPr lang="fr-FR" sz="2000" b="1" kern="1200" dirty="0">
              <a:latin typeface="Arial" panose="020B0604020202020204" pitchFamily="34" charset="0"/>
              <a:ea typeface="Times New Roman" panose="02020603050405020304" pitchFamily="18" charset="0"/>
              <a:cs typeface="Times New Roman" panose="02020603050405020304" pitchFamily="18" charset="0"/>
            </a:rPr>
            <a:t>C’est le jeu de l’évaluation, ce n’est pas une perversité du jury.</a:t>
          </a:r>
          <a:endParaRPr lang="fr-FR" sz="20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1772830" y="186108"/>
        <a:ext cx="9391365" cy="2477607"/>
      </dsp:txXfrm>
    </dsp:sp>
    <dsp:sp modelId="{B92A2519-D64C-4A0D-9E49-4AA7E4B92E81}">
      <dsp:nvSpPr>
        <dsp:cNvPr id="0" name=""/>
        <dsp:cNvSpPr/>
      </dsp:nvSpPr>
      <dsp:spPr>
        <a:xfrm>
          <a:off x="1772830" y="2920600"/>
          <a:ext cx="9391365" cy="1027536"/>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ea typeface="Times New Roman" panose="02020603050405020304" pitchFamily="18" charset="0"/>
              <a:cs typeface="Times New Roman" panose="02020603050405020304" pitchFamily="18" charset="0"/>
            </a:rPr>
            <a:t>Ce n’est pas parce qu’un jury est exigeant qu’il note sévèrement </a:t>
          </a:r>
          <a:endParaRPr lang="fr-FR" sz="20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1772830" y="2920600"/>
        <a:ext cx="9391365" cy="1027536"/>
      </dsp:txXfrm>
    </dsp:sp>
    <dsp:sp modelId="{910B99DC-F017-42C8-B648-A8B6CB274E7C}">
      <dsp:nvSpPr>
        <dsp:cNvPr id="0" name=""/>
        <dsp:cNvSpPr/>
      </dsp:nvSpPr>
      <dsp:spPr>
        <a:xfrm>
          <a:off x="1772830" y="4205021"/>
          <a:ext cx="9391365" cy="1027536"/>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ea typeface="Times New Roman" panose="02020603050405020304" pitchFamily="18" charset="0"/>
              <a:cs typeface="Times New Roman" panose="02020603050405020304" pitchFamily="18" charset="0"/>
            </a:rPr>
            <a:t>Ce n’est pas parce qu’il vous a acculé dans vos retranchements et que vous n’avez pas su répondre à une question, que votre oral est mauvais.</a:t>
          </a:r>
          <a:endParaRPr lang="fr-FR" sz="20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1772830" y="4205021"/>
        <a:ext cx="9391365" cy="10275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63366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581573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827708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7792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300306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64558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317630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892319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90034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329546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12099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69843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EF056CD-899E-4A85-8D8D-0E7D937606C4}" type="datetimeFigureOut">
              <a:rPr lang="fr-FR" smtClean="0"/>
              <a:t>23/04/2021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76669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63352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127101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21721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EF056CD-899E-4A85-8D8D-0E7D937606C4}" type="datetimeFigureOut">
              <a:rPr lang="fr-FR" smtClean="0"/>
              <a:t>23/04/2021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0A28B1-C5D1-43B6-AFD7-34295A6DFAD2}" type="slidenum">
              <a:rPr lang="fr-FR" smtClean="0"/>
              <a:t>‹N°›</a:t>
            </a:fld>
            <a:endParaRPr lang="fr-FR"/>
          </a:p>
        </p:txBody>
      </p:sp>
    </p:spTree>
    <p:extLst>
      <p:ext uri="{BB962C8B-B14F-4D97-AF65-F5344CB8AC3E}">
        <p14:creationId xmlns:p14="http://schemas.microsoft.com/office/powerpoint/2010/main" val="74773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F056CD-899E-4A85-8D8D-0E7D937606C4}" type="datetimeFigureOut">
              <a:rPr lang="fr-FR" smtClean="0"/>
              <a:t>23/04/2021</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90A28B1-C5D1-43B6-AFD7-34295A6DFAD2}" type="slidenum">
              <a:rPr lang="fr-FR" smtClean="0"/>
              <a:t>‹N°›</a:t>
            </a:fld>
            <a:endParaRPr lang="fr-FR"/>
          </a:p>
        </p:txBody>
      </p:sp>
    </p:spTree>
    <p:extLst>
      <p:ext uri="{BB962C8B-B14F-4D97-AF65-F5344CB8AC3E}">
        <p14:creationId xmlns:p14="http://schemas.microsoft.com/office/powerpoint/2010/main" val="20028439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0" y="0"/>
            <a:ext cx="9550400" cy="892552"/>
          </a:xfrm>
          <a:prstGeom prst="rect">
            <a:avLst/>
          </a:prstGeom>
          <a:noFill/>
        </p:spPr>
        <p:txBody>
          <a:bodyPr wrap="square" rtlCol="0">
            <a:spAutoFit/>
          </a:bodyPr>
          <a:lstStyle/>
          <a:p>
            <a:r>
              <a:rPr lang="fr-FR" sz="2800" b="1" dirty="0">
                <a:solidFill>
                  <a:srgbClr val="FFFF00"/>
                </a:solidFill>
                <a:latin typeface="Arial" panose="020B0604020202020204" pitchFamily="34" charset="0"/>
                <a:cs typeface="Arial" panose="020B0604020202020204" pitchFamily="34" charset="0"/>
              </a:rPr>
              <a:t>Préparer l’épreuve orale E51</a:t>
            </a:r>
          </a:p>
          <a:p>
            <a:r>
              <a:rPr lang="fr-FR" sz="2400" b="1" dirty="0">
                <a:solidFill>
                  <a:srgbClr val="FFFF00"/>
                </a:solidFill>
                <a:latin typeface="Arial" panose="020B0604020202020204" pitchFamily="34" charset="0"/>
                <a:cs typeface="Arial" panose="020B0604020202020204" pitchFamily="34" charset="0"/>
              </a:rPr>
              <a:t>2. Le projet et l’épreuve en 4 étapes</a:t>
            </a:r>
            <a:endParaRPr lang="fr-FR" sz="2000"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0" y="1015663"/>
            <a:ext cx="11654287" cy="461665"/>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Arial" panose="020B0604020202020204" pitchFamily="34" charset="0"/>
              </a:rPr>
              <a:t>2.4. É</a:t>
            </a:r>
            <a:r>
              <a:rPr lang="fr-FR" sz="2400" b="1" dirty="0">
                <a:latin typeface="Arial" panose="020B0604020202020204" pitchFamily="34" charset="0"/>
                <a:ea typeface="Times New Roman" panose="02020603050405020304" pitchFamily="18" charset="0"/>
                <a:cs typeface="Times New Roman" panose="02020603050405020304" pitchFamily="18" charset="0"/>
              </a:rPr>
              <a:t>tape 4 – La soutenance (30 minutes)</a:t>
            </a:r>
          </a:p>
        </p:txBody>
      </p:sp>
      <p:graphicFrame>
        <p:nvGraphicFramePr>
          <p:cNvPr id="3" name="Diagramme 2"/>
          <p:cNvGraphicFramePr/>
          <p:nvPr>
            <p:extLst>
              <p:ext uri="{D42A27DB-BD31-4B8C-83A1-F6EECF244321}">
                <p14:modId xmlns:p14="http://schemas.microsoft.com/office/powerpoint/2010/main" val="596669641"/>
              </p:ext>
            </p:extLst>
          </p:nvPr>
        </p:nvGraphicFramePr>
        <p:xfrm>
          <a:off x="753773" y="1600439"/>
          <a:ext cx="9884594" cy="294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62447" y="5106263"/>
            <a:ext cx="11209885" cy="830997"/>
          </a:xfrm>
          <a:prstGeom prst="rect">
            <a:avLst/>
          </a:prstGeom>
        </p:spPr>
        <p:txBody>
          <a:bodyPr wrap="square">
            <a:spAutoFit/>
          </a:bodyPr>
          <a:lstStyle/>
          <a:p>
            <a:pPr algn="ctr">
              <a:tabLst>
                <a:tab pos="91440" algn="l"/>
                <a:tab pos="548640" algn="l"/>
                <a:tab pos="1005840" algn="l"/>
                <a:tab pos="1463040" algn="l"/>
                <a:tab pos="1920240" algn="l"/>
                <a:tab pos="2377440" algn="l"/>
                <a:tab pos="2834640" algn="l"/>
                <a:tab pos="3291840" algn="l"/>
                <a:tab pos="3749040" algn="l"/>
                <a:tab pos="4206240" algn="l"/>
                <a:tab pos="449580" algn="l"/>
              </a:tabLst>
            </a:pPr>
            <a:r>
              <a:rPr lang="fr-FR" sz="2400" dirty="0">
                <a:latin typeface="Arial" panose="020B0604020202020204" pitchFamily="34" charset="0"/>
                <a:ea typeface="Times New Roman" panose="02020603050405020304" pitchFamily="18" charset="0"/>
                <a:cs typeface="Arial" panose="020B0604020202020204" pitchFamily="34" charset="0"/>
              </a:rPr>
              <a:t>Pendant l’exposé, le candidat n’est pas interrompu et peut illustrer son propos par tout document qu'il juge utile.</a:t>
            </a:r>
            <a:endParaRPr lang="fr-FR" sz="24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9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829623975"/>
              </p:ext>
            </p:extLst>
          </p:nvPr>
        </p:nvGraphicFramePr>
        <p:xfrm>
          <a:off x="418861" y="1224551"/>
          <a:ext cx="1123542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ABEDEAB7-8CCC-4665-94E2-B9D6BC69D612}"/>
              </a:ext>
            </a:extLst>
          </p:cNvPr>
          <p:cNvSpPr/>
          <p:nvPr/>
        </p:nvSpPr>
        <p:spPr>
          <a:xfrm>
            <a:off x="0" y="0"/>
            <a:ext cx="11654287" cy="1169551"/>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3200" b="1" dirty="0">
                <a:latin typeface="Arial" panose="020B0604020202020204" pitchFamily="34" charset="0"/>
                <a:ea typeface="Times New Roman" panose="02020603050405020304" pitchFamily="18" charset="0"/>
                <a:cs typeface="Arial" panose="020B0604020202020204" pitchFamily="34" charset="0"/>
              </a:rPr>
              <a:t>2.4. É</a:t>
            </a:r>
            <a:r>
              <a:rPr lang="fr-FR" sz="3200" b="1" dirty="0">
                <a:latin typeface="Arial" panose="020B0604020202020204" pitchFamily="34" charset="0"/>
                <a:ea typeface="Times New Roman" panose="02020603050405020304" pitchFamily="18" charset="0"/>
                <a:cs typeface="Times New Roman" panose="02020603050405020304" pitchFamily="18" charset="0"/>
              </a:rPr>
              <a:t>tape 4 – La soutenance</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Times New Roman" panose="02020603050405020304" pitchFamily="18" charset="0"/>
              </a:rPr>
              <a:t>2. L’entretien de 25’</a:t>
            </a:r>
          </a:p>
        </p:txBody>
      </p:sp>
    </p:spTree>
    <p:extLst>
      <p:ext uri="{BB962C8B-B14F-4D97-AF65-F5344CB8AC3E}">
        <p14:creationId xmlns:p14="http://schemas.microsoft.com/office/powerpoint/2010/main" val="3956739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 y="93709"/>
            <a:ext cx="11654287" cy="52322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2.4. 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4 – La soutenance</a:t>
            </a:r>
          </a:p>
        </p:txBody>
      </p:sp>
      <p:graphicFrame>
        <p:nvGraphicFramePr>
          <p:cNvPr id="3" name="Diagramme 2"/>
          <p:cNvGraphicFramePr/>
          <p:nvPr>
            <p:extLst>
              <p:ext uri="{D42A27DB-BD31-4B8C-83A1-F6EECF244321}">
                <p14:modId xmlns:p14="http://schemas.microsoft.com/office/powerpoint/2010/main" val="3163177317"/>
              </p:ext>
            </p:extLst>
          </p:nvPr>
        </p:nvGraphicFramePr>
        <p:xfrm>
          <a:off x="404475" y="1325749"/>
          <a:ext cx="11008268" cy="4031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851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45" y="207097"/>
            <a:ext cx="11654287" cy="104644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2.4. 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4 – La soutenance (30 minutes)</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1. L’exposé (5’)</a:t>
            </a:r>
          </a:p>
        </p:txBody>
      </p:sp>
      <p:sp>
        <p:nvSpPr>
          <p:cNvPr id="7" name="ZoneTexte 6">
            <a:extLst>
              <a:ext uri="{FF2B5EF4-FFF2-40B4-BE49-F238E27FC236}">
                <a16:creationId xmlns:a16="http://schemas.microsoft.com/office/drawing/2014/main" id="{7B30F6F9-4B23-47F8-B267-B0100A81F4FC}"/>
              </a:ext>
            </a:extLst>
          </p:cNvPr>
          <p:cNvSpPr txBox="1"/>
          <p:nvPr/>
        </p:nvSpPr>
        <p:spPr>
          <a:xfrm>
            <a:off x="448733" y="1389219"/>
            <a:ext cx="11442700" cy="461665"/>
          </a:xfrm>
          <a:prstGeom prst="rect">
            <a:avLst/>
          </a:prstGeom>
          <a:noFill/>
        </p:spPr>
        <p:txBody>
          <a:bodyPr wrap="square">
            <a:spAutoFit/>
          </a:bodyPr>
          <a:lstStyle/>
          <a:p>
            <a:pPr marR="180340" algn="l">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L’exposé dure 5 minutes. Il semble logique de l’organiser de la façon suivante :</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1" name="Image 10" descr="Une image contenant table&#10;&#10;Description générée automatiquement">
            <a:extLst>
              <a:ext uri="{FF2B5EF4-FFF2-40B4-BE49-F238E27FC236}">
                <a16:creationId xmlns:a16="http://schemas.microsoft.com/office/drawing/2014/main" id="{A909283D-9616-4F09-BFF5-D04A0380C1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579" y="2190745"/>
            <a:ext cx="9310941" cy="3511555"/>
          </a:xfrm>
          <a:prstGeom prst="rect">
            <a:avLst/>
          </a:prstGeom>
        </p:spPr>
      </p:pic>
    </p:spTree>
    <p:extLst>
      <p:ext uri="{BB962C8B-B14F-4D97-AF65-F5344CB8AC3E}">
        <p14:creationId xmlns:p14="http://schemas.microsoft.com/office/powerpoint/2010/main" val="308360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45" y="207097"/>
            <a:ext cx="11654287" cy="1508105"/>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Arial" panose="020B0604020202020204" pitchFamily="34" charset="0"/>
              </a:rPr>
              <a:t>2.4. É</a:t>
            </a:r>
            <a:r>
              <a:rPr lang="fr-FR" sz="2400" b="1" dirty="0">
                <a:latin typeface="Arial" panose="020B0604020202020204" pitchFamily="34" charset="0"/>
                <a:ea typeface="Times New Roman" panose="02020603050405020304" pitchFamily="18" charset="0"/>
                <a:cs typeface="Times New Roman" panose="02020603050405020304" pitchFamily="18" charset="0"/>
              </a:rPr>
              <a:t>tape 4 – La soutenance (30 minutes)</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1. L’exposé (5’)</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endParaRPr lang="fr-FR" sz="2400" b="1"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ZoneTexte 5">
            <a:extLst>
              <a:ext uri="{FF2B5EF4-FFF2-40B4-BE49-F238E27FC236}">
                <a16:creationId xmlns:a16="http://schemas.microsoft.com/office/drawing/2014/main" id="{2FC05D0D-A2FE-47F6-A263-45E378F72CC5}"/>
              </a:ext>
            </a:extLst>
          </p:cNvPr>
          <p:cNvSpPr txBox="1"/>
          <p:nvPr/>
        </p:nvSpPr>
        <p:spPr>
          <a:xfrm>
            <a:off x="187338" y="1715202"/>
            <a:ext cx="11360099" cy="4016484"/>
          </a:xfrm>
          <a:prstGeom prst="rect">
            <a:avLst/>
          </a:prstGeom>
          <a:noFill/>
        </p:spPr>
        <p:txBody>
          <a:bodyPr wrap="square">
            <a:spAutoFit/>
          </a:bodyPr>
          <a:lstStyle/>
          <a:p>
            <a:pPr algn="just">
              <a:spcBef>
                <a:spcPts val="1800"/>
              </a:spcBef>
              <a:tabLst>
                <a:tab pos="91440" algn="l"/>
                <a:tab pos="548640" algn="l"/>
                <a:tab pos="1005840" algn="l"/>
                <a:tab pos="1463040" algn="l"/>
                <a:tab pos="1920240" algn="l"/>
                <a:tab pos="2377440" algn="l"/>
                <a:tab pos="2834640" algn="l"/>
                <a:tab pos="3291840" algn="l"/>
                <a:tab pos="3749040" algn="l"/>
                <a:tab pos="4206240" algn="l"/>
              </a:tabLst>
            </a:pPr>
            <a:r>
              <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Conseils :</a:t>
            </a:r>
            <a:endParaRPr lang="fr-FR" sz="36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180340" lvl="0" indent="-342900" algn="just">
              <a:spcBef>
                <a:spcPts val="1800"/>
              </a:spcBef>
              <a:spcAft>
                <a:spcPts val="600"/>
              </a:spcAft>
              <a:buFont typeface="Arial" panose="020B0604020202020204" pitchFamily="34" charset="0"/>
              <a:buChar char="-"/>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Il paraît logique de terminer l’exposé par un bilan personnel et professionnel sur le projet. Ce bilan n’est pas demandé dans le dossier et ne doit donc pas y figurer. Mais il est indispensable de montrer au jury, ce que vous avez retiré de cette expérience.</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180340" lvl="0" indent="-342900" algn="just">
              <a:spcBef>
                <a:spcPts val="1800"/>
              </a:spcBef>
              <a:spcAft>
                <a:spcPts val="600"/>
              </a:spcAft>
              <a:buFont typeface="Arial" panose="020B0604020202020204" pitchFamily="34" charset="0"/>
              <a:buChar char="-"/>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L’exposé est très rapide, il sert principalement à mettre en place les éléments qui seront repris dans l’entretien. Il est important qu’à son issu, le jury ait compris votre aptitude à analyser les caractéristiques de l’entreprise, ses forces et ses faiblesses dans les différents domaines demandés. </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404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45" y="207097"/>
            <a:ext cx="11654287" cy="984885"/>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Arial" panose="020B0604020202020204" pitchFamily="34" charset="0"/>
              </a:rPr>
              <a:t>2.4. É</a:t>
            </a:r>
            <a:r>
              <a:rPr lang="fr-FR" sz="2400" b="1" dirty="0">
                <a:latin typeface="Arial" panose="020B0604020202020204" pitchFamily="34" charset="0"/>
                <a:ea typeface="Times New Roman" panose="02020603050405020304" pitchFamily="18" charset="0"/>
                <a:cs typeface="Times New Roman" panose="02020603050405020304" pitchFamily="18" charset="0"/>
              </a:rPr>
              <a:t>tape 4 – La soutenance (30 minutes)</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1. L’exposé (5’)</a:t>
            </a:r>
          </a:p>
        </p:txBody>
      </p:sp>
      <p:sp>
        <p:nvSpPr>
          <p:cNvPr id="6" name="ZoneTexte 5">
            <a:extLst>
              <a:ext uri="{FF2B5EF4-FFF2-40B4-BE49-F238E27FC236}">
                <a16:creationId xmlns:a16="http://schemas.microsoft.com/office/drawing/2014/main" id="{2FC05D0D-A2FE-47F6-A263-45E378F72CC5}"/>
              </a:ext>
            </a:extLst>
          </p:cNvPr>
          <p:cNvSpPr txBox="1"/>
          <p:nvPr/>
        </p:nvSpPr>
        <p:spPr>
          <a:xfrm>
            <a:off x="334433" y="1616535"/>
            <a:ext cx="11360099" cy="3954929"/>
          </a:xfrm>
          <a:prstGeom prst="rect">
            <a:avLst/>
          </a:prstGeom>
          <a:noFill/>
        </p:spPr>
        <p:txBody>
          <a:bodyPr wrap="square">
            <a:spAutoFit/>
          </a:bodyPr>
          <a:lstStyle/>
          <a:p>
            <a:pPr algn="just">
              <a:spcBef>
                <a:spcPts val="1800"/>
              </a:spcBef>
              <a:tabLst>
                <a:tab pos="91440" algn="l"/>
                <a:tab pos="548640" algn="l"/>
                <a:tab pos="1005840" algn="l"/>
                <a:tab pos="1463040" algn="l"/>
                <a:tab pos="1920240" algn="l"/>
                <a:tab pos="2377440" algn="l"/>
                <a:tab pos="2834640" algn="l"/>
                <a:tab pos="3291840" algn="l"/>
                <a:tab pos="3749040" algn="l"/>
                <a:tab pos="4206240" algn="l"/>
              </a:tabLst>
            </a:pPr>
            <a:r>
              <a:rPr lang="fr-FR" sz="28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Conseils :</a:t>
            </a:r>
            <a:endParaRPr lang="fr-FR" sz="36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180340" lvl="0" indent="-342900" algn="just">
              <a:spcBef>
                <a:spcPts val="1800"/>
              </a:spcBef>
              <a:spcAft>
                <a:spcPts val="600"/>
              </a:spcAft>
              <a:buFont typeface="Arial" panose="020B0604020202020204" pitchFamily="34" charset="0"/>
              <a:buChar char="-"/>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La présentation du projet est très rapide et sert de base à l’entretien qui suit. Le minutage ne laisse pas le temps d’entrer dans les détails, allez à l’essentiel. Ne montrez pas tous les documents, l’entretien est là pour approfondir ou revenir sur ce qui a été dit.</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180340" lvl="0" indent="-342900" algn="just">
              <a:spcBef>
                <a:spcPts val="1800"/>
              </a:spcBef>
              <a:spcAft>
                <a:spcPts val="600"/>
              </a:spcAft>
              <a:buFont typeface="Arial" panose="020B0604020202020204" pitchFamily="34" charset="0"/>
              <a:buChar char="-"/>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dirty="0">
                <a:effectLst/>
                <a:latin typeface="Arial" panose="020B0604020202020204" pitchFamily="34" charset="0"/>
                <a:ea typeface="Times New Roman" panose="02020603050405020304" pitchFamily="18" charset="0"/>
                <a:cs typeface="Times New Roman" panose="02020603050405020304" pitchFamily="18" charset="0"/>
              </a:rPr>
              <a:t>Il est important de présenter les outils et la méthodologie mise en œuvre.</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180340" lvl="0" indent="-342900" algn="just">
              <a:spcBef>
                <a:spcPts val="1800"/>
              </a:spcBef>
              <a:spcAft>
                <a:spcPts val="600"/>
              </a:spcAft>
              <a:buFont typeface="Arial" panose="020B0604020202020204" pitchFamily="34" charset="0"/>
              <a:buChar char="-"/>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Testez votre exposé avant l’épreuve et respectez la durée de 5’, c’est un élément d’évaluation.</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78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45" y="207097"/>
            <a:ext cx="11654287" cy="461665"/>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Arial" panose="020B0604020202020204" pitchFamily="34" charset="0"/>
              </a:rPr>
              <a:t>2.4. É</a:t>
            </a:r>
            <a:r>
              <a:rPr lang="fr-FR" sz="2400" b="1" dirty="0">
                <a:latin typeface="Arial" panose="020B0604020202020204" pitchFamily="34" charset="0"/>
                <a:ea typeface="Times New Roman" panose="02020603050405020304" pitchFamily="18" charset="0"/>
                <a:cs typeface="Times New Roman" panose="02020603050405020304" pitchFamily="18" charset="0"/>
              </a:rPr>
              <a:t>tape 4 – La soutenance (30 minutes)</a:t>
            </a:r>
          </a:p>
        </p:txBody>
      </p:sp>
      <p:sp>
        <p:nvSpPr>
          <p:cNvPr id="6" name="ZoneTexte 5">
            <a:extLst>
              <a:ext uri="{FF2B5EF4-FFF2-40B4-BE49-F238E27FC236}">
                <a16:creationId xmlns:a16="http://schemas.microsoft.com/office/drawing/2014/main" id="{2FC05D0D-A2FE-47F6-A263-45E378F72CC5}"/>
              </a:ext>
            </a:extLst>
          </p:cNvPr>
          <p:cNvSpPr txBox="1"/>
          <p:nvPr/>
        </p:nvSpPr>
        <p:spPr>
          <a:xfrm>
            <a:off x="334433" y="1210135"/>
            <a:ext cx="11360099" cy="2846933"/>
          </a:xfrm>
          <a:prstGeom prst="rect">
            <a:avLst/>
          </a:prstGeom>
          <a:noFill/>
        </p:spPr>
        <p:txBody>
          <a:bodyPr wrap="square">
            <a:spAutoFit/>
          </a:bodyPr>
          <a:lstStyle/>
          <a:p>
            <a:pPr algn="just">
              <a:spcBef>
                <a:spcPts val="1800"/>
              </a:spcBef>
              <a:tabLst>
                <a:tab pos="91440" algn="l"/>
                <a:tab pos="548640" algn="l"/>
                <a:tab pos="1005840" algn="l"/>
                <a:tab pos="1463040" algn="l"/>
                <a:tab pos="1920240" algn="l"/>
                <a:tab pos="2377440" algn="l"/>
                <a:tab pos="2834640" algn="l"/>
                <a:tab pos="3291840" algn="l"/>
                <a:tab pos="3749040" algn="l"/>
                <a:tab pos="4206240" algn="l"/>
              </a:tabLst>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Conseils :</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180340" lvl="0" indent="-342900" algn="just">
              <a:spcBef>
                <a:spcPts val="1800"/>
              </a:spcBef>
              <a:spcAft>
                <a:spcPts val="600"/>
              </a:spcAft>
              <a:buFont typeface="Arial" panose="020B0604020202020204" pitchFamily="34" charset="0"/>
              <a:buChar char="-"/>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Testez votre exposé avant l’épreuve et respectez la durée de 5’, c’est un élément d’évaluation.</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180340" lvl="0" indent="-342900" algn="just">
              <a:spcBef>
                <a:spcPts val="1800"/>
              </a:spcBef>
              <a:spcAft>
                <a:spcPts val="600"/>
              </a:spcAft>
              <a:buFont typeface="Arial" panose="020B0604020202020204" pitchFamily="34" charset="0"/>
              <a:buChar char="-"/>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400" b="1" dirty="0">
                <a:effectLst/>
                <a:latin typeface="Arial" panose="020B0604020202020204" pitchFamily="34" charset="0"/>
                <a:ea typeface="Times New Roman" panose="02020603050405020304" pitchFamily="18" charset="0"/>
                <a:cs typeface="Times New Roman" panose="02020603050405020304" pitchFamily="18" charset="0"/>
              </a:rPr>
              <a:t>Réalisez un diaporama des notions clés de votre exposé que montrerez à l’écran ou que vous imprimerez et montrerez au cours de votre exposé. Le diaporama rythme l’exposé et oblige à ne pas lire le dossier d’examen.</a:t>
            </a:r>
            <a:endParaRPr lang="fr-FR"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281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654287" cy="1046440"/>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2.4. 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4 – La soutenance</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400" b="1" dirty="0">
                <a:latin typeface="Arial" panose="020B0604020202020204" pitchFamily="34" charset="0"/>
                <a:ea typeface="Times New Roman" panose="02020603050405020304" pitchFamily="18" charset="0"/>
                <a:cs typeface="Times New Roman" panose="02020603050405020304" pitchFamily="18" charset="0"/>
              </a:rPr>
              <a:t>1. L’exposé (5’)</a:t>
            </a:r>
          </a:p>
        </p:txBody>
      </p:sp>
      <p:sp>
        <p:nvSpPr>
          <p:cNvPr id="3" name="Rectangle 2"/>
          <p:cNvSpPr/>
          <p:nvPr/>
        </p:nvSpPr>
        <p:spPr>
          <a:xfrm>
            <a:off x="444260" y="2071612"/>
            <a:ext cx="11430000" cy="461665"/>
          </a:xfrm>
          <a:prstGeom prst="rect">
            <a:avLst/>
          </a:prstGeom>
        </p:spPr>
        <p:txBody>
          <a:bodyPr wrap="square">
            <a:spAutoFit/>
          </a:bodyPr>
          <a:lstStyle/>
          <a:p>
            <a:pPr marR="180340" lvl="0" algn="just">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400" dirty="0">
                <a:latin typeface="Arial" panose="020B0604020202020204" pitchFamily="34" charset="0"/>
                <a:ea typeface="Times New Roman" panose="02020603050405020304" pitchFamily="18" charset="0"/>
                <a:cs typeface="Times New Roman" panose="02020603050405020304" pitchFamily="18" charset="0"/>
              </a:rPr>
              <a:t>• Rythmez votre exposé de la façon suivante :</a:t>
            </a:r>
          </a:p>
        </p:txBody>
      </p:sp>
      <p:sp>
        <p:nvSpPr>
          <p:cNvPr id="4" name="Rectangle 3"/>
          <p:cNvSpPr/>
          <p:nvPr/>
        </p:nvSpPr>
        <p:spPr>
          <a:xfrm>
            <a:off x="444260" y="1267990"/>
            <a:ext cx="6527064" cy="523220"/>
          </a:xfrm>
          <a:prstGeom prst="rect">
            <a:avLst/>
          </a:prstGeom>
        </p:spPr>
        <p:txBody>
          <a:bodyPr wrap="square">
            <a:spAutoFit/>
          </a:bodyPr>
          <a:lstStyle/>
          <a:p>
            <a:pPr marL="91440">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Conseils</a:t>
            </a:r>
            <a:endParaRPr lang="fr-FR" sz="2800" dirty="0">
              <a:solidFill>
                <a:srgbClr val="FFFF00"/>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Diagramme 4"/>
          <p:cNvGraphicFramePr/>
          <p:nvPr>
            <p:extLst>
              <p:ext uri="{D42A27DB-BD31-4B8C-83A1-F6EECF244321}">
                <p14:modId xmlns:p14="http://schemas.microsoft.com/office/powerpoint/2010/main" val="1715424690"/>
              </p:ext>
            </p:extLst>
          </p:nvPr>
        </p:nvGraphicFramePr>
        <p:xfrm>
          <a:off x="496976" y="2533277"/>
          <a:ext cx="11051397" cy="2066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444260" y="4697458"/>
            <a:ext cx="11430000" cy="892552"/>
          </a:xfrm>
          <a:prstGeom prst="rect">
            <a:avLst/>
          </a:prstGeom>
        </p:spPr>
        <p:txBody>
          <a:bodyPr wrap="square">
            <a:spAutoFit/>
          </a:bodyPr>
          <a:lstStyle/>
          <a:p>
            <a:pPr marR="180340" algn="ctr">
              <a:spcAft>
                <a:spcPts val="0"/>
              </a:spcAft>
              <a:tabLst>
                <a:tab pos="91440" algn="l"/>
                <a:tab pos="548640" algn="l"/>
                <a:tab pos="1005840" algn="l"/>
                <a:tab pos="1463040" algn="l"/>
                <a:tab pos="1920240" algn="l"/>
                <a:tab pos="2377440" algn="l"/>
                <a:tab pos="2834640" algn="l"/>
                <a:tab pos="3291840" algn="l"/>
                <a:tab pos="3749040" algn="l"/>
                <a:tab pos="4206240" algn="l"/>
                <a:tab pos="548640" algn="l"/>
                <a:tab pos="1005840" algn="l"/>
                <a:tab pos="1463040" algn="l"/>
                <a:tab pos="1920240" algn="l"/>
                <a:tab pos="2377440" algn="l"/>
                <a:tab pos="2834640" algn="l"/>
                <a:tab pos="3291840" algn="l"/>
                <a:tab pos="3749040" algn="l"/>
                <a:tab pos="4206240" algn="l"/>
              </a:tabLst>
            </a:pPr>
            <a:r>
              <a:rPr lang="fr-FR" sz="2600" dirty="0">
                <a:latin typeface="Arial" panose="020B0604020202020204" pitchFamily="34" charset="0"/>
                <a:ea typeface="Times New Roman" panose="02020603050405020304" pitchFamily="18" charset="0"/>
                <a:cs typeface="Times New Roman" panose="02020603050405020304" pitchFamily="18" charset="0"/>
              </a:rPr>
              <a:t>Cette technique permet de mélanger de l’auditif et du visuel, évite la monotonie et prouve par un document, ce que vous dites.</a:t>
            </a:r>
          </a:p>
        </p:txBody>
      </p:sp>
    </p:spTree>
    <p:extLst>
      <p:ext uri="{BB962C8B-B14F-4D97-AF65-F5344CB8AC3E}">
        <p14:creationId xmlns:p14="http://schemas.microsoft.com/office/powerpoint/2010/main" val="107261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654287" cy="1107996"/>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Arial" panose="020B0604020202020204" pitchFamily="34" charset="0"/>
              </a:rPr>
              <a:t>2.4. É</a:t>
            </a:r>
            <a:r>
              <a:rPr lang="fr-FR" sz="2800" b="1" dirty="0">
                <a:latin typeface="Arial" panose="020B0604020202020204" pitchFamily="34" charset="0"/>
                <a:ea typeface="Times New Roman" panose="02020603050405020304" pitchFamily="18" charset="0"/>
                <a:cs typeface="Times New Roman" panose="02020603050405020304" pitchFamily="18" charset="0"/>
              </a:rPr>
              <a:t>tape 4 – La soutenance</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Times New Roman" panose="02020603050405020304" pitchFamily="18" charset="0"/>
              </a:rPr>
              <a:t>1. L’exposé (5’)</a:t>
            </a:r>
          </a:p>
        </p:txBody>
      </p:sp>
      <p:sp>
        <p:nvSpPr>
          <p:cNvPr id="3" name="Rectangle 2"/>
          <p:cNvSpPr/>
          <p:nvPr/>
        </p:nvSpPr>
        <p:spPr>
          <a:xfrm>
            <a:off x="87701" y="2000465"/>
            <a:ext cx="11478883" cy="3831818"/>
          </a:xfrm>
          <a:prstGeom prst="rect">
            <a:avLst/>
          </a:prstGeom>
        </p:spPr>
        <p:txBody>
          <a:bodyPr wrap="square">
            <a:spAutoFit/>
          </a:bodyPr>
          <a:lstStyle/>
          <a:p>
            <a:pPr algn="ctr">
              <a:spcBef>
                <a:spcPts val="18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Important</a:t>
            </a:r>
          </a:p>
          <a:p>
            <a:pPr algn="ctr">
              <a:spcBef>
                <a:spcPts val="18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Times New Roman" panose="02020603050405020304" pitchFamily="18" charset="0"/>
                <a:cs typeface="Times New Roman" panose="02020603050405020304" pitchFamily="18" charset="0"/>
              </a:rPr>
              <a:t>Il faut obligatoirement présenter au cours de l’exposé </a:t>
            </a:r>
          </a:p>
          <a:p>
            <a:pPr algn="ctr">
              <a:spcBef>
                <a:spcPts val="18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Times New Roman" panose="02020603050405020304" pitchFamily="18" charset="0"/>
                <a:cs typeface="Times New Roman" panose="02020603050405020304" pitchFamily="18" charset="0"/>
              </a:rPr>
              <a:t>un travail réalisé sur </a:t>
            </a:r>
          </a:p>
          <a:p>
            <a:pPr algn="ctr">
              <a:spcBef>
                <a:spcPts val="18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Times New Roman" panose="02020603050405020304" pitchFamily="18" charset="0"/>
                <a:cs typeface="Times New Roman" panose="02020603050405020304" pitchFamily="18" charset="0"/>
              </a:rPr>
              <a:t>un </a:t>
            </a:r>
            <a:r>
              <a:rPr lang="fr-FR" sz="2800" b="1" i="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logiciel de gestion de projet </a:t>
            </a:r>
          </a:p>
          <a:p>
            <a:pPr algn="ctr">
              <a:spcBef>
                <a:spcPts val="18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Times New Roman" panose="02020603050405020304" pitchFamily="18" charset="0"/>
                <a:cs typeface="Times New Roman" panose="02020603050405020304" pitchFamily="18" charset="0"/>
              </a:rPr>
              <a:t>et </a:t>
            </a:r>
          </a:p>
          <a:p>
            <a:pPr algn="ctr">
              <a:spcBef>
                <a:spcPts val="18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Times New Roman" panose="02020603050405020304" pitchFamily="18" charset="0"/>
                <a:cs typeface="Times New Roman" panose="02020603050405020304" pitchFamily="18" charset="0"/>
              </a:rPr>
              <a:t>un </a:t>
            </a:r>
            <a:r>
              <a:rPr lang="fr-FR" sz="2800" b="1" i="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tableur</a:t>
            </a:r>
          </a:p>
        </p:txBody>
      </p:sp>
    </p:spTree>
    <p:extLst>
      <p:ext uri="{BB962C8B-B14F-4D97-AF65-F5344CB8AC3E}">
        <p14:creationId xmlns:p14="http://schemas.microsoft.com/office/powerpoint/2010/main" val="3600949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654287" cy="1169551"/>
          </a:xfrm>
          <a:prstGeom prst="rect">
            <a:avLst/>
          </a:prstGeom>
        </p:spPr>
        <p:txBody>
          <a:bodyPr wrap="square">
            <a:spAutoFit/>
          </a:bodyPr>
          <a:lstStyle/>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3200" b="1" dirty="0">
                <a:latin typeface="Arial" panose="020B0604020202020204" pitchFamily="34" charset="0"/>
                <a:ea typeface="Times New Roman" panose="02020603050405020304" pitchFamily="18" charset="0"/>
                <a:cs typeface="Arial" panose="020B0604020202020204" pitchFamily="34" charset="0"/>
              </a:rPr>
              <a:t>2.4. É</a:t>
            </a:r>
            <a:r>
              <a:rPr lang="fr-FR" sz="3200" b="1" dirty="0">
                <a:latin typeface="Arial" panose="020B0604020202020204" pitchFamily="34" charset="0"/>
                <a:ea typeface="Times New Roman" panose="02020603050405020304" pitchFamily="18" charset="0"/>
                <a:cs typeface="Times New Roman" panose="02020603050405020304" pitchFamily="18" charset="0"/>
              </a:rPr>
              <a:t>tape 4 – La soutenance</a:t>
            </a:r>
          </a:p>
          <a:p>
            <a:pPr algn="just">
              <a:spcBef>
                <a:spcPts val="600"/>
              </a:spcBef>
              <a:spcAft>
                <a:spcPts val="600"/>
              </a:spcAft>
              <a:tabLst>
                <a:tab pos="91440" algn="l"/>
                <a:tab pos="548640" algn="l"/>
                <a:tab pos="1005840" algn="l"/>
                <a:tab pos="1463040" algn="l"/>
                <a:tab pos="1920240" algn="l"/>
                <a:tab pos="2377440" algn="l"/>
                <a:tab pos="2834640" algn="l"/>
                <a:tab pos="3291840" algn="l"/>
                <a:tab pos="3749040" algn="l"/>
                <a:tab pos="4206240" algn="l"/>
              </a:tabLst>
            </a:pPr>
            <a:r>
              <a:rPr lang="fr-FR" sz="2800" b="1" dirty="0">
                <a:latin typeface="Arial" panose="020B0604020202020204" pitchFamily="34" charset="0"/>
                <a:ea typeface="Times New Roman" panose="02020603050405020304" pitchFamily="18" charset="0"/>
                <a:cs typeface="Times New Roman" panose="02020603050405020304" pitchFamily="18" charset="0"/>
              </a:rPr>
              <a:t>2. L’entretien de 25’</a:t>
            </a:r>
          </a:p>
        </p:txBody>
      </p:sp>
      <p:graphicFrame>
        <p:nvGraphicFramePr>
          <p:cNvPr id="4" name="Diagramme 3"/>
          <p:cNvGraphicFramePr/>
          <p:nvPr>
            <p:extLst>
              <p:ext uri="{D42A27DB-BD31-4B8C-83A1-F6EECF244321}">
                <p14:modId xmlns:p14="http://schemas.microsoft.com/office/powerpoint/2010/main" val="3761281213"/>
              </p:ext>
            </p:extLst>
          </p:nvPr>
        </p:nvGraphicFramePr>
        <p:xfrm>
          <a:off x="368300" y="1583267"/>
          <a:ext cx="11235426"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8934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222</TotalTime>
  <Words>807</Words>
  <Application>Microsoft Office PowerPoint</Application>
  <PresentationFormat>Grand écran</PresentationFormat>
  <Paragraphs>64</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Century Gothic</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6086. Financement de la reprise d’entreprise  </dc:title>
  <dc:creator>Claude Terrier</dc:creator>
  <cp:lastModifiedBy>Claude Terrier</cp:lastModifiedBy>
  <cp:revision>38</cp:revision>
  <dcterms:created xsi:type="dcterms:W3CDTF">2014-01-20T07:37:37Z</dcterms:created>
  <dcterms:modified xsi:type="dcterms:W3CDTF">2021-04-23T08:34:12Z</dcterms:modified>
</cp:coreProperties>
</file>