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67" r:id="rId3"/>
    <p:sldId id="277" r:id="rId4"/>
    <p:sldId id="278" r:id="rId5"/>
    <p:sldId id="279" r:id="rId6"/>
    <p:sldId id="280" r:id="rId7"/>
    <p:sldId id="276" r:id="rId8"/>
    <p:sldId id="263" r:id="rId9"/>
    <p:sldId id="270" r:id="rId10"/>
    <p:sldId id="281"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396" y="9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5CC863-29E8-45E8-ABE3-5004B2552599}" type="doc">
      <dgm:prSet loTypeId="urn:microsoft.com/office/officeart/2005/8/layout/hProcess9" loCatId="process" qsTypeId="urn:microsoft.com/office/officeart/2005/8/quickstyle/simple1" qsCatId="simple" csTypeId="urn:microsoft.com/office/officeart/2005/8/colors/accent1_2" csCatId="accent1" phldr="1"/>
      <dgm:spPr/>
    </dgm:pt>
    <dgm:pt modelId="{1B67390E-C55A-4863-B339-05256F81A5E4}">
      <dgm:prSet phldrT="[Texte]"/>
      <dgm:spPr/>
      <dgm:t>
        <a:bodyPr/>
        <a:lstStyle/>
        <a:p>
          <a:r>
            <a:rPr lang="fr-FR" sz="2100" b="1" dirty="0">
              <a:latin typeface="Arial" panose="020B0604020202020204" pitchFamily="34" charset="0"/>
              <a:ea typeface="Times New Roman" panose="02020603050405020304" pitchFamily="18" charset="0"/>
              <a:cs typeface="Arial" panose="020B0604020202020204" pitchFamily="34" charset="0"/>
            </a:rPr>
            <a:t>Phase 1 : présentation de l’entreprise et du projet à partir du dossier (5’ maximum) </a:t>
          </a:r>
          <a:endParaRPr lang="fr-FR" sz="2100" dirty="0"/>
        </a:p>
      </dgm:t>
    </dgm:pt>
    <dgm:pt modelId="{9E7B3908-82A5-4D0C-81EF-66073D5296A9}" type="parTrans" cxnId="{D107D25F-7878-4ACD-9257-E5A5C02B8139}">
      <dgm:prSet/>
      <dgm:spPr/>
      <dgm:t>
        <a:bodyPr/>
        <a:lstStyle/>
        <a:p>
          <a:endParaRPr lang="fr-FR"/>
        </a:p>
      </dgm:t>
    </dgm:pt>
    <dgm:pt modelId="{4E1A287B-0ED8-4EFA-BBB4-F76FA6017E74}" type="sibTrans" cxnId="{D107D25F-7878-4ACD-9257-E5A5C02B8139}">
      <dgm:prSet/>
      <dgm:spPr/>
      <dgm:t>
        <a:bodyPr/>
        <a:lstStyle/>
        <a:p>
          <a:endParaRPr lang="fr-FR"/>
        </a:p>
      </dgm:t>
    </dgm:pt>
    <dgm:pt modelId="{D77644A8-B47D-4D8B-9C08-E4E2A2EC7CA4}">
      <dgm:prSet/>
      <dgm:spPr/>
      <dgm:t>
        <a:bodyPr/>
        <a:lstStyle/>
        <a:p>
          <a:r>
            <a:rPr lang="fr-FR" b="1" dirty="0">
              <a:latin typeface="Arial" panose="020B0604020202020204" pitchFamily="34" charset="0"/>
              <a:ea typeface="Times New Roman" panose="02020603050405020304" pitchFamily="18" charset="0"/>
              <a:cs typeface="Arial" panose="020B0604020202020204" pitchFamily="34" charset="0"/>
            </a:rPr>
            <a:t>Phase 2 : entretien avec la commission d’interrogation (25’)</a:t>
          </a:r>
          <a:endParaRPr lang="fr-FR" dirty="0">
            <a:latin typeface="Arial" panose="020B0604020202020204" pitchFamily="34" charset="0"/>
            <a:ea typeface="Times New Roman" panose="02020603050405020304" pitchFamily="18" charset="0"/>
            <a:cs typeface="Times New Roman" panose="02020603050405020304" pitchFamily="18" charset="0"/>
          </a:endParaRPr>
        </a:p>
      </dgm:t>
    </dgm:pt>
    <dgm:pt modelId="{4CF6ECD4-6BB7-4EEA-B1A3-4E9D1C880A83}" type="parTrans" cxnId="{FDBF2270-FB48-4861-AD2D-1CB720830260}">
      <dgm:prSet/>
      <dgm:spPr/>
      <dgm:t>
        <a:bodyPr/>
        <a:lstStyle/>
        <a:p>
          <a:endParaRPr lang="fr-FR"/>
        </a:p>
      </dgm:t>
    </dgm:pt>
    <dgm:pt modelId="{936476F5-FAF1-44E3-9CD3-FAA4F0DAD18F}" type="sibTrans" cxnId="{FDBF2270-FB48-4861-AD2D-1CB720830260}">
      <dgm:prSet/>
      <dgm:spPr/>
      <dgm:t>
        <a:bodyPr/>
        <a:lstStyle/>
        <a:p>
          <a:endParaRPr lang="fr-FR"/>
        </a:p>
      </dgm:t>
    </dgm:pt>
    <dgm:pt modelId="{04D709F7-7679-4E1A-994F-531AEB2E1D7F}" type="pres">
      <dgm:prSet presAssocID="{D75CC863-29E8-45E8-ABE3-5004B2552599}" presName="CompostProcess" presStyleCnt="0">
        <dgm:presLayoutVars>
          <dgm:dir/>
          <dgm:resizeHandles val="exact"/>
        </dgm:presLayoutVars>
      </dgm:prSet>
      <dgm:spPr/>
    </dgm:pt>
    <dgm:pt modelId="{2FAD11F2-F606-4AD7-A3EE-3FBACEC3B3C8}" type="pres">
      <dgm:prSet presAssocID="{D75CC863-29E8-45E8-ABE3-5004B2552599}" presName="arrow" presStyleLbl="bgShp" presStyleIdx="0" presStyleCnt="1" custScaleX="116865"/>
      <dgm:spPr/>
    </dgm:pt>
    <dgm:pt modelId="{E876A6DC-3246-4E72-924B-4CB5DEE0BACE}" type="pres">
      <dgm:prSet presAssocID="{D75CC863-29E8-45E8-ABE3-5004B2552599}" presName="linearProcess" presStyleCnt="0"/>
      <dgm:spPr/>
    </dgm:pt>
    <dgm:pt modelId="{2D6DC927-BA2F-42CD-BAFA-77EDBC6E1DF9}" type="pres">
      <dgm:prSet presAssocID="{1B67390E-C55A-4863-B339-05256F81A5E4}" presName="textNode" presStyleLbl="node1" presStyleIdx="0" presStyleCnt="2" custScaleX="109397" custScaleY="137076">
        <dgm:presLayoutVars>
          <dgm:bulletEnabled val="1"/>
        </dgm:presLayoutVars>
      </dgm:prSet>
      <dgm:spPr/>
    </dgm:pt>
    <dgm:pt modelId="{BE3AD181-7792-40D3-A331-7AADDBCF3DA1}" type="pres">
      <dgm:prSet presAssocID="{4E1A287B-0ED8-4EFA-BBB4-F76FA6017E74}" presName="sibTrans" presStyleCnt="0"/>
      <dgm:spPr/>
    </dgm:pt>
    <dgm:pt modelId="{895F2768-2CAA-409A-971A-3EFE8CB2CCEA}" type="pres">
      <dgm:prSet presAssocID="{D77644A8-B47D-4D8B-9C08-E4E2A2EC7CA4}" presName="textNode" presStyleLbl="node1" presStyleIdx="1" presStyleCnt="2" custScaleX="109397" custScaleY="137076">
        <dgm:presLayoutVars>
          <dgm:bulletEnabled val="1"/>
        </dgm:presLayoutVars>
      </dgm:prSet>
      <dgm:spPr/>
    </dgm:pt>
  </dgm:ptLst>
  <dgm:cxnLst>
    <dgm:cxn modelId="{D107D25F-7878-4ACD-9257-E5A5C02B8139}" srcId="{D75CC863-29E8-45E8-ABE3-5004B2552599}" destId="{1B67390E-C55A-4863-B339-05256F81A5E4}" srcOrd="0" destOrd="0" parTransId="{9E7B3908-82A5-4D0C-81EF-66073D5296A9}" sibTransId="{4E1A287B-0ED8-4EFA-BBB4-F76FA6017E74}"/>
    <dgm:cxn modelId="{D931FF67-69D3-49C3-B4F5-4799CCCFCFC9}" type="presOf" srcId="{D75CC863-29E8-45E8-ABE3-5004B2552599}" destId="{04D709F7-7679-4E1A-994F-531AEB2E1D7F}" srcOrd="0" destOrd="0" presId="urn:microsoft.com/office/officeart/2005/8/layout/hProcess9"/>
    <dgm:cxn modelId="{FDBF2270-FB48-4861-AD2D-1CB720830260}" srcId="{D75CC863-29E8-45E8-ABE3-5004B2552599}" destId="{D77644A8-B47D-4D8B-9C08-E4E2A2EC7CA4}" srcOrd="1" destOrd="0" parTransId="{4CF6ECD4-6BB7-4EEA-B1A3-4E9D1C880A83}" sibTransId="{936476F5-FAF1-44E3-9CD3-FAA4F0DAD18F}"/>
    <dgm:cxn modelId="{3D7BECD7-03BC-4E36-946E-97AFE175CAB1}" type="presOf" srcId="{D77644A8-B47D-4D8B-9C08-E4E2A2EC7CA4}" destId="{895F2768-2CAA-409A-971A-3EFE8CB2CCEA}" srcOrd="0" destOrd="0" presId="urn:microsoft.com/office/officeart/2005/8/layout/hProcess9"/>
    <dgm:cxn modelId="{F70E7AE5-358B-45A7-BC90-858BC9B6FEF5}" type="presOf" srcId="{1B67390E-C55A-4863-B339-05256F81A5E4}" destId="{2D6DC927-BA2F-42CD-BAFA-77EDBC6E1DF9}" srcOrd="0" destOrd="0" presId="urn:microsoft.com/office/officeart/2005/8/layout/hProcess9"/>
    <dgm:cxn modelId="{5984D693-3288-4C98-B41E-A01DA62B0CF1}" type="presParOf" srcId="{04D709F7-7679-4E1A-994F-531AEB2E1D7F}" destId="{2FAD11F2-F606-4AD7-A3EE-3FBACEC3B3C8}" srcOrd="0" destOrd="0" presId="urn:microsoft.com/office/officeart/2005/8/layout/hProcess9"/>
    <dgm:cxn modelId="{335ED3D9-E584-4AC4-AF9B-4C0E3055ECF5}" type="presParOf" srcId="{04D709F7-7679-4E1A-994F-531AEB2E1D7F}" destId="{E876A6DC-3246-4E72-924B-4CB5DEE0BACE}" srcOrd="1" destOrd="0" presId="urn:microsoft.com/office/officeart/2005/8/layout/hProcess9"/>
    <dgm:cxn modelId="{4C02B71A-915B-4D8A-9A4D-FB0E8092DADF}" type="presParOf" srcId="{E876A6DC-3246-4E72-924B-4CB5DEE0BACE}" destId="{2D6DC927-BA2F-42CD-BAFA-77EDBC6E1DF9}" srcOrd="0" destOrd="0" presId="urn:microsoft.com/office/officeart/2005/8/layout/hProcess9"/>
    <dgm:cxn modelId="{D64DD441-4F93-4624-95C2-96B82740ABD3}" type="presParOf" srcId="{E876A6DC-3246-4E72-924B-4CB5DEE0BACE}" destId="{BE3AD181-7792-40D3-A331-7AADDBCF3DA1}" srcOrd="1" destOrd="0" presId="urn:microsoft.com/office/officeart/2005/8/layout/hProcess9"/>
    <dgm:cxn modelId="{FC74FCB4-5318-4D49-A4BA-64DC97D8DCE7}" type="presParOf" srcId="{E876A6DC-3246-4E72-924B-4CB5DEE0BACE}" destId="{895F2768-2CAA-409A-971A-3EFE8CB2CCEA}"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153198-3956-4226-B612-90075811400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B0392368-EB89-4EC0-99A0-342E9569BC1D}">
      <dgm:prSet phldrT="[Texte]"/>
      <dgm:spPr/>
      <dgm:t>
        <a:bodyPr/>
        <a:lstStyle/>
        <a:p>
          <a:r>
            <a:rPr lang="fr-FR" b="1" dirty="0">
              <a:latin typeface="Arial" panose="020B0604020202020204" pitchFamily="34" charset="0"/>
              <a:ea typeface="Times New Roman" panose="02020603050405020304" pitchFamily="18" charset="0"/>
              <a:cs typeface="Times New Roman" panose="02020603050405020304" pitchFamily="18" charset="0"/>
            </a:rPr>
            <a:t>Commission d’interrogation</a:t>
          </a:r>
          <a:endParaRPr lang="fr-FR" b="1" dirty="0"/>
        </a:p>
      </dgm:t>
    </dgm:pt>
    <dgm:pt modelId="{510FA18C-BCB9-4F16-8316-C89E1C61B1AE}" type="parTrans" cxnId="{E05D1791-E186-445F-B403-C50045D6671F}">
      <dgm:prSet/>
      <dgm:spPr/>
      <dgm:t>
        <a:bodyPr/>
        <a:lstStyle/>
        <a:p>
          <a:endParaRPr lang="fr-FR"/>
        </a:p>
      </dgm:t>
    </dgm:pt>
    <dgm:pt modelId="{91BACA53-5653-4B4F-8A2C-25418C5F50FC}" type="sibTrans" cxnId="{E05D1791-E186-445F-B403-C50045D6671F}">
      <dgm:prSet/>
      <dgm:spPr/>
      <dgm:t>
        <a:bodyPr/>
        <a:lstStyle/>
        <a:p>
          <a:endParaRPr lang="fr-FR"/>
        </a:p>
      </dgm:t>
    </dgm:pt>
    <dgm:pt modelId="{43499917-2F28-422D-85C4-AFBFF6249FA1}">
      <dgm:prSet/>
      <dgm:spPr/>
      <dgm:t>
        <a:bodyPr/>
        <a:lstStyle/>
        <a:p>
          <a:r>
            <a:rPr lang="fr-FR" dirty="0">
              <a:latin typeface="Arial" panose="020B0604020202020204" pitchFamily="34" charset="0"/>
              <a:ea typeface="Times New Roman" panose="02020603050405020304" pitchFamily="18" charset="0"/>
              <a:cs typeface="Times New Roman" panose="02020603050405020304" pitchFamily="18" charset="0"/>
            </a:rPr>
            <a:t>Un professeur d'économie et gestion chargé de l'enseignement des activités D2</a:t>
          </a:r>
        </a:p>
      </dgm:t>
    </dgm:pt>
    <dgm:pt modelId="{39C2A5A3-C825-44C2-B8E9-8C88FE57E23C}" type="parTrans" cxnId="{8FD8C5CC-3661-4310-A8F9-BB79813D63CD}">
      <dgm:prSet/>
      <dgm:spPr/>
      <dgm:t>
        <a:bodyPr/>
        <a:lstStyle/>
        <a:p>
          <a:endParaRPr lang="fr-FR"/>
        </a:p>
      </dgm:t>
    </dgm:pt>
    <dgm:pt modelId="{6D5A3281-AC81-494A-95BA-A3F9C3B8AEED}" type="sibTrans" cxnId="{8FD8C5CC-3661-4310-A8F9-BB79813D63CD}">
      <dgm:prSet/>
      <dgm:spPr/>
      <dgm:t>
        <a:bodyPr/>
        <a:lstStyle/>
        <a:p>
          <a:endParaRPr lang="fr-FR"/>
        </a:p>
      </dgm:t>
    </dgm:pt>
    <dgm:pt modelId="{A34DBA65-C5E3-4C74-A95F-AC8D09C73CEE}">
      <dgm:prSet/>
      <dgm:spPr/>
      <dgm:t>
        <a:bodyPr/>
        <a:lstStyle/>
        <a:p>
          <a:r>
            <a:rPr lang="fr-FR" dirty="0">
              <a:latin typeface="Arial" panose="020B0604020202020204" pitchFamily="34" charset="0"/>
              <a:ea typeface="Times New Roman" panose="02020603050405020304" pitchFamily="18" charset="0"/>
              <a:cs typeface="Times New Roman" panose="02020603050405020304" pitchFamily="18" charset="0"/>
            </a:rPr>
            <a:t>Un professionnel en activité dans une PME ou à défaut un professeur chargé de l’enseignement professionnel</a:t>
          </a:r>
        </a:p>
      </dgm:t>
    </dgm:pt>
    <dgm:pt modelId="{9E46482D-5FEF-4E94-9AC4-0E0F0674FFA9}" type="parTrans" cxnId="{AC22CB43-36BD-4ECD-AB44-01E685567507}">
      <dgm:prSet/>
      <dgm:spPr/>
      <dgm:t>
        <a:bodyPr/>
        <a:lstStyle/>
        <a:p>
          <a:endParaRPr lang="fr-FR"/>
        </a:p>
      </dgm:t>
    </dgm:pt>
    <dgm:pt modelId="{845B8BF6-04ED-4D43-85C3-FF852BB06782}" type="sibTrans" cxnId="{AC22CB43-36BD-4ECD-AB44-01E685567507}">
      <dgm:prSet/>
      <dgm:spPr/>
      <dgm:t>
        <a:bodyPr/>
        <a:lstStyle/>
        <a:p>
          <a:endParaRPr lang="fr-FR"/>
        </a:p>
      </dgm:t>
    </dgm:pt>
    <dgm:pt modelId="{D789B4DB-DD5C-4B9F-BE50-C39F71C8D56C}" type="pres">
      <dgm:prSet presAssocID="{84153198-3956-4226-B612-900758114006}" presName="hierChild1" presStyleCnt="0">
        <dgm:presLayoutVars>
          <dgm:chPref val="1"/>
          <dgm:dir/>
          <dgm:animOne val="branch"/>
          <dgm:animLvl val="lvl"/>
          <dgm:resizeHandles/>
        </dgm:presLayoutVars>
      </dgm:prSet>
      <dgm:spPr/>
    </dgm:pt>
    <dgm:pt modelId="{1C8A6BA3-F2AF-4E43-81DC-3CDF06B12FD6}" type="pres">
      <dgm:prSet presAssocID="{B0392368-EB89-4EC0-99A0-342E9569BC1D}" presName="hierRoot1" presStyleCnt="0"/>
      <dgm:spPr/>
    </dgm:pt>
    <dgm:pt modelId="{2AA3112E-15BF-4F4C-9A4E-B605536E4478}" type="pres">
      <dgm:prSet presAssocID="{B0392368-EB89-4EC0-99A0-342E9569BC1D}" presName="composite" presStyleCnt="0"/>
      <dgm:spPr/>
    </dgm:pt>
    <dgm:pt modelId="{E512ECE0-B5B3-44FF-AB00-5D58EE379293}" type="pres">
      <dgm:prSet presAssocID="{B0392368-EB89-4EC0-99A0-342E9569BC1D}" presName="background" presStyleLbl="node0" presStyleIdx="0" presStyleCnt="1"/>
      <dgm:spPr/>
    </dgm:pt>
    <dgm:pt modelId="{426D7DF0-C70E-4C51-A69D-6434E97D9222}" type="pres">
      <dgm:prSet presAssocID="{B0392368-EB89-4EC0-99A0-342E9569BC1D}" presName="text" presStyleLbl="fgAcc0" presStyleIdx="0" presStyleCnt="1" custScaleY="54657">
        <dgm:presLayoutVars>
          <dgm:chPref val="3"/>
        </dgm:presLayoutVars>
      </dgm:prSet>
      <dgm:spPr/>
    </dgm:pt>
    <dgm:pt modelId="{6FCA3D77-E7B1-4D14-B680-B89D6E785167}" type="pres">
      <dgm:prSet presAssocID="{B0392368-EB89-4EC0-99A0-342E9569BC1D}" presName="hierChild2" presStyleCnt="0"/>
      <dgm:spPr/>
    </dgm:pt>
    <dgm:pt modelId="{DF69ADDB-BC41-4087-BCC1-4334E7686668}" type="pres">
      <dgm:prSet presAssocID="{39C2A5A3-C825-44C2-B8E9-8C88FE57E23C}" presName="Name10" presStyleLbl="parChTrans1D2" presStyleIdx="0" presStyleCnt="2"/>
      <dgm:spPr/>
    </dgm:pt>
    <dgm:pt modelId="{87496B06-CF73-456D-A3F9-819644B31904}" type="pres">
      <dgm:prSet presAssocID="{43499917-2F28-422D-85C4-AFBFF6249FA1}" presName="hierRoot2" presStyleCnt="0"/>
      <dgm:spPr/>
    </dgm:pt>
    <dgm:pt modelId="{83414830-605A-4383-9E5C-11741A830002}" type="pres">
      <dgm:prSet presAssocID="{43499917-2F28-422D-85C4-AFBFF6249FA1}" presName="composite2" presStyleCnt="0"/>
      <dgm:spPr/>
    </dgm:pt>
    <dgm:pt modelId="{57D76A75-B305-46E5-B4C3-D40B6701B245}" type="pres">
      <dgm:prSet presAssocID="{43499917-2F28-422D-85C4-AFBFF6249FA1}" presName="background2" presStyleLbl="node2" presStyleIdx="0" presStyleCnt="2"/>
      <dgm:spPr/>
    </dgm:pt>
    <dgm:pt modelId="{828FA7AB-91B8-4883-94B2-E1FB7D8ED987}" type="pres">
      <dgm:prSet presAssocID="{43499917-2F28-422D-85C4-AFBFF6249FA1}" presName="text2" presStyleLbl="fgAcc2" presStyleIdx="0" presStyleCnt="2" custScaleX="177001">
        <dgm:presLayoutVars>
          <dgm:chPref val="3"/>
        </dgm:presLayoutVars>
      </dgm:prSet>
      <dgm:spPr/>
    </dgm:pt>
    <dgm:pt modelId="{DAFECEA1-0460-455A-BF55-164742220057}" type="pres">
      <dgm:prSet presAssocID="{43499917-2F28-422D-85C4-AFBFF6249FA1}" presName="hierChild3" presStyleCnt="0"/>
      <dgm:spPr/>
    </dgm:pt>
    <dgm:pt modelId="{ECF9B10F-0BE1-402B-9B7A-FEED02C969D9}" type="pres">
      <dgm:prSet presAssocID="{9E46482D-5FEF-4E94-9AC4-0E0F0674FFA9}" presName="Name10" presStyleLbl="parChTrans1D2" presStyleIdx="1" presStyleCnt="2"/>
      <dgm:spPr/>
    </dgm:pt>
    <dgm:pt modelId="{0AC36C54-FC20-4D0D-ABD4-1513257233C4}" type="pres">
      <dgm:prSet presAssocID="{A34DBA65-C5E3-4C74-A95F-AC8D09C73CEE}" presName="hierRoot2" presStyleCnt="0"/>
      <dgm:spPr/>
    </dgm:pt>
    <dgm:pt modelId="{C21F2011-9949-4025-A174-1513A45FC7FE}" type="pres">
      <dgm:prSet presAssocID="{A34DBA65-C5E3-4C74-A95F-AC8D09C73CEE}" presName="composite2" presStyleCnt="0"/>
      <dgm:spPr/>
    </dgm:pt>
    <dgm:pt modelId="{6EC1AACF-7FAA-4B3A-A768-5A2C978FBC71}" type="pres">
      <dgm:prSet presAssocID="{A34DBA65-C5E3-4C74-A95F-AC8D09C73CEE}" presName="background2" presStyleLbl="node2" presStyleIdx="1" presStyleCnt="2"/>
      <dgm:spPr/>
    </dgm:pt>
    <dgm:pt modelId="{6D0A4B2A-BA5A-4EA3-9843-1A8B6FB2F995}" type="pres">
      <dgm:prSet presAssocID="{A34DBA65-C5E3-4C74-A95F-AC8D09C73CEE}" presName="text2" presStyleLbl="fgAcc2" presStyleIdx="1" presStyleCnt="2" custScaleX="177001">
        <dgm:presLayoutVars>
          <dgm:chPref val="3"/>
        </dgm:presLayoutVars>
      </dgm:prSet>
      <dgm:spPr/>
    </dgm:pt>
    <dgm:pt modelId="{CBF766AE-3E75-4404-9207-A5470EF08BC9}" type="pres">
      <dgm:prSet presAssocID="{A34DBA65-C5E3-4C74-A95F-AC8D09C73CEE}" presName="hierChild3" presStyleCnt="0"/>
      <dgm:spPr/>
    </dgm:pt>
  </dgm:ptLst>
  <dgm:cxnLst>
    <dgm:cxn modelId="{763AA905-A2AD-402D-BB06-4FCB3FD1442C}" type="presOf" srcId="{B0392368-EB89-4EC0-99A0-342E9569BC1D}" destId="{426D7DF0-C70E-4C51-A69D-6434E97D9222}" srcOrd="0" destOrd="0" presId="urn:microsoft.com/office/officeart/2005/8/layout/hierarchy1"/>
    <dgm:cxn modelId="{1F04A460-D81E-4387-89A4-7B09F70A44F9}" type="presOf" srcId="{43499917-2F28-422D-85C4-AFBFF6249FA1}" destId="{828FA7AB-91B8-4883-94B2-E1FB7D8ED987}" srcOrd="0" destOrd="0" presId="urn:microsoft.com/office/officeart/2005/8/layout/hierarchy1"/>
    <dgm:cxn modelId="{AC22CB43-36BD-4ECD-AB44-01E685567507}" srcId="{B0392368-EB89-4EC0-99A0-342E9569BC1D}" destId="{A34DBA65-C5E3-4C74-A95F-AC8D09C73CEE}" srcOrd="1" destOrd="0" parTransId="{9E46482D-5FEF-4E94-9AC4-0E0F0674FFA9}" sibTransId="{845B8BF6-04ED-4D43-85C3-FF852BB06782}"/>
    <dgm:cxn modelId="{33B8B945-3F45-4FE8-A76C-52825F0DCF2F}" type="presOf" srcId="{9E46482D-5FEF-4E94-9AC4-0E0F0674FFA9}" destId="{ECF9B10F-0BE1-402B-9B7A-FEED02C969D9}" srcOrd="0" destOrd="0" presId="urn:microsoft.com/office/officeart/2005/8/layout/hierarchy1"/>
    <dgm:cxn modelId="{FF93AF82-04A5-42F3-9B85-BBADFFD067B0}" type="presOf" srcId="{39C2A5A3-C825-44C2-B8E9-8C88FE57E23C}" destId="{DF69ADDB-BC41-4087-BCC1-4334E7686668}" srcOrd="0" destOrd="0" presId="urn:microsoft.com/office/officeart/2005/8/layout/hierarchy1"/>
    <dgm:cxn modelId="{E05D1791-E186-445F-B403-C50045D6671F}" srcId="{84153198-3956-4226-B612-900758114006}" destId="{B0392368-EB89-4EC0-99A0-342E9569BC1D}" srcOrd="0" destOrd="0" parTransId="{510FA18C-BCB9-4F16-8316-C89E1C61B1AE}" sibTransId="{91BACA53-5653-4B4F-8A2C-25418C5F50FC}"/>
    <dgm:cxn modelId="{19348EA3-ACB3-4FAF-BB91-AF66C6CF0B96}" type="presOf" srcId="{A34DBA65-C5E3-4C74-A95F-AC8D09C73CEE}" destId="{6D0A4B2A-BA5A-4EA3-9843-1A8B6FB2F995}" srcOrd="0" destOrd="0" presId="urn:microsoft.com/office/officeart/2005/8/layout/hierarchy1"/>
    <dgm:cxn modelId="{269EE9C9-54CF-40F0-924D-3567E4DCB9F9}" type="presOf" srcId="{84153198-3956-4226-B612-900758114006}" destId="{D789B4DB-DD5C-4B9F-BE50-C39F71C8D56C}" srcOrd="0" destOrd="0" presId="urn:microsoft.com/office/officeart/2005/8/layout/hierarchy1"/>
    <dgm:cxn modelId="{8FD8C5CC-3661-4310-A8F9-BB79813D63CD}" srcId="{B0392368-EB89-4EC0-99A0-342E9569BC1D}" destId="{43499917-2F28-422D-85C4-AFBFF6249FA1}" srcOrd="0" destOrd="0" parTransId="{39C2A5A3-C825-44C2-B8E9-8C88FE57E23C}" sibTransId="{6D5A3281-AC81-494A-95BA-A3F9C3B8AEED}"/>
    <dgm:cxn modelId="{B1A07291-B1C8-494B-BDFE-F560DA0A4A21}" type="presParOf" srcId="{D789B4DB-DD5C-4B9F-BE50-C39F71C8D56C}" destId="{1C8A6BA3-F2AF-4E43-81DC-3CDF06B12FD6}" srcOrd="0" destOrd="0" presId="urn:microsoft.com/office/officeart/2005/8/layout/hierarchy1"/>
    <dgm:cxn modelId="{5CF9E194-E94E-43AD-8645-2D8339DB77EB}" type="presParOf" srcId="{1C8A6BA3-F2AF-4E43-81DC-3CDF06B12FD6}" destId="{2AA3112E-15BF-4F4C-9A4E-B605536E4478}" srcOrd="0" destOrd="0" presId="urn:microsoft.com/office/officeart/2005/8/layout/hierarchy1"/>
    <dgm:cxn modelId="{AFE8FF8E-E767-429E-88BA-3F588A5CB0A2}" type="presParOf" srcId="{2AA3112E-15BF-4F4C-9A4E-B605536E4478}" destId="{E512ECE0-B5B3-44FF-AB00-5D58EE379293}" srcOrd="0" destOrd="0" presId="urn:microsoft.com/office/officeart/2005/8/layout/hierarchy1"/>
    <dgm:cxn modelId="{EBE9277D-7650-4236-898D-8440EBCFEC75}" type="presParOf" srcId="{2AA3112E-15BF-4F4C-9A4E-B605536E4478}" destId="{426D7DF0-C70E-4C51-A69D-6434E97D9222}" srcOrd="1" destOrd="0" presId="urn:microsoft.com/office/officeart/2005/8/layout/hierarchy1"/>
    <dgm:cxn modelId="{5A95E2B2-C763-40DB-A37D-EB56278D9E87}" type="presParOf" srcId="{1C8A6BA3-F2AF-4E43-81DC-3CDF06B12FD6}" destId="{6FCA3D77-E7B1-4D14-B680-B89D6E785167}" srcOrd="1" destOrd="0" presId="urn:microsoft.com/office/officeart/2005/8/layout/hierarchy1"/>
    <dgm:cxn modelId="{05C86398-810E-4043-8A97-C736F558D3C2}" type="presParOf" srcId="{6FCA3D77-E7B1-4D14-B680-B89D6E785167}" destId="{DF69ADDB-BC41-4087-BCC1-4334E7686668}" srcOrd="0" destOrd="0" presId="urn:microsoft.com/office/officeart/2005/8/layout/hierarchy1"/>
    <dgm:cxn modelId="{1AF7A56C-9C5D-4A62-8A49-17BEAA702F3C}" type="presParOf" srcId="{6FCA3D77-E7B1-4D14-B680-B89D6E785167}" destId="{87496B06-CF73-456D-A3F9-819644B31904}" srcOrd="1" destOrd="0" presId="urn:microsoft.com/office/officeart/2005/8/layout/hierarchy1"/>
    <dgm:cxn modelId="{70F31A93-42BC-44BA-84FD-69FA13E9B48F}" type="presParOf" srcId="{87496B06-CF73-456D-A3F9-819644B31904}" destId="{83414830-605A-4383-9E5C-11741A830002}" srcOrd="0" destOrd="0" presId="urn:microsoft.com/office/officeart/2005/8/layout/hierarchy1"/>
    <dgm:cxn modelId="{11752527-6211-46D5-B4DA-4F080C7A34A0}" type="presParOf" srcId="{83414830-605A-4383-9E5C-11741A830002}" destId="{57D76A75-B305-46E5-B4C3-D40B6701B245}" srcOrd="0" destOrd="0" presId="urn:microsoft.com/office/officeart/2005/8/layout/hierarchy1"/>
    <dgm:cxn modelId="{0972DB23-15CC-46EC-AB7E-2EFCF2959EEE}" type="presParOf" srcId="{83414830-605A-4383-9E5C-11741A830002}" destId="{828FA7AB-91B8-4883-94B2-E1FB7D8ED987}" srcOrd="1" destOrd="0" presId="urn:microsoft.com/office/officeart/2005/8/layout/hierarchy1"/>
    <dgm:cxn modelId="{8852BFBF-7E4F-4C73-99C3-7B1BA87D3653}" type="presParOf" srcId="{87496B06-CF73-456D-A3F9-819644B31904}" destId="{DAFECEA1-0460-455A-BF55-164742220057}" srcOrd="1" destOrd="0" presId="urn:microsoft.com/office/officeart/2005/8/layout/hierarchy1"/>
    <dgm:cxn modelId="{8265A618-CD7B-404D-A90B-4173A7A52555}" type="presParOf" srcId="{6FCA3D77-E7B1-4D14-B680-B89D6E785167}" destId="{ECF9B10F-0BE1-402B-9B7A-FEED02C969D9}" srcOrd="2" destOrd="0" presId="urn:microsoft.com/office/officeart/2005/8/layout/hierarchy1"/>
    <dgm:cxn modelId="{823EE44A-1AD2-4461-BD1C-831B3768033D}" type="presParOf" srcId="{6FCA3D77-E7B1-4D14-B680-B89D6E785167}" destId="{0AC36C54-FC20-4D0D-ABD4-1513257233C4}" srcOrd="3" destOrd="0" presId="urn:microsoft.com/office/officeart/2005/8/layout/hierarchy1"/>
    <dgm:cxn modelId="{8D2CD360-B23E-466C-8094-CE17EB94721A}" type="presParOf" srcId="{0AC36C54-FC20-4D0D-ABD4-1513257233C4}" destId="{C21F2011-9949-4025-A174-1513A45FC7FE}" srcOrd="0" destOrd="0" presId="urn:microsoft.com/office/officeart/2005/8/layout/hierarchy1"/>
    <dgm:cxn modelId="{7FD2186A-CAA9-49C6-A5B8-1A5280E74DE0}" type="presParOf" srcId="{C21F2011-9949-4025-A174-1513A45FC7FE}" destId="{6EC1AACF-7FAA-4B3A-A768-5A2C978FBC71}" srcOrd="0" destOrd="0" presId="urn:microsoft.com/office/officeart/2005/8/layout/hierarchy1"/>
    <dgm:cxn modelId="{4E62D0F0-4B10-47E1-9C91-622487687640}" type="presParOf" srcId="{C21F2011-9949-4025-A174-1513A45FC7FE}" destId="{6D0A4B2A-BA5A-4EA3-9843-1A8B6FB2F995}" srcOrd="1" destOrd="0" presId="urn:microsoft.com/office/officeart/2005/8/layout/hierarchy1"/>
    <dgm:cxn modelId="{34233032-3B2F-4CA9-A2F0-99BFFD7B339A}" type="presParOf" srcId="{0AC36C54-FC20-4D0D-ABD4-1513257233C4}" destId="{CBF766AE-3E75-4404-9207-A5470EF08BC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62BB2A-AA2F-4F33-A33E-0CC9ED4AAF79}" type="doc">
      <dgm:prSet loTypeId="urn:microsoft.com/office/officeart/2005/8/layout/process1" loCatId="process" qsTypeId="urn:microsoft.com/office/officeart/2005/8/quickstyle/simple1" qsCatId="simple" csTypeId="urn:microsoft.com/office/officeart/2005/8/colors/accent1_2" csCatId="accent1" phldr="1"/>
      <dgm:spPr/>
    </dgm:pt>
    <dgm:pt modelId="{916A65CB-F910-4F51-85F7-3E282A815E43}">
      <dgm:prSet phldrT="[Texte]"/>
      <dgm:spPr/>
      <dgm:t>
        <a:bodyPr/>
        <a:lstStyle/>
        <a:p>
          <a:r>
            <a:rPr lang="fr-FR" dirty="0">
              <a:latin typeface="Arial" panose="020B0604020202020204" pitchFamily="34" charset="0"/>
              <a:ea typeface="Times New Roman" panose="02020603050405020304" pitchFamily="18" charset="0"/>
              <a:cs typeface="Times New Roman" panose="02020603050405020304" pitchFamily="18" charset="0"/>
            </a:rPr>
            <a:t>Je dis </a:t>
          </a:r>
          <a:endParaRPr lang="fr-FR" dirty="0"/>
        </a:p>
      </dgm:t>
    </dgm:pt>
    <dgm:pt modelId="{88E2462E-3C7F-4FC2-8D37-7CE68E70EE2F}" type="parTrans" cxnId="{EE1D02E4-55F5-4408-A959-453DE6814985}">
      <dgm:prSet/>
      <dgm:spPr/>
      <dgm:t>
        <a:bodyPr/>
        <a:lstStyle/>
        <a:p>
          <a:endParaRPr lang="fr-FR"/>
        </a:p>
      </dgm:t>
    </dgm:pt>
    <dgm:pt modelId="{239D197F-B809-47E2-864D-C4826028C191}" type="sibTrans" cxnId="{EE1D02E4-55F5-4408-A959-453DE6814985}">
      <dgm:prSet/>
      <dgm:spPr/>
      <dgm:t>
        <a:bodyPr/>
        <a:lstStyle/>
        <a:p>
          <a:endParaRPr lang="fr-FR"/>
        </a:p>
      </dgm:t>
    </dgm:pt>
    <dgm:pt modelId="{20F8C9D1-F79E-4172-8195-6C102B981F94}">
      <dgm:prSet phldrT="[Texte]"/>
      <dgm:spPr/>
      <dgm:t>
        <a:bodyPr/>
        <a:lstStyle/>
        <a:p>
          <a:r>
            <a:rPr lang="fr-FR" dirty="0">
              <a:latin typeface="Arial" panose="020B0604020202020204" pitchFamily="34" charset="0"/>
              <a:ea typeface="Times New Roman" panose="02020603050405020304" pitchFamily="18" charset="0"/>
              <a:cs typeface="Times New Roman" panose="02020603050405020304" pitchFamily="18" charset="0"/>
            </a:rPr>
            <a:t>je montre </a:t>
          </a:r>
          <a:endParaRPr lang="fr-FR" dirty="0"/>
        </a:p>
      </dgm:t>
    </dgm:pt>
    <dgm:pt modelId="{3B7E6BE9-5E93-4BD5-BBA3-5B16E8CB77C6}" type="parTrans" cxnId="{C72051BA-9697-4179-8BD4-7C7A0E33C4F0}">
      <dgm:prSet/>
      <dgm:spPr/>
      <dgm:t>
        <a:bodyPr/>
        <a:lstStyle/>
        <a:p>
          <a:endParaRPr lang="fr-FR"/>
        </a:p>
      </dgm:t>
    </dgm:pt>
    <dgm:pt modelId="{A6ABC7C9-76C4-44C0-8D45-B51242F035A9}" type="sibTrans" cxnId="{C72051BA-9697-4179-8BD4-7C7A0E33C4F0}">
      <dgm:prSet/>
      <dgm:spPr/>
      <dgm:t>
        <a:bodyPr/>
        <a:lstStyle/>
        <a:p>
          <a:endParaRPr lang="fr-FR"/>
        </a:p>
      </dgm:t>
    </dgm:pt>
    <dgm:pt modelId="{F7596E1F-C2B6-4BA8-B749-6DC0CC2F7AD3}">
      <dgm:prSet phldrT="[Texte]"/>
      <dgm:spPr/>
      <dgm:t>
        <a:bodyPr/>
        <a:lstStyle/>
        <a:p>
          <a:r>
            <a:rPr lang="fr-FR" dirty="0">
              <a:latin typeface="Arial" panose="020B0604020202020204" pitchFamily="34" charset="0"/>
              <a:ea typeface="Times New Roman" panose="02020603050405020304" pitchFamily="18" charset="0"/>
              <a:cs typeface="Times New Roman" panose="02020603050405020304" pitchFamily="18" charset="0"/>
            </a:rPr>
            <a:t>je dis</a:t>
          </a:r>
          <a:endParaRPr lang="fr-FR" dirty="0"/>
        </a:p>
      </dgm:t>
    </dgm:pt>
    <dgm:pt modelId="{74DD2A08-84B9-47C8-BABA-D1B2C9D0F320}" type="parTrans" cxnId="{16E9DC66-9B54-4EB6-B349-48E3593D4081}">
      <dgm:prSet/>
      <dgm:spPr/>
      <dgm:t>
        <a:bodyPr/>
        <a:lstStyle/>
        <a:p>
          <a:endParaRPr lang="fr-FR"/>
        </a:p>
      </dgm:t>
    </dgm:pt>
    <dgm:pt modelId="{2ECD0531-9EF2-40F5-8363-28D4C49A2DFB}" type="sibTrans" cxnId="{16E9DC66-9B54-4EB6-B349-48E3593D4081}">
      <dgm:prSet/>
      <dgm:spPr/>
      <dgm:t>
        <a:bodyPr/>
        <a:lstStyle/>
        <a:p>
          <a:endParaRPr lang="fr-FR"/>
        </a:p>
      </dgm:t>
    </dgm:pt>
    <dgm:pt modelId="{4F858BB8-BB63-4A21-BFE2-1375F21A1275}">
      <dgm:prSet phldrT="[Texte]"/>
      <dgm:spPr/>
      <dgm:t>
        <a:bodyPr/>
        <a:lstStyle/>
        <a:p>
          <a:r>
            <a:rPr lang="fr-FR" dirty="0">
              <a:latin typeface="Arial" panose="020B0604020202020204" pitchFamily="34" charset="0"/>
              <a:ea typeface="Times New Roman" panose="02020603050405020304" pitchFamily="18" charset="0"/>
              <a:cs typeface="Times New Roman" panose="02020603050405020304" pitchFamily="18" charset="0"/>
            </a:rPr>
            <a:t> je montre </a:t>
          </a:r>
          <a:endParaRPr lang="fr-FR" dirty="0"/>
        </a:p>
      </dgm:t>
    </dgm:pt>
    <dgm:pt modelId="{357EDC37-22A4-4C36-9CA8-099A95B8AF04}" type="parTrans" cxnId="{D8FAF1C8-C06A-483B-BA35-553D4679E031}">
      <dgm:prSet/>
      <dgm:spPr/>
      <dgm:t>
        <a:bodyPr/>
        <a:lstStyle/>
        <a:p>
          <a:endParaRPr lang="fr-FR"/>
        </a:p>
      </dgm:t>
    </dgm:pt>
    <dgm:pt modelId="{21FFAEE9-A177-42C6-828B-D746AD632EB0}" type="sibTrans" cxnId="{D8FAF1C8-C06A-483B-BA35-553D4679E031}">
      <dgm:prSet/>
      <dgm:spPr/>
      <dgm:t>
        <a:bodyPr/>
        <a:lstStyle/>
        <a:p>
          <a:endParaRPr lang="fr-FR"/>
        </a:p>
      </dgm:t>
    </dgm:pt>
    <dgm:pt modelId="{9536D071-A23D-407A-9BEE-8B688C4FE070}">
      <dgm:prSet phldrT="[Texte]"/>
      <dgm:spPr/>
      <dgm:t>
        <a:bodyPr/>
        <a:lstStyle/>
        <a:p>
          <a:r>
            <a:rPr lang="fr-FR" dirty="0">
              <a:latin typeface="Arial" panose="020B0604020202020204" pitchFamily="34" charset="0"/>
              <a:ea typeface="Times New Roman" panose="02020603050405020304" pitchFamily="18" charset="0"/>
              <a:cs typeface="Times New Roman" panose="02020603050405020304" pitchFamily="18" charset="0"/>
            </a:rPr>
            <a:t>etc.</a:t>
          </a:r>
          <a:endParaRPr lang="fr-FR" dirty="0"/>
        </a:p>
      </dgm:t>
    </dgm:pt>
    <dgm:pt modelId="{CD9C5BB6-334F-4F3B-9E5A-536B64BF7E66}" type="parTrans" cxnId="{9397A08E-03ED-495F-99CF-DA498581B77A}">
      <dgm:prSet/>
      <dgm:spPr/>
      <dgm:t>
        <a:bodyPr/>
        <a:lstStyle/>
        <a:p>
          <a:endParaRPr lang="fr-FR"/>
        </a:p>
      </dgm:t>
    </dgm:pt>
    <dgm:pt modelId="{F34E1D97-50A7-4581-9CFA-7713C420636A}" type="sibTrans" cxnId="{9397A08E-03ED-495F-99CF-DA498581B77A}">
      <dgm:prSet/>
      <dgm:spPr/>
      <dgm:t>
        <a:bodyPr/>
        <a:lstStyle/>
        <a:p>
          <a:endParaRPr lang="fr-FR"/>
        </a:p>
      </dgm:t>
    </dgm:pt>
    <dgm:pt modelId="{3AF4E0BE-5CF9-4716-8687-F459DF668EE9}" type="pres">
      <dgm:prSet presAssocID="{8F62BB2A-AA2F-4F33-A33E-0CC9ED4AAF79}" presName="Name0" presStyleCnt="0">
        <dgm:presLayoutVars>
          <dgm:dir/>
          <dgm:resizeHandles val="exact"/>
        </dgm:presLayoutVars>
      </dgm:prSet>
      <dgm:spPr/>
    </dgm:pt>
    <dgm:pt modelId="{D0936BF3-8388-4519-9665-7F74B066C1E0}" type="pres">
      <dgm:prSet presAssocID="{916A65CB-F910-4F51-85F7-3E282A815E43}" presName="node" presStyleLbl="node1" presStyleIdx="0" presStyleCnt="5">
        <dgm:presLayoutVars>
          <dgm:bulletEnabled val="1"/>
        </dgm:presLayoutVars>
      </dgm:prSet>
      <dgm:spPr/>
    </dgm:pt>
    <dgm:pt modelId="{3D0AD687-C451-44CB-A77F-7E00D233FEE9}" type="pres">
      <dgm:prSet presAssocID="{239D197F-B809-47E2-864D-C4826028C191}" presName="sibTrans" presStyleLbl="sibTrans2D1" presStyleIdx="0" presStyleCnt="4"/>
      <dgm:spPr/>
    </dgm:pt>
    <dgm:pt modelId="{2FD145F7-E855-476E-8EDD-144FB842DE58}" type="pres">
      <dgm:prSet presAssocID="{239D197F-B809-47E2-864D-C4826028C191}" presName="connectorText" presStyleLbl="sibTrans2D1" presStyleIdx="0" presStyleCnt="4"/>
      <dgm:spPr/>
    </dgm:pt>
    <dgm:pt modelId="{C3FE5139-822A-4514-AC5E-E3165FCE718A}" type="pres">
      <dgm:prSet presAssocID="{20F8C9D1-F79E-4172-8195-6C102B981F94}" presName="node" presStyleLbl="node1" presStyleIdx="1" presStyleCnt="5">
        <dgm:presLayoutVars>
          <dgm:bulletEnabled val="1"/>
        </dgm:presLayoutVars>
      </dgm:prSet>
      <dgm:spPr/>
    </dgm:pt>
    <dgm:pt modelId="{D0BD8A88-C1D0-4B3F-9F0A-ED600A1BEABB}" type="pres">
      <dgm:prSet presAssocID="{A6ABC7C9-76C4-44C0-8D45-B51242F035A9}" presName="sibTrans" presStyleLbl="sibTrans2D1" presStyleIdx="1" presStyleCnt="4"/>
      <dgm:spPr/>
    </dgm:pt>
    <dgm:pt modelId="{721BBC4D-3173-402D-B785-CC627EE1E98B}" type="pres">
      <dgm:prSet presAssocID="{A6ABC7C9-76C4-44C0-8D45-B51242F035A9}" presName="connectorText" presStyleLbl="sibTrans2D1" presStyleIdx="1" presStyleCnt="4"/>
      <dgm:spPr/>
    </dgm:pt>
    <dgm:pt modelId="{8E4AD183-D954-4EAB-B1AF-A3AB48838478}" type="pres">
      <dgm:prSet presAssocID="{F7596E1F-C2B6-4BA8-B749-6DC0CC2F7AD3}" presName="node" presStyleLbl="node1" presStyleIdx="2" presStyleCnt="5">
        <dgm:presLayoutVars>
          <dgm:bulletEnabled val="1"/>
        </dgm:presLayoutVars>
      </dgm:prSet>
      <dgm:spPr/>
    </dgm:pt>
    <dgm:pt modelId="{F44A7662-C56F-487B-9643-B682229577A1}" type="pres">
      <dgm:prSet presAssocID="{2ECD0531-9EF2-40F5-8363-28D4C49A2DFB}" presName="sibTrans" presStyleLbl="sibTrans2D1" presStyleIdx="2" presStyleCnt="4"/>
      <dgm:spPr/>
    </dgm:pt>
    <dgm:pt modelId="{399F3CBC-CD98-4370-B14D-596E0102701A}" type="pres">
      <dgm:prSet presAssocID="{2ECD0531-9EF2-40F5-8363-28D4C49A2DFB}" presName="connectorText" presStyleLbl="sibTrans2D1" presStyleIdx="2" presStyleCnt="4"/>
      <dgm:spPr/>
    </dgm:pt>
    <dgm:pt modelId="{6E64B213-CDDF-4BBE-BD77-E4FC1EFE7069}" type="pres">
      <dgm:prSet presAssocID="{4F858BB8-BB63-4A21-BFE2-1375F21A1275}" presName="node" presStyleLbl="node1" presStyleIdx="3" presStyleCnt="5">
        <dgm:presLayoutVars>
          <dgm:bulletEnabled val="1"/>
        </dgm:presLayoutVars>
      </dgm:prSet>
      <dgm:spPr/>
    </dgm:pt>
    <dgm:pt modelId="{A4DC86DB-566E-424A-B925-75D3B1C15934}" type="pres">
      <dgm:prSet presAssocID="{21FFAEE9-A177-42C6-828B-D746AD632EB0}" presName="sibTrans" presStyleLbl="sibTrans2D1" presStyleIdx="3" presStyleCnt="4"/>
      <dgm:spPr/>
    </dgm:pt>
    <dgm:pt modelId="{BCA1315C-F983-4793-9D0D-288867B647CC}" type="pres">
      <dgm:prSet presAssocID="{21FFAEE9-A177-42C6-828B-D746AD632EB0}" presName="connectorText" presStyleLbl="sibTrans2D1" presStyleIdx="3" presStyleCnt="4"/>
      <dgm:spPr/>
    </dgm:pt>
    <dgm:pt modelId="{B596CA31-91EE-4DC8-A500-3630C20DE9F5}" type="pres">
      <dgm:prSet presAssocID="{9536D071-A23D-407A-9BEE-8B688C4FE070}" presName="node" presStyleLbl="node1" presStyleIdx="4" presStyleCnt="5">
        <dgm:presLayoutVars>
          <dgm:bulletEnabled val="1"/>
        </dgm:presLayoutVars>
      </dgm:prSet>
      <dgm:spPr/>
    </dgm:pt>
  </dgm:ptLst>
  <dgm:cxnLst>
    <dgm:cxn modelId="{8EE9650C-3042-487A-BD10-362790E77786}" type="presOf" srcId="{F7596E1F-C2B6-4BA8-B749-6DC0CC2F7AD3}" destId="{8E4AD183-D954-4EAB-B1AF-A3AB48838478}" srcOrd="0" destOrd="0" presId="urn:microsoft.com/office/officeart/2005/8/layout/process1"/>
    <dgm:cxn modelId="{244C4A21-221D-4790-BC31-F50D330BEA13}" type="presOf" srcId="{21FFAEE9-A177-42C6-828B-D746AD632EB0}" destId="{A4DC86DB-566E-424A-B925-75D3B1C15934}" srcOrd="0" destOrd="0" presId="urn:microsoft.com/office/officeart/2005/8/layout/process1"/>
    <dgm:cxn modelId="{844E9022-35E5-4381-BF90-A01285202CA5}" type="presOf" srcId="{239D197F-B809-47E2-864D-C4826028C191}" destId="{2FD145F7-E855-476E-8EDD-144FB842DE58}" srcOrd="1" destOrd="0" presId="urn:microsoft.com/office/officeart/2005/8/layout/process1"/>
    <dgm:cxn modelId="{86D4DF2A-05FA-42DF-9287-4FA53B8BD975}" type="presOf" srcId="{A6ABC7C9-76C4-44C0-8D45-B51242F035A9}" destId="{D0BD8A88-C1D0-4B3F-9F0A-ED600A1BEABB}" srcOrd="0" destOrd="0" presId="urn:microsoft.com/office/officeart/2005/8/layout/process1"/>
    <dgm:cxn modelId="{F5B93A2B-F0E1-437A-9FD0-8073F6189D38}" type="presOf" srcId="{8F62BB2A-AA2F-4F33-A33E-0CC9ED4AAF79}" destId="{3AF4E0BE-5CF9-4716-8687-F459DF668EE9}" srcOrd="0" destOrd="0" presId="urn:microsoft.com/office/officeart/2005/8/layout/process1"/>
    <dgm:cxn modelId="{F85EF93E-76B0-467C-812F-A6E0986C7D04}" type="presOf" srcId="{4F858BB8-BB63-4A21-BFE2-1375F21A1275}" destId="{6E64B213-CDDF-4BBE-BD77-E4FC1EFE7069}" srcOrd="0" destOrd="0" presId="urn:microsoft.com/office/officeart/2005/8/layout/process1"/>
    <dgm:cxn modelId="{16E9DC66-9B54-4EB6-B349-48E3593D4081}" srcId="{8F62BB2A-AA2F-4F33-A33E-0CC9ED4AAF79}" destId="{F7596E1F-C2B6-4BA8-B749-6DC0CC2F7AD3}" srcOrd="2" destOrd="0" parTransId="{74DD2A08-84B9-47C8-BABA-D1B2C9D0F320}" sibTransId="{2ECD0531-9EF2-40F5-8363-28D4C49A2DFB}"/>
    <dgm:cxn modelId="{28EE5D6B-C604-45C1-9DBB-7665BD5769E4}" type="presOf" srcId="{916A65CB-F910-4F51-85F7-3E282A815E43}" destId="{D0936BF3-8388-4519-9665-7F74B066C1E0}" srcOrd="0" destOrd="0" presId="urn:microsoft.com/office/officeart/2005/8/layout/process1"/>
    <dgm:cxn modelId="{87166A6C-8EDA-49F0-9F03-C09992FD9D4B}" type="presOf" srcId="{A6ABC7C9-76C4-44C0-8D45-B51242F035A9}" destId="{721BBC4D-3173-402D-B785-CC627EE1E98B}" srcOrd="1" destOrd="0" presId="urn:microsoft.com/office/officeart/2005/8/layout/process1"/>
    <dgm:cxn modelId="{8BF80479-CEB1-4A99-B4FB-C01BE1D9E2E7}" type="presOf" srcId="{2ECD0531-9EF2-40F5-8363-28D4C49A2DFB}" destId="{399F3CBC-CD98-4370-B14D-596E0102701A}" srcOrd="1" destOrd="0" presId="urn:microsoft.com/office/officeart/2005/8/layout/process1"/>
    <dgm:cxn modelId="{9397A08E-03ED-495F-99CF-DA498581B77A}" srcId="{8F62BB2A-AA2F-4F33-A33E-0CC9ED4AAF79}" destId="{9536D071-A23D-407A-9BEE-8B688C4FE070}" srcOrd="4" destOrd="0" parTransId="{CD9C5BB6-334F-4F3B-9E5A-536B64BF7E66}" sibTransId="{F34E1D97-50A7-4581-9CFA-7713C420636A}"/>
    <dgm:cxn modelId="{73B9D89E-31A8-4822-A7A8-4BEAA0E39172}" type="presOf" srcId="{239D197F-B809-47E2-864D-C4826028C191}" destId="{3D0AD687-C451-44CB-A77F-7E00D233FEE9}" srcOrd="0" destOrd="0" presId="urn:microsoft.com/office/officeart/2005/8/layout/process1"/>
    <dgm:cxn modelId="{62D98BA9-4913-439C-A29C-6260F5EB9F50}" type="presOf" srcId="{9536D071-A23D-407A-9BEE-8B688C4FE070}" destId="{B596CA31-91EE-4DC8-A500-3630C20DE9F5}" srcOrd="0" destOrd="0" presId="urn:microsoft.com/office/officeart/2005/8/layout/process1"/>
    <dgm:cxn modelId="{C72051BA-9697-4179-8BD4-7C7A0E33C4F0}" srcId="{8F62BB2A-AA2F-4F33-A33E-0CC9ED4AAF79}" destId="{20F8C9D1-F79E-4172-8195-6C102B981F94}" srcOrd="1" destOrd="0" parTransId="{3B7E6BE9-5E93-4BD5-BBA3-5B16E8CB77C6}" sibTransId="{A6ABC7C9-76C4-44C0-8D45-B51242F035A9}"/>
    <dgm:cxn modelId="{D8FAF1C8-C06A-483B-BA35-553D4679E031}" srcId="{8F62BB2A-AA2F-4F33-A33E-0CC9ED4AAF79}" destId="{4F858BB8-BB63-4A21-BFE2-1375F21A1275}" srcOrd="3" destOrd="0" parTransId="{357EDC37-22A4-4C36-9CA8-099A95B8AF04}" sibTransId="{21FFAEE9-A177-42C6-828B-D746AD632EB0}"/>
    <dgm:cxn modelId="{9DEE79DA-6B26-459E-84D2-45A389B3F1AA}" type="presOf" srcId="{2ECD0531-9EF2-40F5-8363-28D4C49A2DFB}" destId="{F44A7662-C56F-487B-9643-B682229577A1}" srcOrd="0" destOrd="0" presId="urn:microsoft.com/office/officeart/2005/8/layout/process1"/>
    <dgm:cxn modelId="{F8F6A5DA-9D74-483A-9D6D-1BB4FAE73BB8}" type="presOf" srcId="{21FFAEE9-A177-42C6-828B-D746AD632EB0}" destId="{BCA1315C-F983-4793-9D0D-288867B647CC}" srcOrd="1" destOrd="0" presId="urn:microsoft.com/office/officeart/2005/8/layout/process1"/>
    <dgm:cxn modelId="{EE1D02E4-55F5-4408-A959-453DE6814985}" srcId="{8F62BB2A-AA2F-4F33-A33E-0CC9ED4AAF79}" destId="{916A65CB-F910-4F51-85F7-3E282A815E43}" srcOrd="0" destOrd="0" parTransId="{88E2462E-3C7F-4FC2-8D37-7CE68E70EE2F}" sibTransId="{239D197F-B809-47E2-864D-C4826028C191}"/>
    <dgm:cxn modelId="{1E3C04F0-1FEC-4B05-8A55-BA7D9D2F4086}" type="presOf" srcId="{20F8C9D1-F79E-4172-8195-6C102B981F94}" destId="{C3FE5139-822A-4514-AC5E-E3165FCE718A}" srcOrd="0" destOrd="0" presId="urn:microsoft.com/office/officeart/2005/8/layout/process1"/>
    <dgm:cxn modelId="{21108DCF-55FF-43EF-A841-6EB977DA1A47}" type="presParOf" srcId="{3AF4E0BE-5CF9-4716-8687-F459DF668EE9}" destId="{D0936BF3-8388-4519-9665-7F74B066C1E0}" srcOrd="0" destOrd="0" presId="urn:microsoft.com/office/officeart/2005/8/layout/process1"/>
    <dgm:cxn modelId="{7ED6E7B6-F7C0-4F1E-97D7-13625DE469C3}" type="presParOf" srcId="{3AF4E0BE-5CF9-4716-8687-F459DF668EE9}" destId="{3D0AD687-C451-44CB-A77F-7E00D233FEE9}" srcOrd="1" destOrd="0" presId="urn:microsoft.com/office/officeart/2005/8/layout/process1"/>
    <dgm:cxn modelId="{601C86EE-6D5C-427B-9726-545850BB30FF}" type="presParOf" srcId="{3D0AD687-C451-44CB-A77F-7E00D233FEE9}" destId="{2FD145F7-E855-476E-8EDD-144FB842DE58}" srcOrd="0" destOrd="0" presId="urn:microsoft.com/office/officeart/2005/8/layout/process1"/>
    <dgm:cxn modelId="{68F81044-5D39-4E7F-9FEA-C90ACD115C9C}" type="presParOf" srcId="{3AF4E0BE-5CF9-4716-8687-F459DF668EE9}" destId="{C3FE5139-822A-4514-AC5E-E3165FCE718A}" srcOrd="2" destOrd="0" presId="urn:microsoft.com/office/officeart/2005/8/layout/process1"/>
    <dgm:cxn modelId="{370E236D-1706-49BD-B148-9DD8A542C458}" type="presParOf" srcId="{3AF4E0BE-5CF9-4716-8687-F459DF668EE9}" destId="{D0BD8A88-C1D0-4B3F-9F0A-ED600A1BEABB}" srcOrd="3" destOrd="0" presId="urn:microsoft.com/office/officeart/2005/8/layout/process1"/>
    <dgm:cxn modelId="{1DE3EA80-C843-43E4-9982-2B55D6ACBD7D}" type="presParOf" srcId="{D0BD8A88-C1D0-4B3F-9F0A-ED600A1BEABB}" destId="{721BBC4D-3173-402D-B785-CC627EE1E98B}" srcOrd="0" destOrd="0" presId="urn:microsoft.com/office/officeart/2005/8/layout/process1"/>
    <dgm:cxn modelId="{05C8CD86-A4B8-4BAF-BB86-1C8B9699B841}" type="presParOf" srcId="{3AF4E0BE-5CF9-4716-8687-F459DF668EE9}" destId="{8E4AD183-D954-4EAB-B1AF-A3AB48838478}" srcOrd="4" destOrd="0" presId="urn:microsoft.com/office/officeart/2005/8/layout/process1"/>
    <dgm:cxn modelId="{48A51147-2808-4AE6-82BE-0E7442903C0B}" type="presParOf" srcId="{3AF4E0BE-5CF9-4716-8687-F459DF668EE9}" destId="{F44A7662-C56F-487B-9643-B682229577A1}" srcOrd="5" destOrd="0" presId="urn:microsoft.com/office/officeart/2005/8/layout/process1"/>
    <dgm:cxn modelId="{C47C2968-8373-4178-88AB-13812C299E3F}" type="presParOf" srcId="{F44A7662-C56F-487B-9643-B682229577A1}" destId="{399F3CBC-CD98-4370-B14D-596E0102701A}" srcOrd="0" destOrd="0" presId="urn:microsoft.com/office/officeart/2005/8/layout/process1"/>
    <dgm:cxn modelId="{FF5742D6-08E6-4A09-8F7A-8E35CA485236}" type="presParOf" srcId="{3AF4E0BE-5CF9-4716-8687-F459DF668EE9}" destId="{6E64B213-CDDF-4BBE-BD77-E4FC1EFE7069}" srcOrd="6" destOrd="0" presId="urn:microsoft.com/office/officeart/2005/8/layout/process1"/>
    <dgm:cxn modelId="{51954960-C90F-419B-9A39-F22BF8705780}" type="presParOf" srcId="{3AF4E0BE-5CF9-4716-8687-F459DF668EE9}" destId="{A4DC86DB-566E-424A-B925-75D3B1C15934}" srcOrd="7" destOrd="0" presId="urn:microsoft.com/office/officeart/2005/8/layout/process1"/>
    <dgm:cxn modelId="{C8B1B21C-FCA4-4E9E-9A48-7F86F18DDD87}" type="presParOf" srcId="{A4DC86DB-566E-424A-B925-75D3B1C15934}" destId="{BCA1315C-F983-4793-9D0D-288867B647CC}" srcOrd="0" destOrd="0" presId="urn:microsoft.com/office/officeart/2005/8/layout/process1"/>
    <dgm:cxn modelId="{C5E5ECD0-FA1C-430E-B918-8FACDA08BCBC}" type="presParOf" srcId="{3AF4E0BE-5CF9-4716-8687-F459DF668EE9}" destId="{B596CA31-91EE-4DC8-A500-3630C20DE9F5}"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6EFF61-EA7F-46A9-92AA-80DD36ADB59F}"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fr-FR"/>
        </a:p>
      </dgm:t>
    </dgm:pt>
    <dgm:pt modelId="{D28BCED2-CD1A-4F42-966D-1F89DD02E311}">
      <dgm:prSet/>
      <dgm:spPr/>
      <dgm:t>
        <a:bodyPr/>
        <a:lstStyle/>
        <a:p>
          <a:pPr algn="l"/>
          <a:r>
            <a:rPr lang="fr-FR" dirty="0">
              <a:latin typeface="Arial" panose="020B0604020202020204" pitchFamily="34" charset="0"/>
              <a:cs typeface="Arial" panose="020B0604020202020204" pitchFamily="34" charset="0"/>
            </a:rPr>
            <a:t>Il sert au jury à</a:t>
          </a:r>
        </a:p>
      </dgm:t>
    </dgm:pt>
    <dgm:pt modelId="{241DB2B3-5850-44C9-B4C4-D9794B0D4A39}" type="parTrans" cxnId="{8C883CB9-FD11-4421-A022-1351F0B033EE}">
      <dgm:prSet/>
      <dgm:spPr/>
      <dgm:t>
        <a:bodyPr/>
        <a:lstStyle/>
        <a:p>
          <a:endParaRPr lang="fr-FR">
            <a:latin typeface="Arial" panose="020B0604020202020204" pitchFamily="34" charset="0"/>
            <a:cs typeface="Arial" panose="020B0604020202020204" pitchFamily="34" charset="0"/>
          </a:endParaRPr>
        </a:p>
      </dgm:t>
    </dgm:pt>
    <dgm:pt modelId="{3ACABB5D-8135-4124-A827-1BFC0CD2BD14}" type="sibTrans" cxnId="{8C883CB9-FD11-4421-A022-1351F0B033EE}">
      <dgm:prSet/>
      <dgm:spPr/>
      <dgm:t>
        <a:bodyPr/>
        <a:lstStyle/>
        <a:p>
          <a:endParaRPr lang="fr-FR">
            <a:latin typeface="Arial" panose="020B0604020202020204" pitchFamily="34" charset="0"/>
            <a:cs typeface="Arial" panose="020B0604020202020204" pitchFamily="34" charset="0"/>
          </a:endParaRPr>
        </a:p>
      </dgm:t>
    </dgm:pt>
    <dgm:pt modelId="{4D8B4B7E-EB10-49A4-86E6-6803914D60CC}">
      <dgm:prSet/>
      <dgm:spPr/>
      <dgm:t>
        <a:bodyPr/>
        <a:lstStyle/>
        <a:p>
          <a:pPr>
            <a:buFont typeface="Arial" panose="020B0604020202020204" pitchFamily="34" charset="0"/>
            <a:buChar char="-"/>
          </a:pPr>
          <a:r>
            <a:rPr lang="fr-FR" b="1" dirty="0">
              <a:latin typeface="Arial" panose="020B0604020202020204" pitchFamily="34" charset="0"/>
              <a:cs typeface="Arial" panose="020B0604020202020204" pitchFamily="34" charset="0"/>
            </a:rPr>
            <a:t>Évaluer votre compétence</a:t>
          </a:r>
          <a:r>
            <a:rPr lang="fr-FR" dirty="0">
              <a:latin typeface="Arial" panose="020B0604020202020204" pitchFamily="34" charset="0"/>
              <a:cs typeface="Arial" panose="020B0604020202020204" pitchFamily="34" charset="0"/>
            </a:rPr>
            <a:t> </a:t>
          </a:r>
          <a:r>
            <a:rPr lang="fr-FR" b="1" dirty="0">
              <a:latin typeface="Arial" panose="020B0604020202020204" pitchFamily="34" charset="0"/>
              <a:cs typeface="Arial" panose="020B0604020202020204" pitchFamily="34" charset="0"/>
            </a:rPr>
            <a:t>professionnelles</a:t>
          </a:r>
          <a:r>
            <a:rPr lang="fr-FR" dirty="0">
              <a:latin typeface="Arial" panose="020B0604020202020204" pitchFamily="34" charset="0"/>
              <a:cs typeface="Arial" panose="020B0604020202020204" pitchFamily="34" charset="0"/>
            </a:rPr>
            <a:t> </a:t>
          </a:r>
        </a:p>
        <a:p>
          <a:pPr>
            <a:buFont typeface="Arial" panose="020B0604020202020204" pitchFamily="34" charset="0"/>
            <a:buChar char="-"/>
          </a:pPr>
          <a:r>
            <a:rPr lang="fr-FR" dirty="0">
              <a:latin typeface="Arial" panose="020B0604020202020204" pitchFamily="34" charset="0"/>
              <a:cs typeface="Arial" panose="020B0604020202020204" pitchFamily="34" charset="0"/>
              <a:sym typeface="Wingdings" panose="05000000000000000000" pitchFamily="2" charset="2"/>
            </a:rPr>
            <a:t></a:t>
          </a:r>
          <a:r>
            <a:rPr lang="fr-FR" dirty="0">
              <a:latin typeface="Arial" panose="020B0604020202020204" pitchFamily="34" charset="0"/>
              <a:cs typeface="Arial" panose="020B0604020202020204" pitchFamily="34" charset="0"/>
            </a:rPr>
            <a:t> vos solutions ou le travail réalisé est-il professionnel et logique ?</a:t>
          </a:r>
        </a:p>
      </dgm:t>
    </dgm:pt>
    <dgm:pt modelId="{3F1E8338-110A-4C82-98E5-3779A245A13C}" type="parTrans" cxnId="{7562D7FC-CF9E-4C37-AC5B-506546A128B6}">
      <dgm:prSet/>
      <dgm:spPr/>
      <dgm:t>
        <a:bodyPr/>
        <a:lstStyle/>
        <a:p>
          <a:endParaRPr lang="fr-FR">
            <a:latin typeface="Arial" panose="020B0604020202020204" pitchFamily="34" charset="0"/>
            <a:cs typeface="Arial" panose="020B0604020202020204" pitchFamily="34" charset="0"/>
          </a:endParaRPr>
        </a:p>
      </dgm:t>
    </dgm:pt>
    <dgm:pt modelId="{398180F9-3C6A-4F60-B1FC-0993FAE2D024}" type="sibTrans" cxnId="{7562D7FC-CF9E-4C37-AC5B-506546A128B6}">
      <dgm:prSet/>
      <dgm:spPr/>
      <dgm:t>
        <a:bodyPr/>
        <a:lstStyle/>
        <a:p>
          <a:endParaRPr lang="fr-FR">
            <a:latin typeface="Arial" panose="020B0604020202020204" pitchFamily="34" charset="0"/>
            <a:cs typeface="Arial" panose="020B0604020202020204" pitchFamily="34" charset="0"/>
          </a:endParaRPr>
        </a:p>
      </dgm:t>
    </dgm:pt>
    <dgm:pt modelId="{513955CA-21F9-4E84-AE86-CDB4D224B18B}">
      <dgm:prSet/>
      <dgm:spPr/>
      <dgm:t>
        <a:bodyPr/>
        <a:lstStyle/>
        <a:p>
          <a:pPr>
            <a:buFont typeface="Arial" panose="020B0604020202020204" pitchFamily="34" charset="0"/>
            <a:buChar char="-"/>
          </a:pPr>
          <a:r>
            <a:rPr lang="fr-FR" b="1" dirty="0">
              <a:latin typeface="Arial" panose="020B0604020202020204" pitchFamily="34" charset="0"/>
              <a:cs typeface="Arial" panose="020B0604020202020204" pitchFamily="34" charset="0"/>
            </a:rPr>
            <a:t>Vérifier, contrôler que votre projet est personnel </a:t>
          </a:r>
        </a:p>
        <a:p>
          <a:pPr>
            <a:buFont typeface="Arial" panose="020B0604020202020204" pitchFamily="34" charset="0"/>
            <a:buChar char="-"/>
          </a:pPr>
          <a:r>
            <a:rPr lang="fr-FR" dirty="0">
              <a:latin typeface="Arial" panose="020B0604020202020204" pitchFamily="34" charset="0"/>
              <a:cs typeface="Arial" panose="020B0604020202020204" pitchFamily="34" charset="0"/>
              <a:sym typeface="Wingdings" panose="05000000000000000000" pitchFamily="2" charset="2"/>
            </a:rPr>
            <a:t></a:t>
          </a:r>
          <a:r>
            <a:rPr lang="fr-FR" dirty="0">
              <a:latin typeface="Arial" panose="020B0604020202020204" pitchFamily="34" charset="0"/>
              <a:cs typeface="Arial" panose="020B0604020202020204" pitchFamily="34" charset="0"/>
            </a:rPr>
            <a:t> apportez les preuves de votre travail en annexe. Les différentes versions d’un questionnaire par exemple. Les brouillons et documents intermédiaires prouvent que vous avez conçu le questionnaire. Si vous apportez uniquement le document final, le jury peut penser que l’on vous a donné un questionnaire déjà fait.</a:t>
          </a:r>
        </a:p>
      </dgm:t>
    </dgm:pt>
    <dgm:pt modelId="{E2B05F1D-0842-43E0-BE4B-DC34BC640607}" type="parTrans" cxnId="{5CC6F2C6-2B0B-4E21-A8BC-5C183249409C}">
      <dgm:prSet/>
      <dgm:spPr/>
      <dgm:t>
        <a:bodyPr/>
        <a:lstStyle/>
        <a:p>
          <a:endParaRPr lang="fr-FR">
            <a:latin typeface="Arial" panose="020B0604020202020204" pitchFamily="34" charset="0"/>
            <a:cs typeface="Arial" panose="020B0604020202020204" pitchFamily="34" charset="0"/>
          </a:endParaRPr>
        </a:p>
      </dgm:t>
    </dgm:pt>
    <dgm:pt modelId="{CB48D8F2-270C-45BF-8086-CF9CDEF3BA82}" type="sibTrans" cxnId="{5CC6F2C6-2B0B-4E21-A8BC-5C183249409C}">
      <dgm:prSet/>
      <dgm:spPr/>
      <dgm:t>
        <a:bodyPr/>
        <a:lstStyle/>
        <a:p>
          <a:endParaRPr lang="fr-FR">
            <a:latin typeface="Arial" panose="020B0604020202020204" pitchFamily="34" charset="0"/>
            <a:cs typeface="Arial" panose="020B0604020202020204" pitchFamily="34" charset="0"/>
          </a:endParaRPr>
        </a:p>
      </dgm:t>
    </dgm:pt>
    <dgm:pt modelId="{FF2962F4-E573-43C2-B0E5-46E43722317B}">
      <dgm:prSet/>
      <dgm:spPr/>
      <dgm:t>
        <a:bodyPr/>
        <a:lstStyle/>
        <a:p>
          <a:pPr>
            <a:buFont typeface="Arial" panose="020B0604020202020204" pitchFamily="34" charset="0"/>
            <a:buChar char="-"/>
          </a:pPr>
          <a:r>
            <a:rPr lang="fr-FR" b="1" dirty="0">
              <a:latin typeface="Arial" panose="020B0604020202020204" pitchFamily="34" charset="0"/>
              <a:cs typeface="Arial" panose="020B0604020202020204" pitchFamily="34" charset="0"/>
            </a:rPr>
            <a:t>Évaluer votre capacité à analyser et à évaluer le travail réalisé</a:t>
          </a:r>
          <a:r>
            <a:rPr lang="fr-FR" dirty="0">
              <a:latin typeface="Arial" panose="020B0604020202020204" pitchFamily="34" charset="0"/>
              <a:cs typeface="Arial" panose="020B0604020202020204" pitchFamily="34" charset="0"/>
            </a:rPr>
            <a:t> (autocritique et réflexivité) </a:t>
          </a:r>
        </a:p>
        <a:p>
          <a:pPr>
            <a:buFont typeface="Arial" panose="020B0604020202020204" pitchFamily="34" charset="0"/>
            <a:buChar char="-"/>
          </a:pPr>
          <a:r>
            <a:rPr lang="fr-FR" dirty="0">
              <a:latin typeface="Arial" panose="020B0604020202020204" pitchFamily="34" charset="0"/>
              <a:cs typeface="Arial" panose="020B0604020202020204" pitchFamily="34" charset="0"/>
              <a:sym typeface="Wingdings" panose="05000000000000000000" pitchFamily="2" charset="2"/>
            </a:rPr>
            <a:t></a:t>
          </a:r>
          <a:r>
            <a:rPr lang="fr-FR" dirty="0">
              <a:latin typeface="Arial" panose="020B0604020202020204" pitchFamily="34" charset="0"/>
              <a:cs typeface="Arial" panose="020B0604020202020204" pitchFamily="34" charset="0"/>
            </a:rPr>
            <a:t> Rédigez un bilan personnel et professionnel de votre projet avant l’épreuve, soyez critique de votre travail. Un échec du projet bien compris peut-être constructif et valorisant.</a:t>
          </a:r>
        </a:p>
      </dgm:t>
    </dgm:pt>
    <dgm:pt modelId="{C92E4E20-0715-4B38-8C25-949D8EA307D9}" type="parTrans" cxnId="{3D157B63-944E-44DC-84F7-E570D7709EFE}">
      <dgm:prSet/>
      <dgm:spPr/>
      <dgm:t>
        <a:bodyPr/>
        <a:lstStyle/>
        <a:p>
          <a:endParaRPr lang="fr-FR">
            <a:latin typeface="Arial" panose="020B0604020202020204" pitchFamily="34" charset="0"/>
            <a:cs typeface="Arial" panose="020B0604020202020204" pitchFamily="34" charset="0"/>
          </a:endParaRPr>
        </a:p>
      </dgm:t>
    </dgm:pt>
    <dgm:pt modelId="{0EC6369C-7ED9-42E5-8205-9CBFE56C0564}" type="sibTrans" cxnId="{3D157B63-944E-44DC-84F7-E570D7709EFE}">
      <dgm:prSet/>
      <dgm:spPr/>
      <dgm:t>
        <a:bodyPr/>
        <a:lstStyle/>
        <a:p>
          <a:endParaRPr lang="fr-FR">
            <a:latin typeface="Arial" panose="020B0604020202020204" pitchFamily="34" charset="0"/>
            <a:cs typeface="Arial" panose="020B0604020202020204" pitchFamily="34" charset="0"/>
          </a:endParaRPr>
        </a:p>
      </dgm:t>
    </dgm:pt>
    <dgm:pt modelId="{48C78F8B-E844-42B9-8765-E574BA944B2D}" type="pres">
      <dgm:prSet presAssocID="{056EFF61-EA7F-46A9-92AA-80DD36ADB59F}" presName="diagram" presStyleCnt="0">
        <dgm:presLayoutVars>
          <dgm:chPref val="1"/>
          <dgm:dir/>
          <dgm:animOne val="branch"/>
          <dgm:animLvl val="lvl"/>
          <dgm:resizeHandles/>
        </dgm:presLayoutVars>
      </dgm:prSet>
      <dgm:spPr/>
    </dgm:pt>
    <dgm:pt modelId="{2F68B16E-5031-416B-94D7-DCB6FE501A70}" type="pres">
      <dgm:prSet presAssocID="{D28BCED2-CD1A-4F42-966D-1F89DD02E311}" presName="root" presStyleCnt="0"/>
      <dgm:spPr/>
    </dgm:pt>
    <dgm:pt modelId="{B5C36723-B521-4297-9AAA-EF878982F6AE}" type="pres">
      <dgm:prSet presAssocID="{D28BCED2-CD1A-4F42-966D-1F89DD02E311}" presName="rootComposite" presStyleCnt="0"/>
      <dgm:spPr/>
    </dgm:pt>
    <dgm:pt modelId="{70932919-1D81-4E20-89AD-C8BBD080BCA5}" type="pres">
      <dgm:prSet presAssocID="{D28BCED2-CD1A-4F42-966D-1F89DD02E311}" presName="rootText" presStyleLbl="node1" presStyleIdx="0" presStyleCnt="1" custScaleX="157790" custScaleY="44717"/>
      <dgm:spPr/>
    </dgm:pt>
    <dgm:pt modelId="{A020DD50-769B-4DA4-BB7A-14BFC1374A93}" type="pres">
      <dgm:prSet presAssocID="{D28BCED2-CD1A-4F42-966D-1F89DD02E311}" presName="rootConnector" presStyleLbl="node1" presStyleIdx="0" presStyleCnt="1"/>
      <dgm:spPr/>
    </dgm:pt>
    <dgm:pt modelId="{85AF0954-CD29-4FEB-8012-5ED67FE6678C}" type="pres">
      <dgm:prSet presAssocID="{D28BCED2-CD1A-4F42-966D-1F89DD02E311}" presName="childShape" presStyleCnt="0"/>
      <dgm:spPr/>
    </dgm:pt>
    <dgm:pt modelId="{4878662A-5846-45C1-AA69-048D5515E60D}" type="pres">
      <dgm:prSet presAssocID="{3F1E8338-110A-4C82-98E5-3779A245A13C}" presName="Name13" presStyleLbl="parChTrans1D2" presStyleIdx="0" presStyleCnt="3"/>
      <dgm:spPr/>
    </dgm:pt>
    <dgm:pt modelId="{A5A213FA-D2B7-4D36-AAA5-38234FA12AA2}" type="pres">
      <dgm:prSet presAssocID="{4D8B4B7E-EB10-49A4-86E6-6803914D60CC}" presName="childText" presStyleLbl="bgAcc1" presStyleIdx="0" presStyleCnt="3" custScaleX="682456" custScaleY="83869">
        <dgm:presLayoutVars>
          <dgm:bulletEnabled val="1"/>
        </dgm:presLayoutVars>
      </dgm:prSet>
      <dgm:spPr/>
    </dgm:pt>
    <dgm:pt modelId="{1FF265DB-CE8B-4CF5-8D6A-83E47673D884}" type="pres">
      <dgm:prSet presAssocID="{E2B05F1D-0842-43E0-BE4B-DC34BC640607}" presName="Name13" presStyleLbl="parChTrans1D2" presStyleIdx="1" presStyleCnt="3"/>
      <dgm:spPr/>
    </dgm:pt>
    <dgm:pt modelId="{7874CFFA-FB11-436E-B8E2-73EA00F18E8F}" type="pres">
      <dgm:prSet presAssocID="{513955CA-21F9-4E84-AE86-CDB4D224B18B}" presName="childText" presStyleLbl="bgAcc1" presStyleIdx="1" presStyleCnt="3" custScaleX="682456" custScaleY="147324">
        <dgm:presLayoutVars>
          <dgm:bulletEnabled val="1"/>
        </dgm:presLayoutVars>
      </dgm:prSet>
      <dgm:spPr/>
    </dgm:pt>
    <dgm:pt modelId="{0CA6B9B0-50BD-40BD-A61C-F52E7E68A90F}" type="pres">
      <dgm:prSet presAssocID="{C92E4E20-0715-4B38-8C25-949D8EA307D9}" presName="Name13" presStyleLbl="parChTrans1D2" presStyleIdx="2" presStyleCnt="3"/>
      <dgm:spPr/>
    </dgm:pt>
    <dgm:pt modelId="{65517D2A-1E55-4B50-A246-BDE33CE3105B}" type="pres">
      <dgm:prSet presAssocID="{FF2962F4-E573-43C2-B0E5-46E43722317B}" presName="childText" presStyleLbl="bgAcc1" presStyleIdx="2" presStyleCnt="3" custScaleX="682456" custScaleY="110597">
        <dgm:presLayoutVars>
          <dgm:bulletEnabled val="1"/>
        </dgm:presLayoutVars>
      </dgm:prSet>
      <dgm:spPr/>
    </dgm:pt>
  </dgm:ptLst>
  <dgm:cxnLst>
    <dgm:cxn modelId="{C2C2DC04-40EB-470F-883F-A5CB6E3DD9ED}" type="presOf" srcId="{FF2962F4-E573-43C2-B0E5-46E43722317B}" destId="{65517D2A-1E55-4B50-A246-BDE33CE3105B}" srcOrd="0" destOrd="0" presId="urn:microsoft.com/office/officeart/2005/8/layout/hierarchy3"/>
    <dgm:cxn modelId="{3D157B63-944E-44DC-84F7-E570D7709EFE}" srcId="{D28BCED2-CD1A-4F42-966D-1F89DD02E311}" destId="{FF2962F4-E573-43C2-B0E5-46E43722317B}" srcOrd="2" destOrd="0" parTransId="{C92E4E20-0715-4B38-8C25-949D8EA307D9}" sibTransId="{0EC6369C-7ED9-42E5-8205-9CBFE56C0564}"/>
    <dgm:cxn modelId="{B9035547-083A-441A-A091-932874EDC4D5}" type="presOf" srcId="{4D8B4B7E-EB10-49A4-86E6-6803914D60CC}" destId="{A5A213FA-D2B7-4D36-AAA5-38234FA12AA2}" srcOrd="0" destOrd="0" presId="urn:microsoft.com/office/officeart/2005/8/layout/hierarchy3"/>
    <dgm:cxn modelId="{9C3B5987-9092-4587-B6EA-36D1D21E0875}" type="presOf" srcId="{513955CA-21F9-4E84-AE86-CDB4D224B18B}" destId="{7874CFFA-FB11-436E-B8E2-73EA00F18E8F}" srcOrd="0" destOrd="0" presId="urn:microsoft.com/office/officeart/2005/8/layout/hierarchy3"/>
    <dgm:cxn modelId="{11D5FCA3-64B9-4210-B1B8-C0C91FCE3508}" type="presOf" srcId="{3F1E8338-110A-4C82-98E5-3779A245A13C}" destId="{4878662A-5846-45C1-AA69-048D5515E60D}" srcOrd="0" destOrd="0" presId="urn:microsoft.com/office/officeart/2005/8/layout/hierarchy3"/>
    <dgm:cxn modelId="{FABE1DB3-7857-47BD-A289-587B5EB38FD6}" type="presOf" srcId="{C92E4E20-0715-4B38-8C25-949D8EA307D9}" destId="{0CA6B9B0-50BD-40BD-A61C-F52E7E68A90F}" srcOrd="0" destOrd="0" presId="urn:microsoft.com/office/officeart/2005/8/layout/hierarchy3"/>
    <dgm:cxn modelId="{8C883CB9-FD11-4421-A022-1351F0B033EE}" srcId="{056EFF61-EA7F-46A9-92AA-80DD36ADB59F}" destId="{D28BCED2-CD1A-4F42-966D-1F89DD02E311}" srcOrd="0" destOrd="0" parTransId="{241DB2B3-5850-44C9-B4C4-D9794B0D4A39}" sibTransId="{3ACABB5D-8135-4124-A827-1BFC0CD2BD14}"/>
    <dgm:cxn modelId="{5CC6F2C6-2B0B-4E21-A8BC-5C183249409C}" srcId="{D28BCED2-CD1A-4F42-966D-1F89DD02E311}" destId="{513955CA-21F9-4E84-AE86-CDB4D224B18B}" srcOrd="1" destOrd="0" parTransId="{E2B05F1D-0842-43E0-BE4B-DC34BC640607}" sibTransId="{CB48D8F2-270C-45BF-8086-CF9CDEF3BA82}"/>
    <dgm:cxn modelId="{475964CD-0BD7-4C2B-8046-EBFC1E33F357}" type="presOf" srcId="{D28BCED2-CD1A-4F42-966D-1F89DD02E311}" destId="{A020DD50-769B-4DA4-BB7A-14BFC1374A93}" srcOrd="1" destOrd="0" presId="urn:microsoft.com/office/officeart/2005/8/layout/hierarchy3"/>
    <dgm:cxn modelId="{26A1F1CE-DCBE-44F5-A000-FF3BE5DB0829}" type="presOf" srcId="{E2B05F1D-0842-43E0-BE4B-DC34BC640607}" destId="{1FF265DB-CE8B-4CF5-8D6A-83E47673D884}" srcOrd="0" destOrd="0" presId="urn:microsoft.com/office/officeart/2005/8/layout/hierarchy3"/>
    <dgm:cxn modelId="{F71438E0-E418-4C3C-9E79-3DCFCA466C97}" type="presOf" srcId="{056EFF61-EA7F-46A9-92AA-80DD36ADB59F}" destId="{48C78F8B-E844-42B9-8765-E574BA944B2D}" srcOrd="0" destOrd="0" presId="urn:microsoft.com/office/officeart/2005/8/layout/hierarchy3"/>
    <dgm:cxn modelId="{8E9C81F0-7BCC-4DAC-8278-1FAB4785100B}" type="presOf" srcId="{D28BCED2-CD1A-4F42-966D-1F89DD02E311}" destId="{70932919-1D81-4E20-89AD-C8BBD080BCA5}" srcOrd="0" destOrd="0" presId="urn:microsoft.com/office/officeart/2005/8/layout/hierarchy3"/>
    <dgm:cxn modelId="{7562D7FC-CF9E-4C37-AC5B-506546A128B6}" srcId="{D28BCED2-CD1A-4F42-966D-1F89DD02E311}" destId="{4D8B4B7E-EB10-49A4-86E6-6803914D60CC}" srcOrd="0" destOrd="0" parTransId="{3F1E8338-110A-4C82-98E5-3779A245A13C}" sibTransId="{398180F9-3C6A-4F60-B1FC-0993FAE2D024}"/>
    <dgm:cxn modelId="{5CA2D16A-258D-49FE-8998-81051CD7FD85}" type="presParOf" srcId="{48C78F8B-E844-42B9-8765-E574BA944B2D}" destId="{2F68B16E-5031-416B-94D7-DCB6FE501A70}" srcOrd="0" destOrd="0" presId="urn:microsoft.com/office/officeart/2005/8/layout/hierarchy3"/>
    <dgm:cxn modelId="{F9FBABF0-C42D-4031-B503-B9A5EC22CF8A}" type="presParOf" srcId="{2F68B16E-5031-416B-94D7-DCB6FE501A70}" destId="{B5C36723-B521-4297-9AAA-EF878982F6AE}" srcOrd="0" destOrd="0" presId="urn:microsoft.com/office/officeart/2005/8/layout/hierarchy3"/>
    <dgm:cxn modelId="{EC80496B-F0FF-4951-BF29-8BF3F6003E7B}" type="presParOf" srcId="{B5C36723-B521-4297-9AAA-EF878982F6AE}" destId="{70932919-1D81-4E20-89AD-C8BBD080BCA5}" srcOrd="0" destOrd="0" presId="urn:microsoft.com/office/officeart/2005/8/layout/hierarchy3"/>
    <dgm:cxn modelId="{73EA9907-C595-4336-AC84-3051C703C725}" type="presParOf" srcId="{B5C36723-B521-4297-9AAA-EF878982F6AE}" destId="{A020DD50-769B-4DA4-BB7A-14BFC1374A93}" srcOrd="1" destOrd="0" presId="urn:microsoft.com/office/officeart/2005/8/layout/hierarchy3"/>
    <dgm:cxn modelId="{1060D153-74AF-4B1C-AA16-81521B700E11}" type="presParOf" srcId="{2F68B16E-5031-416B-94D7-DCB6FE501A70}" destId="{85AF0954-CD29-4FEB-8012-5ED67FE6678C}" srcOrd="1" destOrd="0" presId="urn:microsoft.com/office/officeart/2005/8/layout/hierarchy3"/>
    <dgm:cxn modelId="{DFBF2936-160C-45B9-BF71-96B20532C673}" type="presParOf" srcId="{85AF0954-CD29-4FEB-8012-5ED67FE6678C}" destId="{4878662A-5846-45C1-AA69-048D5515E60D}" srcOrd="0" destOrd="0" presId="urn:microsoft.com/office/officeart/2005/8/layout/hierarchy3"/>
    <dgm:cxn modelId="{A67E8CA3-FDD5-4985-8393-E49BF9EF6474}" type="presParOf" srcId="{85AF0954-CD29-4FEB-8012-5ED67FE6678C}" destId="{A5A213FA-D2B7-4D36-AAA5-38234FA12AA2}" srcOrd="1" destOrd="0" presId="urn:microsoft.com/office/officeart/2005/8/layout/hierarchy3"/>
    <dgm:cxn modelId="{A119DA25-10D2-420D-B189-31E7082912D2}" type="presParOf" srcId="{85AF0954-CD29-4FEB-8012-5ED67FE6678C}" destId="{1FF265DB-CE8B-4CF5-8D6A-83E47673D884}" srcOrd="2" destOrd="0" presId="urn:microsoft.com/office/officeart/2005/8/layout/hierarchy3"/>
    <dgm:cxn modelId="{244851F4-20EE-45ED-9C2B-C34F66660996}" type="presParOf" srcId="{85AF0954-CD29-4FEB-8012-5ED67FE6678C}" destId="{7874CFFA-FB11-436E-B8E2-73EA00F18E8F}" srcOrd="3" destOrd="0" presId="urn:microsoft.com/office/officeart/2005/8/layout/hierarchy3"/>
    <dgm:cxn modelId="{2DB054F3-CA26-45FF-88A6-C6572AEF870D}" type="presParOf" srcId="{85AF0954-CD29-4FEB-8012-5ED67FE6678C}" destId="{0CA6B9B0-50BD-40BD-A61C-F52E7E68A90F}" srcOrd="4" destOrd="0" presId="urn:microsoft.com/office/officeart/2005/8/layout/hierarchy3"/>
    <dgm:cxn modelId="{A8C121CD-1505-4F48-A0B8-EBB84248C98F}" type="presParOf" srcId="{85AF0954-CD29-4FEB-8012-5ED67FE6678C}" destId="{65517D2A-1E55-4B50-A246-BDE33CE3105B}"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6EFF61-EA7F-46A9-92AA-80DD36ADB59F}"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fr-FR"/>
        </a:p>
      </dgm:t>
    </dgm:pt>
    <dgm:pt modelId="{CC544BE0-087D-4BD8-B30E-094C693F7223}">
      <dgm:prSet phldrT="[Texte]" custT="1"/>
      <dgm:spPr/>
      <dgm:t>
        <a:bodyPr/>
        <a:lstStyle/>
        <a:p>
          <a:r>
            <a:rPr lang="fr-FR" sz="2800" b="1" dirty="0">
              <a:latin typeface="Arial" panose="020B0604020202020204" pitchFamily="34" charset="0"/>
              <a:ea typeface="Times New Roman" panose="02020603050405020304" pitchFamily="18" charset="0"/>
              <a:cs typeface="Times New Roman" panose="02020603050405020304" pitchFamily="18" charset="0"/>
            </a:rPr>
            <a:t>Souvenez-vous </a:t>
          </a:r>
          <a:endParaRPr lang="fr-FR" sz="2800" dirty="0"/>
        </a:p>
      </dgm:t>
    </dgm:pt>
    <dgm:pt modelId="{F7CA162F-262C-4D58-BA7D-8E3B97203BC3}" type="parTrans" cxnId="{B18A4172-D8C8-4893-85D2-5B9B0854C0CF}">
      <dgm:prSet/>
      <dgm:spPr/>
      <dgm:t>
        <a:bodyPr/>
        <a:lstStyle/>
        <a:p>
          <a:endParaRPr lang="fr-FR"/>
        </a:p>
      </dgm:t>
    </dgm:pt>
    <dgm:pt modelId="{C0EB3A47-9D61-4B04-AABE-7D75D5978782}" type="sibTrans" cxnId="{B18A4172-D8C8-4893-85D2-5B9B0854C0CF}">
      <dgm:prSet/>
      <dgm:spPr/>
      <dgm:t>
        <a:bodyPr/>
        <a:lstStyle/>
        <a:p>
          <a:endParaRPr lang="fr-FR"/>
        </a:p>
      </dgm:t>
    </dgm:pt>
    <dgm:pt modelId="{413686A4-0ADB-445E-9011-03F4ABEE5EC8}">
      <dgm:prSet custT="1"/>
      <dgm:spPr/>
      <dgm:t>
        <a:bodyPr/>
        <a:lstStyle/>
        <a:p>
          <a:r>
            <a:rPr lang="fr-FR" sz="2000" b="1" dirty="0">
              <a:latin typeface="Arial" panose="020B0604020202020204" pitchFamily="34" charset="0"/>
              <a:ea typeface="Times New Roman" panose="02020603050405020304" pitchFamily="18" charset="0"/>
              <a:cs typeface="Times New Roman" panose="02020603050405020304" pitchFamily="18" charset="0"/>
            </a:rPr>
            <a:t>Le jury est là pour vous évaluer et vous noter</a:t>
          </a:r>
          <a:r>
            <a:rPr lang="fr-FR" sz="2000" dirty="0">
              <a:latin typeface="Arial" panose="020B0604020202020204" pitchFamily="34" charset="0"/>
              <a:ea typeface="Times New Roman" panose="02020603050405020304" pitchFamily="18" charset="0"/>
              <a:cs typeface="Times New Roman" panose="02020603050405020304" pitchFamily="18" charset="0"/>
            </a:rPr>
            <a:t>  </a:t>
          </a:r>
        </a:p>
        <a:p>
          <a:r>
            <a:rPr lang="fr-FR" sz="2000" i="1" dirty="0">
              <a:latin typeface="Arial" panose="020B0604020202020204" pitchFamily="34" charset="0"/>
              <a:ea typeface="Times New Roman" panose="02020603050405020304" pitchFamily="18" charset="0"/>
              <a:cs typeface="Times New Roman" panose="02020603050405020304" pitchFamily="18" charset="0"/>
            </a:rPr>
            <a:t>Comme pour une épreuve de saut en hauteur, la barre est montée après chaque saut réussi, jusqu’à ce que le sportif ne puisse plus passer.</a:t>
          </a:r>
          <a:r>
            <a:rPr lang="fr-FR" sz="2000" dirty="0">
              <a:latin typeface="Arial" panose="020B0604020202020204" pitchFamily="34" charset="0"/>
              <a:ea typeface="Times New Roman" panose="02020603050405020304" pitchFamily="18" charset="0"/>
              <a:cs typeface="Times New Roman" panose="02020603050405020304" pitchFamily="18" charset="0"/>
            </a:rPr>
            <a:t> </a:t>
          </a:r>
        </a:p>
        <a:p>
          <a:r>
            <a:rPr lang="fr-FR" sz="2000" dirty="0">
              <a:latin typeface="Arial" panose="020B0604020202020204" pitchFamily="34" charset="0"/>
              <a:ea typeface="Times New Roman" panose="02020603050405020304" pitchFamily="18" charset="0"/>
              <a:cs typeface="Times New Roman" panose="02020603050405020304" pitchFamily="18" charset="0"/>
            </a:rPr>
            <a:t>Il en va de même du jury, il interroge en remontant constamment le niveau de ses questions au vu de vos réponses, parfois jusqu’à ce que vous ne sachiez plus répondre. </a:t>
          </a:r>
        </a:p>
        <a:p>
          <a:r>
            <a:rPr lang="fr-FR" sz="2000" b="1" dirty="0">
              <a:latin typeface="Arial" panose="020B0604020202020204" pitchFamily="34" charset="0"/>
              <a:ea typeface="Times New Roman" panose="02020603050405020304" pitchFamily="18" charset="0"/>
              <a:cs typeface="Times New Roman" panose="02020603050405020304" pitchFamily="18" charset="0"/>
            </a:rPr>
            <a:t>C’est le jeu de l’évaluation, ce n’est pas une perversité du jury.</a:t>
          </a:r>
          <a:endParaRPr lang="fr-FR" sz="2000" dirty="0">
            <a:latin typeface="Arial" panose="020B0604020202020204" pitchFamily="34" charset="0"/>
            <a:ea typeface="Times New Roman" panose="02020603050405020304" pitchFamily="18" charset="0"/>
            <a:cs typeface="Times New Roman" panose="02020603050405020304" pitchFamily="18" charset="0"/>
          </a:endParaRPr>
        </a:p>
      </dgm:t>
    </dgm:pt>
    <dgm:pt modelId="{7C9EB970-59A3-4489-84FB-16BD60DD8BD9}" type="parTrans" cxnId="{F7C60610-3312-4AB6-ADDB-C753271F5854}">
      <dgm:prSet/>
      <dgm:spPr/>
      <dgm:t>
        <a:bodyPr/>
        <a:lstStyle/>
        <a:p>
          <a:endParaRPr lang="fr-FR"/>
        </a:p>
      </dgm:t>
    </dgm:pt>
    <dgm:pt modelId="{2700A98E-6516-438F-9D17-07D3C0960F1B}" type="sibTrans" cxnId="{F7C60610-3312-4AB6-ADDB-C753271F5854}">
      <dgm:prSet/>
      <dgm:spPr/>
      <dgm:t>
        <a:bodyPr/>
        <a:lstStyle/>
        <a:p>
          <a:endParaRPr lang="fr-FR"/>
        </a:p>
      </dgm:t>
    </dgm:pt>
    <dgm:pt modelId="{0A95B380-C94B-4C31-8B61-779FC70200C7}">
      <dgm:prSet custT="1"/>
      <dgm:spPr/>
      <dgm:t>
        <a:bodyPr/>
        <a:lstStyle/>
        <a:p>
          <a:r>
            <a:rPr lang="fr-FR" sz="2000" b="1" dirty="0">
              <a:latin typeface="Arial" panose="020B0604020202020204" pitchFamily="34" charset="0"/>
              <a:ea typeface="Times New Roman" panose="02020603050405020304" pitchFamily="18" charset="0"/>
              <a:cs typeface="Times New Roman" panose="02020603050405020304" pitchFamily="18" charset="0"/>
            </a:rPr>
            <a:t>Ce n’est pas parce qu’un jury est exigeant qu’il note sévèrement </a:t>
          </a:r>
          <a:endParaRPr lang="fr-FR" sz="2000" dirty="0">
            <a:latin typeface="Arial" panose="020B0604020202020204" pitchFamily="34" charset="0"/>
            <a:ea typeface="Times New Roman" panose="02020603050405020304" pitchFamily="18" charset="0"/>
            <a:cs typeface="Times New Roman" panose="02020603050405020304" pitchFamily="18" charset="0"/>
          </a:endParaRPr>
        </a:p>
      </dgm:t>
    </dgm:pt>
    <dgm:pt modelId="{F6E255AB-07DB-461F-B983-B832D8A8A098}" type="parTrans" cxnId="{B18916F6-775A-4A67-B7E5-D9727B7486C7}">
      <dgm:prSet/>
      <dgm:spPr/>
      <dgm:t>
        <a:bodyPr/>
        <a:lstStyle/>
        <a:p>
          <a:endParaRPr lang="fr-FR"/>
        </a:p>
      </dgm:t>
    </dgm:pt>
    <dgm:pt modelId="{B2E98CA7-C2A8-4949-AC2E-3E213C555442}" type="sibTrans" cxnId="{B18916F6-775A-4A67-B7E5-D9727B7486C7}">
      <dgm:prSet/>
      <dgm:spPr/>
      <dgm:t>
        <a:bodyPr/>
        <a:lstStyle/>
        <a:p>
          <a:endParaRPr lang="fr-FR"/>
        </a:p>
      </dgm:t>
    </dgm:pt>
    <dgm:pt modelId="{F2AAC8D5-7F57-4863-9767-D440E6DD41A6}">
      <dgm:prSet custT="1"/>
      <dgm:spPr/>
      <dgm:t>
        <a:bodyPr/>
        <a:lstStyle/>
        <a:p>
          <a:r>
            <a:rPr lang="fr-FR" sz="2000" b="1" dirty="0">
              <a:latin typeface="Arial" panose="020B0604020202020204" pitchFamily="34" charset="0"/>
              <a:ea typeface="Times New Roman" panose="02020603050405020304" pitchFamily="18" charset="0"/>
              <a:cs typeface="Times New Roman" panose="02020603050405020304" pitchFamily="18" charset="0"/>
            </a:rPr>
            <a:t>Ce n’est pas parce qu’il vous a acculé dans vos retranchements et que vous n’avez pas su répondre à une question, que votre oral est mauvais.</a:t>
          </a:r>
          <a:endParaRPr lang="fr-FR" sz="2000" dirty="0">
            <a:latin typeface="Arial" panose="020B0604020202020204" pitchFamily="34" charset="0"/>
            <a:ea typeface="Times New Roman" panose="02020603050405020304" pitchFamily="18" charset="0"/>
            <a:cs typeface="Times New Roman" panose="02020603050405020304" pitchFamily="18" charset="0"/>
          </a:endParaRPr>
        </a:p>
      </dgm:t>
    </dgm:pt>
    <dgm:pt modelId="{B6347681-DBBC-4879-AB56-D817BD110E15}" type="parTrans" cxnId="{217B7294-69A1-4CD0-ADCC-334679AF40DD}">
      <dgm:prSet/>
      <dgm:spPr/>
      <dgm:t>
        <a:bodyPr/>
        <a:lstStyle/>
        <a:p>
          <a:endParaRPr lang="fr-FR"/>
        </a:p>
      </dgm:t>
    </dgm:pt>
    <dgm:pt modelId="{198EBAF8-665B-4842-ABDB-613C5FC44B1D}" type="sibTrans" cxnId="{217B7294-69A1-4CD0-ADCC-334679AF40DD}">
      <dgm:prSet/>
      <dgm:spPr/>
      <dgm:t>
        <a:bodyPr/>
        <a:lstStyle/>
        <a:p>
          <a:endParaRPr lang="fr-FR"/>
        </a:p>
      </dgm:t>
    </dgm:pt>
    <dgm:pt modelId="{45C81EB1-F903-4622-84FF-E5D7EF208F5C}" type="pres">
      <dgm:prSet presAssocID="{056EFF61-EA7F-46A9-92AA-80DD36ADB59F}" presName="Name0" presStyleCnt="0">
        <dgm:presLayoutVars>
          <dgm:chPref val="1"/>
          <dgm:dir/>
          <dgm:animOne val="branch"/>
          <dgm:animLvl val="lvl"/>
          <dgm:resizeHandles val="exact"/>
        </dgm:presLayoutVars>
      </dgm:prSet>
      <dgm:spPr/>
    </dgm:pt>
    <dgm:pt modelId="{1D7E61D7-297C-40AE-8C88-701AD1646C21}" type="pres">
      <dgm:prSet presAssocID="{CC544BE0-087D-4BD8-B30E-094C693F7223}" presName="root1" presStyleCnt="0"/>
      <dgm:spPr/>
    </dgm:pt>
    <dgm:pt modelId="{BFC00F1A-58AB-4342-B55A-54D8E1043F13}" type="pres">
      <dgm:prSet presAssocID="{CC544BE0-087D-4BD8-B30E-094C693F7223}" presName="LevelOneTextNode" presStyleLbl="node0" presStyleIdx="0" presStyleCnt="1" custScaleY="63838">
        <dgm:presLayoutVars>
          <dgm:chPref val="3"/>
        </dgm:presLayoutVars>
      </dgm:prSet>
      <dgm:spPr/>
    </dgm:pt>
    <dgm:pt modelId="{D256A678-C748-4621-BE74-A085CA2A2703}" type="pres">
      <dgm:prSet presAssocID="{CC544BE0-087D-4BD8-B30E-094C693F7223}" presName="level2hierChild" presStyleCnt="0"/>
      <dgm:spPr/>
    </dgm:pt>
    <dgm:pt modelId="{4BAAD0BE-36D0-4B04-B8F8-48D71D36DCC8}" type="pres">
      <dgm:prSet presAssocID="{7C9EB970-59A3-4489-84FB-16BD60DD8BD9}" presName="conn2-1" presStyleLbl="parChTrans1D2" presStyleIdx="0" presStyleCnt="3"/>
      <dgm:spPr/>
    </dgm:pt>
    <dgm:pt modelId="{A5B5107A-D55E-4177-9616-471BA4493D3C}" type="pres">
      <dgm:prSet presAssocID="{7C9EB970-59A3-4489-84FB-16BD60DD8BD9}" presName="connTx" presStyleLbl="parChTrans1D2" presStyleIdx="0" presStyleCnt="3"/>
      <dgm:spPr/>
    </dgm:pt>
    <dgm:pt modelId="{924772B3-9F8E-4F20-BC40-9C4BB4E4A84E}" type="pres">
      <dgm:prSet presAssocID="{413686A4-0ADB-445E-9011-03F4ABEE5EC8}" presName="root2" presStyleCnt="0"/>
      <dgm:spPr/>
    </dgm:pt>
    <dgm:pt modelId="{0B60CCA2-D3A1-41FE-822B-D3BD7ED29392}" type="pres">
      <dgm:prSet presAssocID="{413686A4-0ADB-445E-9011-03F4ABEE5EC8}" presName="LevelTwoTextNode" presStyleLbl="node2" presStyleIdx="0" presStyleCnt="3" custScaleX="278649" custScaleY="241121">
        <dgm:presLayoutVars>
          <dgm:chPref val="3"/>
        </dgm:presLayoutVars>
      </dgm:prSet>
      <dgm:spPr/>
    </dgm:pt>
    <dgm:pt modelId="{8E75705E-3C9E-418B-B0E7-039721C3ED2C}" type="pres">
      <dgm:prSet presAssocID="{413686A4-0ADB-445E-9011-03F4ABEE5EC8}" presName="level3hierChild" presStyleCnt="0"/>
      <dgm:spPr/>
    </dgm:pt>
    <dgm:pt modelId="{07F4DE9D-27D8-4117-AE6A-09C93FFDA72C}" type="pres">
      <dgm:prSet presAssocID="{F6E255AB-07DB-461F-B983-B832D8A8A098}" presName="conn2-1" presStyleLbl="parChTrans1D2" presStyleIdx="1" presStyleCnt="3"/>
      <dgm:spPr/>
    </dgm:pt>
    <dgm:pt modelId="{EB355316-2DED-47E8-8076-3B171CDCC1DD}" type="pres">
      <dgm:prSet presAssocID="{F6E255AB-07DB-461F-B983-B832D8A8A098}" presName="connTx" presStyleLbl="parChTrans1D2" presStyleIdx="1" presStyleCnt="3"/>
      <dgm:spPr/>
    </dgm:pt>
    <dgm:pt modelId="{8D4835F2-5B01-4D81-8F25-4A70CFF52812}" type="pres">
      <dgm:prSet presAssocID="{0A95B380-C94B-4C31-8B61-779FC70200C7}" presName="root2" presStyleCnt="0"/>
      <dgm:spPr/>
    </dgm:pt>
    <dgm:pt modelId="{B92A2519-D64C-4A0D-9E49-4AA7E4B92E81}" type="pres">
      <dgm:prSet presAssocID="{0A95B380-C94B-4C31-8B61-779FC70200C7}" presName="LevelTwoTextNode" presStyleLbl="node2" presStyleIdx="1" presStyleCnt="3" custScaleX="278649">
        <dgm:presLayoutVars>
          <dgm:chPref val="3"/>
        </dgm:presLayoutVars>
      </dgm:prSet>
      <dgm:spPr/>
    </dgm:pt>
    <dgm:pt modelId="{8B343317-E32C-4B2F-985C-B1C08D0F8022}" type="pres">
      <dgm:prSet presAssocID="{0A95B380-C94B-4C31-8B61-779FC70200C7}" presName="level3hierChild" presStyleCnt="0"/>
      <dgm:spPr/>
    </dgm:pt>
    <dgm:pt modelId="{2BC135DC-780B-46DE-83DC-DECC45A5BB3B}" type="pres">
      <dgm:prSet presAssocID="{B6347681-DBBC-4879-AB56-D817BD110E15}" presName="conn2-1" presStyleLbl="parChTrans1D2" presStyleIdx="2" presStyleCnt="3"/>
      <dgm:spPr/>
    </dgm:pt>
    <dgm:pt modelId="{5BEA747E-3371-41DF-B529-38A3451EA7FF}" type="pres">
      <dgm:prSet presAssocID="{B6347681-DBBC-4879-AB56-D817BD110E15}" presName="connTx" presStyleLbl="parChTrans1D2" presStyleIdx="2" presStyleCnt="3"/>
      <dgm:spPr/>
    </dgm:pt>
    <dgm:pt modelId="{5B0337DD-49C7-44D2-B447-D2F1D1166195}" type="pres">
      <dgm:prSet presAssocID="{F2AAC8D5-7F57-4863-9767-D440E6DD41A6}" presName="root2" presStyleCnt="0"/>
      <dgm:spPr/>
    </dgm:pt>
    <dgm:pt modelId="{910B99DC-F017-42C8-B648-A8B6CB274E7C}" type="pres">
      <dgm:prSet presAssocID="{F2AAC8D5-7F57-4863-9767-D440E6DD41A6}" presName="LevelTwoTextNode" presStyleLbl="node2" presStyleIdx="2" presStyleCnt="3" custScaleX="278649">
        <dgm:presLayoutVars>
          <dgm:chPref val="3"/>
        </dgm:presLayoutVars>
      </dgm:prSet>
      <dgm:spPr/>
    </dgm:pt>
    <dgm:pt modelId="{204BCD08-271C-41DC-BB75-228BE088A6A4}" type="pres">
      <dgm:prSet presAssocID="{F2AAC8D5-7F57-4863-9767-D440E6DD41A6}" presName="level3hierChild" presStyleCnt="0"/>
      <dgm:spPr/>
    </dgm:pt>
  </dgm:ptLst>
  <dgm:cxnLst>
    <dgm:cxn modelId="{F7C60610-3312-4AB6-ADDB-C753271F5854}" srcId="{CC544BE0-087D-4BD8-B30E-094C693F7223}" destId="{413686A4-0ADB-445E-9011-03F4ABEE5EC8}" srcOrd="0" destOrd="0" parTransId="{7C9EB970-59A3-4489-84FB-16BD60DD8BD9}" sibTransId="{2700A98E-6516-438F-9D17-07D3C0960F1B}"/>
    <dgm:cxn modelId="{B56EEF42-35CA-4E67-9536-E2BF65CB05A0}" type="presOf" srcId="{0A95B380-C94B-4C31-8B61-779FC70200C7}" destId="{B92A2519-D64C-4A0D-9E49-4AA7E4B92E81}" srcOrd="0" destOrd="0" presId="urn:microsoft.com/office/officeart/2008/layout/HorizontalMultiLevelHierarchy"/>
    <dgm:cxn modelId="{6FD00B43-2B00-415B-83FD-5714948A430E}" type="presOf" srcId="{7C9EB970-59A3-4489-84FB-16BD60DD8BD9}" destId="{A5B5107A-D55E-4177-9616-471BA4493D3C}" srcOrd="1" destOrd="0" presId="urn:microsoft.com/office/officeart/2008/layout/HorizontalMultiLevelHierarchy"/>
    <dgm:cxn modelId="{FFAAB348-B1D5-4CDD-B419-2E2CBAEB4E00}" type="presOf" srcId="{F6E255AB-07DB-461F-B983-B832D8A8A098}" destId="{07F4DE9D-27D8-4117-AE6A-09C93FFDA72C}" srcOrd="0" destOrd="0" presId="urn:microsoft.com/office/officeart/2008/layout/HorizontalMultiLevelHierarchy"/>
    <dgm:cxn modelId="{11D98D70-5B8C-4C70-9130-F11D96A4DB02}" type="presOf" srcId="{7C9EB970-59A3-4489-84FB-16BD60DD8BD9}" destId="{4BAAD0BE-36D0-4B04-B8F8-48D71D36DCC8}" srcOrd="0" destOrd="0" presId="urn:microsoft.com/office/officeart/2008/layout/HorizontalMultiLevelHierarchy"/>
    <dgm:cxn modelId="{B18A4172-D8C8-4893-85D2-5B9B0854C0CF}" srcId="{056EFF61-EA7F-46A9-92AA-80DD36ADB59F}" destId="{CC544BE0-087D-4BD8-B30E-094C693F7223}" srcOrd="0" destOrd="0" parTransId="{F7CA162F-262C-4D58-BA7D-8E3B97203BC3}" sibTransId="{C0EB3A47-9D61-4B04-AABE-7D75D5978782}"/>
    <dgm:cxn modelId="{C0E97F85-9193-4F9B-9E98-7ED482173F30}" type="presOf" srcId="{F2AAC8D5-7F57-4863-9767-D440E6DD41A6}" destId="{910B99DC-F017-42C8-B648-A8B6CB274E7C}" srcOrd="0" destOrd="0" presId="urn:microsoft.com/office/officeart/2008/layout/HorizontalMultiLevelHierarchy"/>
    <dgm:cxn modelId="{217B7294-69A1-4CD0-ADCC-334679AF40DD}" srcId="{CC544BE0-087D-4BD8-B30E-094C693F7223}" destId="{F2AAC8D5-7F57-4863-9767-D440E6DD41A6}" srcOrd="2" destOrd="0" parTransId="{B6347681-DBBC-4879-AB56-D817BD110E15}" sibTransId="{198EBAF8-665B-4842-ABDB-613C5FC44B1D}"/>
    <dgm:cxn modelId="{CF5FA3A3-177D-4D1C-9DD5-AA154A452542}" type="presOf" srcId="{B6347681-DBBC-4879-AB56-D817BD110E15}" destId="{5BEA747E-3371-41DF-B529-38A3451EA7FF}" srcOrd="1" destOrd="0" presId="urn:microsoft.com/office/officeart/2008/layout/HorizontalMultiLevelHierarchy"/>
    <dgm:cxn modelId="{F24C50AF-775B-42EF-980A-D61CD01D16F4}" type="presOf" srcId="{056EFF61-EA7F-46A9-92AA-80DD36ADB59F}" destId="{45C81EB1-F903-4622-84FF-E5D7EF208F5C}" srcOrd="0" destOrd="0" presId="urn:microsoft.com/office/officeart/2008/layout/HorizontalMultiLevelHierarchy"/>
    <dgm:cxn modelId="{A44553C5-4903-48C3-A70E-C8E6FC98CCC5}" type="presOf" srcId="{413686A4-0ADB-445E-9011-03F4ABEE5EC8}" destId="{0B60CCA2-D3A1-41FE-822B-D3BD7ED29392}" srcOrd="0" destOrd="0" presId="urn:microsoft.com/office/officeart/2008/layout/HorizontalMultiLevelHierarchy"/>
    <dgm:cxn modelId="{769F2EE5-65DE-4943-AC2A-7D47CAB47448}" type="presOf" srcId="{B6347681-DBBC-4879-AB56-D817BD110E15}" destId="{2BC135DC-780B-46DE-83DC-DECC45A5BB3B}" srcOrd="0" destOrd="0" presId="urn:microsoft.com/office/officeart/2008/layout/HorizontalMultiLevelHierarchy"/>
    <dgm:cxn modelId="{29CFB4F1-003A-4D2D-B153-3A6D37B1FEDB}" type="presOf" srcId="{CC544BE0-087D-4BD8-B30E-094C693F7223}" destId="{BFC00F1A-58AB-4342-B55A-54D8E1043F13}" srcOrd="0" destOrd="0" presId="urn:microsoft.com/office/officeart/2008/layout/HorizontalMultiLevelHierarchy"/>
    <dgm:cxn modelId="{B18916F6-775A-4A67-B7E5-D9727B7486C7}" srcId="{CC544BE0-087D-4BD8-B30E-094C693F7223}" destId="{0A95B380-C94B-4C31-8B61-779FC70200C7}" srcOrd="1" destOrd="0" parTransId="{F6E255AB-07DB-461F-B983-B832D8A8A098}" sibTransId="{B2E98CA7-C2A8-4949-AC2E-3E213C555442}"/>
    <dgm:cxn modelId="{ABDF8BFC-4692-4EF9-BC7A-0D21F89D7461}" type="presOf" srcId="{F6E255AB-07DB-461F-B983-B832D8A8A098}" destId="{EB355316-2DED-47E8-8076-3B171CDCC1DD}" srcOrd="1" destOrd="0" presId="urn:microsoft.com/office/officeart/2008/layout/HorizontalMultiLevelHierarchy"/>
    <dgm:cxn modelId="{6EB407E9-4A3F-49F0-A61C-28DC4CEF13AE}" type="presParOf" srcId="{45C81EB1-F903-4622-84FF-E5D7EF208F5C}" destId="{1D7E61D7-297C-40AE-8C88-701AD1646C21}" srcOrd="0" destOrd="0" presId="urn:microsoft.com/office/officeart/2008/layout/HorizontalMultiLevelHierarchy"/>
    <dgm:cxn modelId="{58B1C2B0-F7E1-4E39-817B-2FEAE43F1C00}" type="presParOf" srcId="{1D7E61D7-297C-40AE-8C88-701AD1646C21}" destId="{BFC00F1A-58AB-4342-B55A-54D8E1043F13}" srcOrd="0" destOrd="0" presId="urn:microsoft.com/office/officeart/2008/layout/HorizontalMultiLevelHierarchy"/>
    <dgm:cxn modelId="{790C2589-AD28-4BAC-AACC-EBA91DD6EA23}" type="presParOf" srcId="{1D7E61D7-297C-40AE-8C88-701AD1646C21}" destId="{D256A678-C748-4621-BE74-A085CA2A2703}" srcOrd="1" destOrd="0" presId="urn:microsoft.com/office/officeart/2008/layout/HorizontalMultiLevelHierarchy"/>
    <dgm:cxn modelId="{EE62523C-968A-4BAE-AC7C-E29F80E06EC2}" type="presParOf" srcId="{D256A678-C748-4621-BE74-A085CA2A2703}" destId="{4BAAD0BE-36D0-4B04-B8F8-48D71D36DCC8}" srcOrd="0" destOrd="0" presId="urn:microsoft.com/office/officeart/2008/layout/HorizontalMultiLevelHierarchy"/>
    <dgm:cxn modelId="{EB2789CA-DB76-4F7C-BD15-0F349281563F}" type="presParOf" srcId="{4BAAD0BE-36D0-4B04-B8F8-48D71D36DCC8}" destId="{A5B5107A-D55E-4177-9616-471BA4493D3C}" srcOrd="0" destOrd="0" presId="urn:microsoft.com/office/officeart/2008/layout/HorizontalMultiLevelHierarchy"/>
    <dgm:cxn modelId="{9861E09C-9118-4DF4-B4F2-27380B6A9ACA}" type="presParOf" srcId="{D256A678-C748-4621-BE74-A085CA2A2703}" destId="{924772B3-9F8E-4F20-BC40-9C4BB4E4A84E}" srcOrd="1" destOrd="0" presId="urn:microsoft.com/office/officeart/2008/layout/HorizontalMultiLevelHierarchy"/>
    <dgm:cxn modelId="{DF73CC95-E17A-4746-9F03-F72618C52923}" type="presParOf" srcId="{924772B3-9F8E-4F20-BC40-9C4BB4E4A84E}" destId="{0B60CCA2-D3A1-41FE-822B-D3BD7ED29392}" srcOrd="0" destOrd="0" presId="urn:microsoft.com/office/officeart/2008/layout/HorizontalMultiLevelHierarchy"/>
    <dgm:cxn modelId="{0154474E-28AF-498A-BE7D-208BEF0EF66D}" type="presParOf" srcId="{924772B3-9F8E-4F20-BC40-9C4BB4E4A84E}" destId="{8E75705E-3C9E-418B-B0E7-039721C3ED2C}" srcOrd="1" destOrd="0" presId="urn:microsoft.com/office/officeart/2008/layout/HorizontalMultiLevelHierarchy"/>
    <dgm:cxn modelId="{F38395ED-5E2D-40F4-A5C1-3AA197D204B8}" type="presParOf" srcId="{D256A678-C748-4621-BE74-A085CA2A2703}" destId="{07F4DE9D-27D8-4117-AE6A-09C93FFDA72C}" srcOrd="2" destOrd="0" presId="urn:microsoft.com/office/officeart/2008/layout/HorizontalMultiLevelHierarchy"/>
    <dgm:cxn modelId="{5C99AE5C-82C3-4882-B61D-300407A78629}" type="presParOf" srcId="{07F4DE9D-27D8-4117-AE6A-09C93FFDA72C}" destId="{EB355316-2DED-47E8-8076-3B171CDCC1DD}" srcOrd="0" destOrd="0" presId="urn:microsoft.com/office/officeart/2008/layout/HorizontalMultiLevelHierarchy"/>
    <dgm:cxn modelId="{2DF65455-9936-4DBB-A72D-3FC3A8F16E57}" type="presParOf" srcId="{D256A678-C748-4621-BE74-A085CA2A2703}" destId="{8D4835F2-5B01-4D81-8F25-4A70CFF52812}" srcOrd="3" destOrd="0" presId="urn:microsoft.com/office/officeart/2008/layout/HorizontalMultiLevelHierarchy"/>
    <dgm:cxn modelId="{62F1ECB6-B9B6-44D3-BD7F-A35D175A1AF9}" type="presParOf" srcId="{8D4835F2-5B01-4D81-8F25-4A70CFF52812}" destId="{B92A2519-D64C-4A0D-9E49-4AA7E4B92E81}" srcOrd="0" destOrd="0" presId="urn:microsoft.com/office/officeart/2008/layout/HorizontalMultiLevelHierarchy"/>
    <dgm:cxn modelId="{CE1C0261-46C5-4F2D-A4AF-AE65DBBDC22A}" type="presParOf" srcId="{8D4835F2-5B01-4D81-8F25-4A70CFF52812}" destId="{8B343317-E32C-4B2F-985C-B1C08D0F8022}" srcOrd="1" destOrd="0" presId="urn:microsoft.com/office/officeart/2008/layout/HorizontalMultiLevelHierarchy"/>
    <dgm:cxn modelId="{6C8D5B65-70BE-4649-BF4E-FAD36C940F0F}" type="presParOf" srcId="{D256A678-C748-4621-BE74-A085CA2A2703}" destId="{2BC135DC-780B-46DE-83DC-DECC45A5BB3B}" srcOrd="4" destOrd="0" presId="urn:microsoft.com/office/officeart/2008/layout/HorizontalMultiLevelHierarchy"/>
    <dgm:cxn modelId="{F86D4A8B-516A-4932-A57A-1861C67BCA44}" type="presParOf" srcId="{2BC135DC-780B-46DE-83DC-DECC45A5BB3B}" destId="{5BEA747E-3371-41DF-B529-38A3451EA7FF}" srcOrd="0" destOrd="0" presId="urn:microsoft.com/office/officeart/2008/layout/HorizontalMultiLevelHierarchy"/>
    <dgm:cxn modelId="{77D4B016-E3E8-446E-AA92-E7CD9C43BD1C}" type="presParOf" srcId="{D256A678-C748-4621-BE74-A085CA2A2703}" destId="{5B0337DD-49C7-44D2-B447-D2F1D1166195}" srcOrd="5" destOrd="0" presId="urn:microsoft.com/office/officeart/2008/layout/HorizontalMultiLevelHierarchy"/>
    <dgm:cxn modelId="{D1185A4D-2E81-4FA6-803B-22476C547652}" type="presParOf" srcId="{5B0337DD-49C7-44D2-B447-D2F1D1166195}" destId="{910B99DC-F017-42C8-B648-A8B6CB274E7C}" srcOrd="0" destOrd="0" presId="urn:microsoft.com/office/officeart/2008/layout/HorizontalMultiLevelHierarchy"/>
    <dgm:cxn modelId="{4AA1712A-4A33-4AB2-9F07-720BC09A892A}" type="presParOf" srcId="{5B0337DD-49C7-44D2-B447-D2F1D1166195}" destId="{204BCD08-271C-41DC-BB75-228BE088A6A4}"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AD11F2-F606-4AD7-A3EE-3FBACEC3B3C8}">
      <dsp:nvSpPr>
        <dsp:cNvPr id="0" name=""/>
        <dsp:cNvSpPr/>
      </dsp:nvSpPr>
      <dsp:spPr>
        <a:xfrm>
          <a:off x="32853" y="0"/>
          <a:ext cx="9818886" cy="294216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6DC927-BA2F-42CD-BAFA-77EDBC6E1DF9}">
      <dsp:nvSpPr>
        <dsp:cNvPr id="0" name=""/>
        <dsp:cNvSpPr/>
      </dsp:nvSpPr>
      <dsp:spPr>
        <a:xfrm>
          <a:off x="355597" y="664482"/>
          <a:ext cx="4375704" cy="161320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latin typeface="Arial" panose="020B0604020202020204" pitchFamily="34" charset="0"/>
              <a:ea typeface="Times New Roman" panose="02020603050405020304" pitchFamily="18" charset="0"/>
              <a:cs typeface="Arial" panose="020B0604020202020204" pitchFamily="34" charset="0"/>
            </a:rPr>
            <a:t>Phase 1 : présentation de l’entreprise et du projet à partir du dossier (5’ maximum) </a:t>
          </a:r>
          <a:endParaRPr lang="fr-FR" sz="2300" kern="1200" dirty="0"/>
        </a:p>
      </dsp:txBody>
      <dsp:txXfrm>
        <a:off x="434347" y="743232"/>
        <a:ext cx="4218204" cy="1455702"/>
      </dsp:txXfrm>
    </dsp:sp>
    <dsp:sp modelId="{895F2768-2CAA-409A-971A-3EFE8CB2CCEA}">
      <dsp:nvSpPr>
        <dsp:cNvPr id="0" name=""/>
        <dsp:cNvSpPr/>
      </dsp:nvSpPr>
      <dsp:spPr>
        <a:xfrm>
          <a:off x="4952112" y="664482"/>
          <a:ext cx="4576884" cy="161320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latin typeface="Arial" panose="020B0604020202020204" pitchFamily="34" charset="0"/>
              <a:ea typeface="Times New Roman" panose="02020603050405020304" pitchFamily="18" charset="0"/>
              <a:cs typeface="Arial" panose="020B0604020202020204" pitchFamily="34" charset="0"/>
            </a:rPr>
            <a:t>Phase 2 : entretien avec la commission d’interrogation (25’)</a:t>
          </a:r>
          <a:endParaRPr lang="fr-FR" sz="2300" kern="1200" dirty="0">
            <a:latin typeface="Arial" panose="020B0604020202020204" pitchFamily="34" charset="0"/>
            <a:ea typeface="Times New Roman" panose="02020603050405020304" pitchFamily="18" charset="0"/>
            <a:cs typeface="Times New Roman" panose="02020603050405020304" pitchFamily="18" charset="0"/>
          </a:endParaRPr>
        </a:p>
      </dsp:txBody>
      <dsp:txXfrm>
        <a:off x="5030862" y="743232"/>
        <a:ext cx="4419384" cy="14557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F9B10F-0BE1-402B-9B7A-FEED02C969D9}">
      <dsp:nvSpPr>
        <dsp:cNvPr id="0" name=""/>
        <dsp:cNvSpPr/>
      </dsp:nvSpPr>
      <dsp:spPr>
        <a:xfrm>
          <a:off x="5346373" y="1044006"/>
          <a:ext cx="2828652" cy="825874"/>
        </a:xfrm>
        <a:custGeom>
          <a:avLst/>
          <a:gdLst/>
          <a:ahLst/>
          <a:cxnLst/>
          <a:rect l="0" t="0" r="0" b="0"/>
          <a:pathLst>
            <a:path>
              <a:moveTo>
                <a:pt x="0" y="0"/>
              </a:moveTo>
              <a:lnTo>
                <a:pt x="0" y="562809"/>
              </a:lnTo>
              <a:lnTo>
                <a:pt x="2828652" y="562809"/>
              </a:lnTo>
              <a:lnTo>
                <a:pt x="2828652" y="8258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69ADDB-BC41-4087-BCC1-4334E7686668}">
      <dsp:nvSpPr>
        <dsp:cNvPr id="0" name=""/>
        <dsp:cNvSpPr/>
      </dsp:nvSpPr>
      <dsp:spPr>
        <a:xfrm>
          <a:off x="2517721" y="1044006"/>
          <a:ext cx="2828652" cy="825874"/>
        </a:xfrm>
        <a:custGeom>
          <a:avLst/>
          <a:gdLst/>
          <a:ahLst/>
          <a:cxnLst/>
          <a:rect l="0" t="0" r="0" b="0"/>
          <a:pathLst>
            <a:path>
              <a:moveTo>
                <a:pt x="2828652" y="0"/>
              </a:moveTo>
              <a:lnTo>
                <a:pt x="2828652" y="562809"/>
              </a:lnTo>
              <a:lnTo>
                <a:pt x="0" y="562809"/>
              </a:lnTo>
              <a:lnTo>
                <a:pt x="0" y="8258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12ECE0-B5B3-44FF-AB00-5D58EE379293}">
      <dsp:nvSpPr>
        <dsp:cNvPr id="0" name=""/>
        <dsp:cNvSpPr/>
      </dsp:nvSpPr>
      <dsp:spPr>
        <a:xfrm>
          <a:off x="3926533" y="58433"/>
          <a:ext cx="2839681" cy="98557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6D7DF0-C70E-4C51-A69D-6434E97D9222}">
      <dsp:nvSpPr>
        <dsp:cNvPr id="0" name=""/>
        <dsp:cNvSpPr/>
      </dsp:nvSpPr>
      <dsp:spPr>
        <a:xfrm>
          <a:off x="4242053" y="358177"/>
          <a:ext cx="2839681" cy="98557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r-FR" sz="2600" b="1" kern="1200" dirty="0">
              <a:latin typeface="Arial" panose="020B0604020202020204" pitchFamily="34" charset="0"/>
              <a:ea typeface="Times New Roman" panose="02020603050405020304" pitchFamily="18" charset="0"/>
              <a:cs typeface="Times New Roman" panose="02020603050405020304" pitchFamily="18" charset="0"/>
            </a:rPr>
            <a:t>Commission d’interrogation</a:t>
          </a:r>
          <a:endParaRPr lang="fr-FR" sz="2600" b="1" kern="1200" dirty="0"/>
        </a:p>
      </dsp:txBody>
      <dsp:txXfrm>
        <a:off x="4270919" y="387043"/>
        <a:ext cx="2781949" cy="927841"/>
      </dsp:txXfrm>
    </dsp:sp>
    <dsp:sp modelId="{57D76A75-B305-46E5-B4C3-D40B6701B245}">
      <dsp:nvSpPr>
        <dsp:cNvPr id="0" name=""/>
        <dsp:cNvSpPr/>
      </dsp:nvSpPr>
      <dsp:spPr>
        <a:xfrm>
          <a:off x="4588" y="1869880"/>
          <a:ext cx="5026264" cy="180319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8FA7AB-91B8-4883-94B2-E1FB7D8ED987}">
      <dsp:nvSpPr>
        <dsp:cNvPr id="0" name=""/>
        <dsp:cNvSpPr/>
      </dsp:nvSpPr>
      <dsp:spPr>
        <a:xfrm>
          <a:off x="320109" y="2169625"/>
          <a:ext cx="5026264" cy="180319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r-FR" sz="2600" kern="1200" dirty="0">
              <a:latin typeface="Arial" panose="020B0604020202020204" pitchFamily="34" charset="0"/>
              <a:ea typeface="Times New Roman" panose="02020603050405020304" pitchFamily="18" charset="0"/>
              <a:cs typeface="Times New Roman" panose="02020603050405020304" pitchFamily="18" charset="0"/>
            </a:rPr>
            <a:t>Un professeur d'économie et gestion chargé de l'enseignement des activités D2</a:t>
          </a:r>
        </a:p>
      </dsp:txBody>
      <dsp:txXfrm>
        <a:off x="372923" y="2222439"/>
        <a:ext cx="4920636" cy="1697569"/>
      </dsp:txXfrm>
    </dsp:sp>
    <dsp:sp modelId="{6EC1AACF-7FAA-4B3A-A768-5A2C978FBC71}">
      <dsp:nvSpPr>
        <dsp:cNvPr id="0" name=""/>
        <dsp:cNvSpPr/>
      </dsp:nvSpPr>
      <dsp:spPr>
        <a:xfrm>
          <a:off x="5661894" y="1869880"/>
          <a:ext cx="5026264" cy="180319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0A4B2A-BA5A-4EA3-9843-1A8B6FB2F995}">
      <dsp:nvSpPr>
        <dsp:cNvPr id="0" name=""/>
        <dsp:cNvSpPr/>
      </dsp:nvSpPr>
      <dsp:spPr>
        <a:xfrm>
          <a:off x="5977414" y="2169625"/>
          <a:ext cx="5026264" cy="180319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fr-FR" sz="2600" kern="1200" dirty="0">
              <a:latin typeface="Arial" panose="020B0604020202020204" pitchFamily="34" charset="0"/>
              <a:ea typeface="Times New Roman" panose="02020603050405020304" pitchFamily="18" charset="0"/>
              <a:cs typeface="Times New Roman" panose="02020603050405020304" pitchFamily="18" charset="0"/>
            </a:rPr>
            <a:t>Un professionnel en activité dans une PME ou à défaut un professeur chargé de l’enseignement professionnel</a:t>
          </a:r>
        </a:p>
      </dsp:txBody>
      <dsp:txXfrm>
        <a:off x="6030228" y="2222439"/>
        <a:ext cx="4920636" cy="16975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936BF3-8388-4519-9665-7F74B066C1E0}">
      <dsp:nvSpPr>
        <dsp:cNvPr id="0" name=""/>
        <dsp:cNvSpPr/>
      </dsp:nvSpPr>
      <dsp:spPr>
        <a:xfrm>
          <a:off x="5396" y="531486"/>
          <a:ext cx="1672818" cy="100369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fr-FR" sz="2700" kern="1200" dirty="0">
              <a:latin typeface="Arial" panose="020B0604020202020204" pitchFamily="34" charset="0"/>
              <a:ea typeface="Times New Roman" panose="02020603050405020304" pitchFamily="18" charset="0"/>
              <a:cs typeface="Times New Roman" panose="02020603050405020304" pitchFamily="18" charset="0"/>
            </a:rPr>
            <a:t>Je dis </a:t>
          </a:r>
          <a:endParaRPr lang="fr-FR" sz="2700" kern="1200" dirty="0"/>
        </a:p>
      </dsp:txBody>
      <dsp:txXfrm>
        <a:off x="34793" y="560883"/>
        <a:ext cx="1614024" cy="944897"/>
      </dsp:txXfrm>
    </dsp:sp>
    <dsp:sp modelId="{3D0AD687-C451-44CB-A77F-7E00D233FEE9}">
      <dsp:nvSpPr>
        <dsp:cNvPr id="0" name=""/>
        <dsp:cNvSpPr/>
      </dsp:nvSpPr>
      <dsp:spPr>
        <a:xfrm>
          <a:off x="1845496" y="825902"/>
          <a:ext cx="354637" cy="4148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1845496" y="908874"/>
        <a:ext cx="248246" cy="248915"/>
      </dsp:txXfrm>
    </dsp:sp>
    <dsp:sp modelId="{C3FE5139-822A-4514-AC5E-E3165FCE718A}">
      <dsp:nvSpPr>
        <dsp:cNvPr id="0" name=""/>
        <dsp:cNvSpPr/>
      </dsp:nvSpPr>
      <dsp:spPr>
        <a:xfrm>
          <a:off x="2347342" y="531486"/>
          <a:ext cx="1672818" cy="100369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fr-FR" sz="2700" kern="1200" dirty="0">
              <a:latin typeface="Arial" panose="020B0604020202020204" pitchFamily="34" charset="0"/>
              <a:ea typeface="Times New Roman" panose="02020603050405020304" pitchFamily="18" charset="0"/>
              <a:cs typeface="Times New Roman" panose="02020603050405020304" pitchFamily="18" charset="0"/>
            </a:rPr>
            <a:t>je montre </a:t>
          </a:r>
          <a:endParaRPr lang="fr-FR" sz="2700" kern="1200" dirty="0"/>
        </a:p>
      </dsp:txBody>
      <dsp:txXfrm>
        <a:off x="2376739" y="560883"/>
        <a:ext cx="1614024" cy="944897"/>
      </dsp:txXfrm>
    </dsp:sp>
    <dsp:sp modelId="{D0BD8A88-C1D0-4B3F-9F0A-ED600A1BEABB}">
      <dsp:nvSpPr>
        <dsp:cNvPr id="0" name=""/>
        <dsp:cNvSpPr/>
      </dsp:nvSpPr>
      <dsp:spPr>
        <a:xfrm>
          <a:off x="4187443" y="825902"/>
          <a:ext cx="354637" cy="4148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4187443" y="908874"/>
        <a:ext cx="248246" cy="248915"/>
      </dsp:txXfrm>
    </dsp:sp>
    <dsp:sp modelId="{8E4AD183-D954-4EAB-B1AF-A3AB48838478}">
      <dsp:nvSpPr>
        <dsp:cNvPr id="0" name=""/>
        <dsp:cNvSpPr/>
      </dsp:nvSpPr>
      <dsp:spPr>
        <a:xfrm>
          <a:off x="4689289" y="531486"/>
          <a:ext cx="1672818" cy="100369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fr-FR" sz="2700" kern="1200" dirty="0">
              <a:latin typeface="Arial" panose="020B0604020202020204" pitchFamily="34" charset="0"/>
              <a:ea typeface="Times New Roman" panose="02020603050405020304" pitchFamily="18" charset="0"/>
              <a:cs typeface="Times New Roman" panose="02020603050405020304" pitchFamily="18" charset="0"/>
            </a:rPr>
            <a:t>je dis</a:t>
          </a:r>
          <a:endParaRPr lang="fr-FR" sz="2700" kern="1200" dirty="0"/>
        </a:p>
      </dsp:txBody>
      <dsp:txXfrm>
        <a:off x="4718686" y="560883"/>
        <a:ext cx="1614024" cy="944897"/>
      </dsp:txXfrm>
    </dsp:sp>
    <dsp:sp modelId="{F44A7662-C56F-487B-9643-B682229577A1}">
      <dsp:nvSpPr>
        <dsp:cNvPr id="0" name=""/>
        <dsp:cNvSpPr/>
      </dsp:nvSpPr>
      <dsp:spPr>
        <a:xfrm>
          <a:off x="6529389" y="825902"/>
          <a:ext cx="354637" cy="4148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6529389" y="908874"/>
        <a:ext cx="248246" cy="248915"/>
      </dsp:txXfrm>
    </dsp:sp>
    <dsp:sp modelId="{6E64B213-CDDF-4BBE-BD77-E4FC1EFE7069}">
      <dsp:nvSpPr>
        <dsp:cNvPr id="0" name=""/>
        <dsp:cNvSpPr/>
      </dsp:nvSpPr>
      <dsp:spPr>
        <a:xfrm>
          <a:off x="7031235" y="531486"/>
          <a:ext cx="1672818" cy="100369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fr-FR" sz="2700" kern="1200" dirty="0">
              <a:latin typeface="Arial" panose="020B0604020202020204" pitchFamily="34" charset="0"/>
              <a:ea typeface="Times New Roman" panose="02020603050405020304" pitchFamily="18" charset="0"/>
              <a:cs typeface="Times New Roman" panose="02020603050405020304" pitchFamily="18" charset="0"/>
            </a:rPr>
            <a:t> je montre </a:t>
          </a:r>
          <a:endParaRPr lang="fr-FR" sz="2700" kern="1200" dirty="0"/>
        </a:p>
      </dsp:txBody>
      <dsp:txXfrm>
        <a:off x="7060632" y="560883"/>
        <a:ext cx="1614024" cy="944897"/>
      </dsp:txXfrm>
    </dsp:sp>
    <dsp:sp modelId="{A4DC86DB-566E-424A-B925-75D3B1C15934}">
      <dsp:nvSpPr>
        <dsp:cNvPr id="0" name=""/>
        <dsp:cNvSpPr/>
      </dsp:nvSpPr>
      <dsp:spPr>
        <a:xfrm>
          <a:off x="8871336" y="825902"/>
          <a:ext cx="354637" cy="4148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8871336" y="908874"/>
        <a:ext cx="248246" cy="248915"/>
      </dsp:txXfrm>
    </dsp:sp>
    <dsp:sp modelId="{B596CA31-91EE-4DC8-A500-3630C20DE9F5}">
      <dsp:nvSpPr>
        <dsp:cNvPr id="0" name=""/>
        <dsp:cNvSpPr/>
      </dsp:nvSpPr>
      <dsp:spPr>
        <a:xfrm>
          <a:off x="9373181" y="531486"/>
          <a:ext cx="1672818" cy="100369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fr-FR" sz="2700" kern="1200" dirty="0">
              <a:latin typeface="Arial" panose="020B0604020202020204" pitchFamily="34" charset="0"/>
              <a:ea typeface="Times New Roman" panose="02020603050405020304" pitchFamily="18" charset="0"/>
              <a:cs typeface="Times New Roman" panose="02020603050405020304" pitchFamily="18" charset="0"/>
            </a:rPr>
            <a:t>etc.</a:t>
          </a:r>
          <a:endParaRPr lang="fr-FR" sz="2700" kern="1200" dirty="0"/>
        </a:p>
      </dsp:txBody>
      <dsp:txXfrm>
        <a:off x="9402578" y="560883"/>
        <a:ext cx="1614024" cy="9448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32919-1D81-4E20-89AD-C8BBD080BCA5}">
      <dsp:nvSpPr>
        <dsp:cNvPr id="0" name=""/>
        <dsp:cNvSpPr/>
      </dsp:nvSpPr>
      <dsp:spPr>
        <a:xfrm>
          <a:off x="1869" y="219948"/>
          <a:ext cx="3068706" cy="434828"/>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33020" rIns="49530" bIns="33020" numCol="1" spcCol="1270" anchor="ctr" anchorCtr="0">
          <a:noAutofit/>
        </a:bodyPr>
        <a:lstStyle/>
        <a:p>
          <a:pPr marL="0" lvl="0" indent="0" algn="l" defTabSz="1155700">
            <a:lnSpc>
              <a:spcPct val="90000"/>
            </a:lnSpc>
            <a:spcBef>
              <a:spcPct val="0"/>
            </a:spcBef>
            <a:spcAft>
              <a:spcPct val="35000"/>
            </a:spcAft>
            <a:buNone/>
          </a:pPr>
          <a:r>
            <a:rPr lang="fr-FR" sz="2600" kern="1200" dirty="0">
              <a:latin typeface="Arial" panose="020B0604020202020204" pitchFamily="34" charset="0"/>
              <a:cs typeface="Arial" panose="020B0604020202020204" pitchFamily="34" charset="0"/>
            </a:rPr>
            <a:t>Il sert au jury à</a:t>
          </a:r>
        </a:p>
      </dsp:txBody>
      <dsp:txXfrm>
        <a:off x="14605" y="232684"/>
        <a:ext cx="3043234" cy="409356"/>
      </dsp:txXfrm>
    </dsp:sp>
    <dsp:sp modelId="{4878662A-5846-45C1-AA69-048D5515E60D}">
      <dsp:nvSpPr>
        <dsp:cNvPr id="0" name=""/>
        <dsp:cNvSpPr/>
      </dsp:nvSpPr>
      <dsp:spPr>
        <a:xfrm>
          <a:off x="308740" y="654777"/>
          <a:ext cx="306870" cy="650872"/>
        </a:xfrm>
        <a:custGeom>
          <a:avLst/>
          <a:gdLst/>
          <a:ahLst/>
          <a:cxnLst/>
          <a:rect l="0" t="0" r="0" b="0"/>
          <a:pathLst>
            <a:path>
              <a:moveTo>
                <a:pt x="0" y="0"/>
              </a:moveTo>
              <a:lnTo>
                <a:pt x="0" y="650872"/>
              </a:lnTo>
              <a:lnTo>
                <a:pt x="306870" y="65087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A213FA-D2B7-4D36-AAA5-38234FA12AA2}">
      <dsp:nvSpPr>
        <dsp:cNvPr id="0" name=""/>
        <dsp:cNvSpPr/>
      </dsp:nvSpPr>
      <dsp:spPr>
        <a:xfrm>
          <a:off x="615611" y="897877"/>
          <a:ext cx="10617945" cy="815543"/>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Arial" panose="020B0604020202020204" pitchFamily="34" charset="0"/>
            <a:buNone/>
          </a:pPr>
          <a:r>
            <a:rPr lang="fr-FR" sz="1800" b="1" kern="1200" dirty="0">
              <a:latin typeface="Arial" panose="020B0604020202020204" pitchFamily="34" charset="0"/>
              <a:cs typeface="Arial" panose="020B0604020202020204" pitchFamily="34" charset="0"/>
            </a:rPr>
            <a:t>Évaluer votre compétence</a:t>
          </a:r>
          <a:r>
            <a:rPr lang="fr-FR" sz="1800" kern="1200" dirty="0">
              <a:latin typeface="Arial" panose="020B0604020202020204" pitchFamily="34" charset="0"/>
              <a:cs typeface="Arial" panose="020B0604020202020204" pitchFamily="34" charset="0"/>
            </a:rPr>
            <a:t> </a:t>
          </a:r>
          <a:r>
            <a:rPr lang="fr-FR" sz="1800" b="1" kern="1200" dirty="0">
              <a:latin typeface="Arial" panose="020B0604020202020204" pitchFamily="34" charset="0"/>
              <a:cs typeface="Arial" panose="020B0604020202020204" pitchFamily="34" charset="0"/>
            </a:rPr>
            <a:t>professionnelles</a:t>
          </a:r>
          <a:r>
            <a:rPr lang="fr-FR" sz="1800" kern="1200" dirty="0">
              <a:latin typeface="Arial" panose="020B0604020202020204" pitchFamily="34" charset="0"/>
              <a:cs typeface="Arial" panose="020B0604020202020204" pitchFamily="34" charset="0"/>
            </a:rPr>
            <a:t> </a:t>
          </a:r>
        </a:p>
        <a:p>
          <a:pPr marL="0" lvl="0" indent="0" algn="ctr" defTabSz="800100">
            <a:lnSpc>
              <a:spcPct val="90000"/>
            </a:lnSpc>
            <a:spcBef>
              <a:spcPct val="0"/>
            </a:spcBef>
            <a:spcAft>
              <a:spcPct val="35000"/>
            </a:spcAft>
            <a:buFont typeface="Arial" panose="020B0604020202020204" pitchFamily="34" charset="0"/>
            <a:buNone/>
          </a:pPr>
          <a:r>
            <a:rPr lang="fr-FR" sz="1800" kern="1200" dirty="0">
              <a:latin typeface="Arial" panose="020B0604020202020204" pitchFamily="34" charset="0"/>
              <a:cs typeface="Arial" panose="020B0604020202020204" pitchFamily="34" charset="0"/>
              <a:sym typeface="Wingdings" panose="05000000000000000000" pitchFamily="2" charset="2"/>
            </a:rPr>
            <a:t></a:t>
          </a:r>
          <a:r>
            <a:rPr lang="fr-FR" sz="1800" kern="1200" dirty="0">
              <a:latin typeface="Arial" panose="020B0604020202020204" pitchFamily="34" charset="0"/>
              <a:cs typeface="Arial" panose="020B0604020202020204" pitchFamily="34" charset="0"/>
            </a:rPr>
            <a:t> vos solutions ou le travail réalisé est-il professionnel et logique ?</a:t>
          </a:r>
        </a:p>
      </dsp:txBody>
      <dsp:txXfrm>
        <a:off x="639497" y="921763"/>
        <a:ext cx="10570173" cy="767771"/>
      </dsp:txXfrm>
    </dsp:sp>
    <dsp:sp modelId="{1FF265DB-CE8B-4CF5-8D6A-83E47673D884}">
      <dsp:nvSpPr>
        <dsp:cNvPr id="0" name=""/>
        <dsp:cNvSpPr/>
      </dsp:nvSpPr>
      <dsp:spPr>
        <a:xfrm>
          <a:off x="308740" y="654777"/>
          <a:ext cx="306870" cy="2018035"/>
        </a:xfrm>
        <a:custGeom>
          <a:avLst/>
          <a:gdLst/>
          <a:ahLst/>
          <a:cxnLst/>
          <a:rect l="0" t="0" r="0" b="0"/>
          <a:pathLst>
            <a:path>
              <a:moveTo>
                <a:pt x="0" y="0"/>
              </a:moveTo>
              <a:lnTo>
                <a:pt x="0" y="2018035"/>
              </a:lnTo>
              <a:lnTo>
                <a:pt x="306870" y="201803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74CFFA-FB11-436E-B8E2-73EA00F18E8F}">
      <dsp:nvSpPr>
        <dsp:cNvPr id="0" name=""/>
        <dsp:cNvSpPr/>
      </dsp:nvSpPr>
      <dsp:spPr>
        <a:xfrm>
          <a:off x="615611" y="1956522"/>
          <a:ext cx="10617945" cy="1432581"/>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Arial" panose="020B0604020202020204" pitchFamily="34" charset="0"/>
            <a:buNone/>
          </a:pPr>
          <a:r>
            <a:rPr lang="fr-FR" sz="1800" b="1" kern="1200" dirty="0">
              <a:latin typeface="Arial" panose="020B0604020202020204" pitchFamily="34" charset="0"/>
              <a:cs typeface="Arial" panose="020B0604020202020204" pitchFamily="34" charset="0"/>
            </a:rPr>
            <a:t>Vérifier, contrôler que votre projet est personnel </a:t>
          </a:r>
        </a:p>
        <a:p>
          <a:pPr marL="0" lvl="0" indent="0" algn="ctr" defTabSz="800100">
            <a:lnSpc>
              <a:spcPct val="90000"/>
            </a:lnSpc>
            <a:spcBef>
              <a:spcPct val="0"/>
            </a:spcBef>
            <a:spcAft>
              <a:spcPct val="35000"/>
            </a:spcAft>
            <a:buFont typeface="Arial" panose="020B0604020202020204" pitchFamily="34" charset="0"/>
            <a:buNone/>
          </a:pPr>
          <a:r>
            <a:rPr lang="fr-FR" sz="1800" kern="1200" dirty="0">
              <a:latin typeface="Arial" panose="020B0604020202020204" pitchFamily="34" charset="0"/>
              <a:cs typeface="Arial" panose="020B0604020202020204" pitchFamily="34" charset="0"/>
              <a:sym typeface="Wingdings" panose="05000000000000000000" pitchFamily="2" charset="2"/>
            </a:rPr>
            <a:t></a:t>
          </a:r>
          <a:r>
            <a:rPr lang="fr-FR" sz="1800" kern="1200" dirty="0">
              <a:latin typeface="Arial" panose="020B0604020202020204" pitchFamily="34" charset="0"/>
              <a:cs typeface="Arial" panose="020B0604020202020204" pitchFamily="34" charset="0"/>
            </a:rPr>
            <a:t> apportez les preuves de votre travail en annexe. Les différentes versions d’un questionnaire par exemple. Les brouillons et documents intermédiaires prouvent que vous avez conçu le questionnaire. Si vous apportez uniquement le document final, le jury peut penser que l’on vous a donné un questionnaire déjà fait.</a:t>
          </a:r>
        </a:p>
      </dsp:txBody>
      <dsp:txXfrm>
        <a:off x="657570" y="1998481"/>
        <a:ext cx="10534027" cy="1348663"/>
      </dsp:txXfrm>
    </dsp:sp>
    <dsp:sp modelId="{0CA6B9B0-50BD-40BD-A61C-F52E7E68A90F}">
      <dsp:nvSpPr>
        <dsp:cNvPr id="0" name=""/>
        <dsp:cNvSpPr/>
      </dsp:nvSpPr>
      <dsp:spPr>
        <a:xfrm>
          <a:off x="308740" y="654777"/>
          <a:ext cx="306870" cy="3515150"/>
        </a:xfrm>
        <a:custGeom>
          <a:avLst/>
          <a:gdLst/>
          <a:ahLst/>
          <a:cxnLst/>
          <a:rect l="0" t="0" r="0" b="0"/>
          <a:pathLst>
            <a:path>
              <a:moveTo>
                <a:pt x="0" y="0"/>
              </a:moveTo>
              <a:lnTo>
                <a:pt x="0" y="3515150"/>
              </a:lnTo>
              <a:lnTo>
                <a:pt x="306870" y="351515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517D2A-1E55-4B50-A246-BDE33CE3105B}">
      <dsp:nvSpPr>
        <dsp:cNvPr id="0" name=""/>
        <dsp:cNvSpPr/>
      </dsp:nvSpPr>
      <dsp:spPr>
        <a:xfrm>
          <a:off x="615611" y="3632204"/>
          <a:ext cx="10617945" cy="107544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Arial" panose="020B0604020202020204" pitchFamily="34" charset="0"/>
            <a:buNone/>
          </a:pPr>
          <a:r>
            <a:rPr lang="fr-FR" sz="1800" b="1" kern="1200" dirty="0">
              <a:latin typeface="Arial" panose="020B0604020202020204" pitchFamily="34" charset="0"/>
              <a:cs typeface="Arial" panose="020B0604020202020204" pitchFamily="34" charset="0"/>
            </a:rPr>
            <a:t>Évaluer votre capacité à analyser et à évaluer le travail réalisé</a:t>
          </a:r>
          <a:r>
            <a:rPr lang="fr-FR" sz="1800" kern="1200" dirty="0">
              <a:latin typeface="Arial" panose="020B0604020202020204" pitchFamily="34" charset="0"/>
              <a:cs typeface="Arial" panose="020B0604020202020204" pitchFamily="34" charset="0"/>
            </a:rPr>
            <a:t> (autocritique et réflexivité) </a:t>
          </a:r>
        </a:p>
        <a:p>
          <a:pPr marL="0" lvl="0" indent="0" algn="ctr" defTabSz="800100">
            <a:lnSpc>
              <a:spcPct val="90000"/>
            </a:lnSpc>
            <a:spcBef>
              <a:spcPct val="0"/>
            </a:spcBef>
            <a:spcAft>
              <a:spcPct val="35000"/>
            </a:spcAft>
            <a:buFont typeface="Arial" panose="020B0604020202020204" pitchFamily="34" charset="0"/>
            <a:buNone/>
          </a:pPr>
          <a:r>
            <a:rPr lang="fr-FR" sz="1800" kern="1200" dirty="0">
              <a:latin typeface="Arial" panose="020B0604020202020204" pitchFamily="34" charset="0"/>
              <a:cs typeface="Arial" panose="020B0604020202020204" pitchFamily="34" charset="0"/>
              <a:sym typeface="Wingdings" panose="05000000000000000000" pitchFamily="2" charset="2"/>
            </a:rPr>
            <a:t></a:t>
          </a:r>
          <a:r>
            <a:rPr lang="fr-FR" sz="1800" kern="1200" dirty="0">
              <a:latin typeface="Arial" panose="020B0604020202020204" pitchFamily="34" charset="0"/>
              <a:cs typeface="Arial" panose="020B0604020202020204" pitchFamily="34" charset="0"/>
            </a:rPr>
            <a:t> Rédigez un bilan personnel et professionnel de votre projet avant l’épreuve, soyez critique de votre travail. Un échec du projet bien compris peut-être constructif et valorisant.</a:t>
          </a:r>
        </a:p>
      </dsp:txBody>
      <dsp:txXfrm>
        <a:off x="647110" y="3663703"/>
        <a:ext cx="10554947" cy="10124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C135DC-780B-46DE-83DC-DECC45A5BB3B}">
      <dsp:nvSpPr>
        <dsp:cNvPr id="0" name=""/>
        <dsp:cNvSpPr/>
      </dsp:nvSpPr>
      <dsp:spPr>
        <a:xfrm>
          <a:off x="1098766" y="2709333"/>
          <a:ext cx="674064" cy="2009456"/>
        </a:xfrm>
        <a:custGeom>
          <a:avLst/>
          <a:gdLst/>
          <a:ahLst/>
          <a:cxnLst/>
          <a:rect l="0" t="0" r="0" b="0"/>
          <a:pathLst>
            <a:path>
              <a:moveTo>
                <a:pt x="0" y="0"/>
              </a:moveTo>
              <a:lnTo>
                <a:pt x="337032" y="0"/>
              </a:lnTo>
              <a:lnTo>
                <a:pt x="337032" y="2009456"/>
              </a:lnTo>
              <a:lnTo>
                <a:pt x="674064" y="200945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kern="1200"/>
        </a:p>
      </dsp:txBody>
      <dsp:txXfrm>
        <a:off x="1382811" y="3661074"/>
        <a:ext cx="105974" cy="105974"/>
      </dsp:txXfrm>
    </dsp:sp>
    <dsp:sp modelId="{07F4DE9D-27D8-4117-AE6A-09C93FFDA72C}">
      <dsp:nvSpPr>
        <dsp:cNvPr id="0" name=""/>
        <dsp:cNvSpPr/>
      </dsp:nvSpPr>
      <dsp:spPr>
        <a:xfrm>
          <a:off x="1098766" y="2709333"/>
          <a:ext cx="674064" cy="725035"/>
        </a:xfrm>
        <a:custGeom>
          <a:avLst/>
          <a:gdLst/>
          <a:ahLst/>
          <a:cxnLst/>
          <a:rect l="0" t="0" r="0" b="0"/>
          <a:pathLst>
            <a:path>
              <a:moveTo>
                <a:pt x="0" y="0"/>
              </a:moveTo>
              <a:lnTo>
                <a:pt x="337032" y="0"/>
              </a:lnTo>
              <a:lnTo>
                <a:pt x="337032" y="725035"/>
              </a:lnTo>
              <a:lnTo>
                <a:pt x="674064" y="72503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411049" y="3047101"/>
        <a:ext cx="49498" cy="49498"/>
      </dsp:txXfrm>
    </dsp:sp>
    <dsp:sp modelId="{4BAAD0BE-36D0-4B04-B8F8-48D71D36DCC8}">
      <dsp:nvSpPr>
        <dsp:cNvPr id="0" name=""/>
        <dsp:cNvSpPr/>
      </dsp:nvSpPr>
      <dsp:spPr>
        <a:xfrm>
          <a:off x="1098766" y="1424912"/>
          <a:ext cx="674064" cy="1284421"/>
        </a:xfrm>
        <a:custGeom>
          <a:avLst/>
          <a:gdLst/>
          <a:ahLst/>
          <a:cxnLst/>
          <a:rect l="0" t="0" r="0" b="0"/>
          <a:pathLst>
            <a:path>
              <a:moveTo>
                <a:pt x="0" y="1284421"/>
              </a:moveTo>
              <a:lnTo>
                <a:pt x="337032" y="1284421"/>
              </a:lnTo>
              <a:lnTo>
                <a:pt x="337032" y="0"/>
              </a:lnTo>
              <a:lnTo>
                <a:pt x="674064"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399534" y="2030859"/>
        <a:ext cx="72527" cy="72527"/>
      </dsp:txXfrm>
    </dsp:sp>
    <dsp:sp modelId="{BFC00F1A-58AB-4342-B55A-54D8E1043F13}">
      <dsp:nvSpPr>
        <dsp:cNvPr id="0" name=""/>
        <dsp:cNvSpPr/>
      </dsp:nvSpPr>
      <dsp:spPr>
        <a:xfrm rot="16200000">
          <a:off x="-1141209" y="2195565"/>
          <a:ext cx="3452415" cy="1027536"/>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Arial" panose="020B0604020202020204" pitchFamily="34" charset="0"/>
              <a:ea typeface="Times New Roman" panose="02020603050405020304" pitchFamily="18" charset="0"/>
              <a:cs typeface="Times New Roman" panose="02020603050405020304" pitchFamily="18" charset="0"/>
            </a:rPr>
            <a:t>Souvenez-vous </a:t>
          </a:r>
          <a:endParaRPr lang="fr-FR" sz="2800" kern="1200" dirty="0"/>
        </a:p>
      </dsp:txBody>
      <dsp:txXfrm>
        <a:off x="-1141209" y="2195565"/>
        <a:ext cx="3452415" cy="1027536"/>
      </dsp:txXfrm>
    </dsp:sp>
    <dsp:sp modelId="{0B60CCA2-D3A1-41FE-822B-D3BD7ED29392}">
      <dsp:nvSpPr>
        <dsp:cNvPr id="0" name=""/>
        <dsp:cNvSpPr/>
      </dsp:nvSpPr>
      <dsp:spPr>
        <a:xfrm>
          <a:off x="1772830" y="186108"/>
          <a:ext cx="9391365" cy="2477607"/>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ea typeface="Times New Roman" panose="02020603050405020304" pitchFamily="18" charset="0"/>
              <a:cs typeface="Times New Roman" panose="02020603050405020304" pitchFamily="18" charset="0"/>
            </a:rPr>
            <a:t>Le jury est là pour vous évaluer et vous noter</a:t>
          </a:r>
          <a:r>
            <a:rPr lang="fr-FR" sz="2000" kern="1200" dirty="0">
              <a:latin typeface="Arial" panose="020B0604020202020204" pitchFamily="34" charset="0"/>
              <a:ea typeface="Times New Roman" panose="02020603050405020304" pitchFamily="18" charset="0"/>
              <a:cs typeface="Times New Roman" panose="02020603050405020304" pitchFamily="18" charset="0"/>
            </a:rPr>
            <a:t>  </a:t>
          </a:r>
        </a:p>
        <a:p>
          <a:pPr marL="0" lvl="0" indent="0" algn="ctr" defTabSz="889000">
            <a:lnSpc>
              <a:spcPct val="90000"/>
            </a:lnSpc>
            <a:spcBef>
              <a:spcPct val="0"/>
            </a:spcBef>
            <a:spcAft>
              <a:spcPct val="35000"/>
            </a:spcAft>
            <a:buNone/>
          </a:pPr>
          <a:r>
            <a:rPr lang="fr-FR" sz="2000" i="1" kern="1200" dirty="0">
              <a:latin typeface="Arial" panose="020B0604020202020204" pitchFamily="34" charset="0"/>
              <a:ea typeface="Times New Roman" panose="02020603050405020304" pitchFamily="18" charset="0"/>
              <a:cs typeface="Times New Roman" panose="02020603050405020304" pitchFamily="18" charset="0"/>
            </a:rPr>
            <a:t>Comme pour une épreuve de saut en hauteur, la barre est montée après chaque saut réussi, jusqu’à ce que le sportif ne puisse plus passer.</a:t>
          </a:r>
          <a:r>
            <a:rPr lang="fr-FR" sz="2000" kern="1200" dirty="0">
              <a:latin typeface="Arial" panose="020B0604020202020204" pitchFamily="34" charset="0"/>
              <a:ea typeface="Times New Roman" panose="02020603050405020304" pitchFamily="18" charset="0"/>
              <a:cs typeface="Times New Roman" panose="02020603050405020304" pitchFamily="18" charset="0"/>
            </a:rPr>
            <a:t> </a:t>
          </a:r>
        </a:p>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Times New Roman" panose="02020603050405020304" pitchFamily="18" charset="0"/>
              <a:cs typeface="Times New Roman" panose="02020603050405020304" pitchFamily="18" charset="0"/>
            </a:rPr>
            <a:t>Il en va de même du jury, il interroge en remontant constamment le niveau de ses questions au vu de vos réponses, parfois jusqu’à ce que vous ne sachiez plus répondre. </a:t>
          </a:r>
        </a:p>
        <a:p>
          <a:pPr marL="0" lvl="0" indent="0" algn="ctr" defTabSz="889000">
            <a:lnSpc>
              <a:spcPct val="90000"/>
            </a:lnSpc>
            <a:spcBef>
              <a:spcPct val="0"/>
            </a:spcBef>
            <a:spcAft>
              <a:spcPct val="35000"/>
            </a:spcAft>
            <a:buNone/>
          </a:pPr>
          <a:r>
            <a:rPr lang="fr-FR" sz="2000" b="1" kern="1200" dirty="0">
              <a:latin typeface="Arial" panose="020B0604020202020204" pitchFamily="34" charset="0"/>
              <a:ea typeface="Times New Roman" panose="02020603050405020304" pitchFamily="18" charset="0"/>
              <a:cs typeface="Times New Roman" panose="02020603050405020304" pitchFamily="18" charset="0"/>
            </a:rPr>
            <a:t>C’est le jeu de l’évaluation, ce n’est pas une perversité du jury.</a:t>
          </a:r>
          <a:endParaRPr lang="fr-FR" sz="2000" kern="1200" dirty="0">
            <a:latin typeface="Arial" panose="020B0604020202020204" pitchFamily="34" charset="0"/>
            <a:ea typeface="Times New Roman" panose="02020603050405020304" pitchFamily="18" charset="0"/>
            <a:cs typeface="Times New Roman" panose="02020603050405020304" pitchFamily="18" charset="0"/>
          </a:endParaRPr>
        </a:p>
      </dsp:txBody>
      <dsp:txXfrm>
        <a:off x="1772830" y="186108"/>
        <a:ext cx="9391365" cy="2477607"/>
      </dsp:txXfrm>
    </dsp:sp>
    <dsp:sp modelId="{B92A2519-D64C-4A0D-9E49-4AA7E4B92E81}">
      <dsp:nvSpPr>
        <dsp:cNvPr id="0" name=""/>
        <dsp:cNvSpPr/>
      </dsp:nvSpPr>
      <dsp:spPr>
        <a:xfrm>
          <a:off x="1772830" y="2920600"/>
          <a:ext cx="9391365" cy="1027536"/>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ea typeface="Times New Roman" panose="02020603050405020304" pitchFamily="18" charset="0"/>
              <a:cs typeface="Times New Roman" panose="02020603050405020304" pitchFamily="18" charset="0"/>
            </a:rPr>
            <a:t>Ce n’est pas parce qu’un jury est exigeant qu’il note sévèrement </a:t>
          </a:r>
          <a:endParaRPr lang="fr-FR" sz="2000" kern="1200" dirty="0">
            <a:latin typeface="Arial" panose="020B0604020202020204" pitchFamily="34" charset="0"/>
            <a:ea typeface="Times New Roman" panose="02020603050405020304" pitchFamily="18" charset="0"/>
            <a:cs typeface="Times New Roman" panose="02020603050405020304" pitchFamily="18" charset="0"/>
          </a:endParaRPr>
        </a:p>
      </dsp:txBody>
      <dsp:txXfrm>
        <a:off x="1772830" y="2920600"/>
        <a:ext cx="9391365" cy="1027536"/>
      </dsp:txXfrm>
    </dsp:sp>
    <dsp:sp modelId="{910B99DC-F017-42C8-B648-A8B6CB274E7C}">
      <dsp:nvSpPr>
        <dsp:cNvPr id="0" name=""/>
        <dsp:cNvSpPr/>
      </dsp:nvSpPr>
      <dsp:spPr>
        <a:xfrm>
          <a:off x="1772830" y="4205021"/>
          <a:ext cx="9391365" cy="1027536"/>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ea typeface="Times New Roman" panose="02020603050405020304" pitchFamily="18" charset="0"/>
              <a:cs typeface="Times New Roman" panose="02020603050405020304" pitchFamily="18" charset="0"/>
            </a:rPr>
            <a:t>Ce n’est pas parce qu’il vous a acculé dans vos retranchements et que vous n’avez pas su répondre à une question, que votre oral est mauvais.</a:t>
          </a:r>
          <a:endParaRPr lang="fr-FR" sz="2000" kern="1200" dirty="0">
            <a:latin typeface="Arial" panose="020B0604020202020204" pitchFamily="34" charset="0"/>
            <a:ea typeface="Times New Roman" panose="02020603050405020304" pitchFamily="18" charset="0"/>
            <a:cs typeface="Times New Roman" panose="02020603050405020304" pitchFamily="18" charset="0"/>
          </a:endParaRPr>
        </a:p>
      </dsp:txBody>
      <dsp:txXfrm>
        <a:off x="1772830" y="4205021"/>
        <a:ext cx="9391365" cy="102753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633669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EF056CD-899E-4A85-8D8D-0E7D937606C4}" type="datetimeFigureOut">
              <a:rPr lang="fr-FR" smtClean="0"/>
              <a:t>23/04/2021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581573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827708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87792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300306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3645588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3317630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892319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900344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3295468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120991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EF056CD-899E-4A85-8D8D-0E7D937606C4}" type="datetimeFigureOut">
              <a:rPr lang="fr-FR" smtClean="0"/>
              <a:t>23/04/2021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69843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EF056CD-899E-4A85-8D8D-0E7D937606C4}" type="datetimeFigureOut">
              <a:rPr lang="fr-FR" smtClean="0"/>
              <a:t>23/04/2021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766699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633521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271017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17216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EF056CD-899E-4A85-8D8D-0E7D937606C4}" type="datetimeFigureOut">
              <a:rPr lang="fr-FR" smtClean="0"/>
              <a:t>23/04/2021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747732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F056CD-899E-4A85-8D8D-0E7D937606C4}" type="datetimeFigureOut">
              <a:rPr lang="fr-FR" smtClean="0"/>
              <a:t>23/04/2021</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90A28B1-C5D1-43B6-AFD7-34295A6DFAD2}" type="slidenum">
              <a:rPr lang="fr-FR" smtClean="0"/>
              <a:t>‹N°›</a:t>
            </a:fld>
            <a:endParaRPr lang="fr-FR"/>
          </a:p>
        </p:txBody>
      </p:sp>
    </p:spTree>
    <p:extLst>
      <p:ext uri="{BB962C8B-B14F-4D97-AF65-F5344CB8AC3E}">
        <p14:creationId xmlns:p14="http://schemas.microsoft.com/office/powerpoint/2010/main" val="20028439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0" y="0"/>
            <a:ext cx="9550400" cy="892552"/>
          </a:xfrm>
          <a:prstGeom prst="rect">
            <a:avLst/>
          </a:prstGeom>
          <a:noFill/>
        </p:spPr>
        <p:txBody>
          <a:bodyPr wrap="square" rtlCol="0">
            <a:spAutoFit/>
          </a:bodyPr>
          <a:lstStyle/>
          <a:p>
            <a:r>
              <a:rPr lang="fr-FR" sz="2800" b="1" dirty="0">
                <a:solidFill>
                  <a:srgbClr val="FFFF00"/>
                </a:solidFill>
                <a:latin typeface="Arial" panose="020B0604020202020204" pitchFamily="34" charset="0"/>
                <a:cs typeface="Arial" panose="020B0604020202020204" pitchFamily="34" charset="0"/>
              </a:rPr>
              <a:t>Préparer l’épreuve orale E51</a:t>
            </a:r>
          </a:p>
          <a:p>
            <a:r>
              <a:rPr lang="fr-FR" sz="2400" b="1" dirty="0">
                <a:solidFill>
                  <a:srgbClr val="FFFF00"/>
                </a:solidFill>
                <a:latin typeface="Arial" panose="020B0604020202020204" pitchFamily="34" charset="0"/>
                <a:cs typeface="Arial" panose="020B0604020202020204" pitchFamily="34" charset="0"/>
              </a:rPr>
              <a:t>2. Le projet et l’épreuve en 4 étapes</a:t>
            </a:r>
            <a:endParaRPr lang="fr-FR" sz="2000" dirty="0">
              <a:solidFill>
                <a:srgbClr val="FFFF00"/>
              </a:solidFill>
              <a:latin typeface="Arial" panose="020B0604020202020204" pitchFamily="34" charset="0"/>
              <a:cs typeface="Arial" panose="020B0604020202020204" pitchFamily="34" charset="0"/>
            </a:endParaRPr>
          </a:p>
        </p:txBody>
      </p:sp>
      <p:sp>
        <p:nvSpPr>
          <p:cNvPr id="2" name="Rectangle 1"/>
          <p:cNvSpPr/>
          <p:nvPr/>
        </p:nvSpPr>
        <p:spPr>
          <a:xfrm>
            <a:off x="0" y="1015663"/>
            <a:ext cx="11654287" cy="461665"/>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Arial" panose="020B0604020202020204" pitchFamily="34" charset="0"/>
              </a:rPr>
              <a:t>2.4. É</a:t>
            </a:r>
            <a:r>
              <a:rPr lang="fr-FR" sz="2400" b="1" dirty="0">
                <a:latin typeface="Arial" panose="020B0604020202020204" pitchFamily="34" charset="0"/>
                <a:ea typeface="Times New Roman" panose="02020603050405020304" pitchFamily="18" charset="0"/>
                <a:cs typeface="Times New Roman" panose="02020603050405020304" pitchFamily="18" charset="0"/>
              </a:rPr>
              <a:t>tape 4 – La soutenance (30 minutes)</a:t>
            </a:r>
          </a:p>
        </p:txBody>
      </p:sp>
      <p:graphicFrame>
        <p:nvGraphicFramePr>
          <p:cNvPr id="3" name="Diagramme 2"/>
          <p:cNvGraphicFramePr/>
          <p:nvPr>
            <p:extLst>
              <p:ext uri="{D42A27DB-BD31-4B8C-83A1-F6EECF244321}">
                <p14:modId xmlns:p14="http://schemas.microsoft.com/office/powerpoint/2010/main" val="596669641"/>
              </p:ext>
            </p:extLst>
          </p:nvPr>
        </p:nvGraphicFramePr>
        <p:xfrm>
          <a:off x="753773" y="1600439"/>
          <a:ext cx="9884594" cy="2942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62447" y="5106263"/>
            <a:ext cx="11209885" cy="830997"/>
          </a:xfrm>
          <a:prstGeom prst="rect">
            <a:avLst/>
          </a:prstGeom>
        </p:spPr>
        <p:txBody>
          <a:bodyPr wrap="square">
            <a:spAutoFit/>
          </a:bodyPr>
          <a:lstStyle/>
          <a:p>
            <a:pPr algn="ctr">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latin typeface="Arial" panose="020B0604020202020204" pitchFamily="34" charset="0"/>
                <a:ea typeface="Times New Roman" panose="02020603050405020304" pitchFamily="18" charset="0"/>
                <a:cs typeface="Arial" panose="020B0604020202020204" pitchFamily="34" charset="0"/>
              </a:rPr>
              <a:t>Pendant l’exposé, le candidat n’est pas interrompu et peut illustrer son propos par tout document qu'il juge utile.</a:t>
            </a:r>
            <a:endParaRPr lang="fr-FR" sz="2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99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1829623975"/>
              </p:ext>
            </p:extLst>
          </p:nvPr>
        </p:nvGraphicFramePr>
        <p:xfrm>
          <a:off x="418861" y="1224551"/>
          <a:ext cx="1123542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ABEDEAB7-8CCC-4665-94E2-B9D6BC69D612}"/>
              </a:ext>
            </a:extLst>
          </p:cNvPr>
          <p:cNvSpPr/>
          <p:nvPr/>
        </p:nvSpPr>
        <p:spPr>
          <a:xfrm>
            <a:off x="0" y="0"/>
            <a:ext cx="11654287" cy="1169551"/>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3200" b="1" dirty="0">
                <a:latin typeface="Arial" panose="020B0604020202020204" pitchFamily="34" charset="0"/>
                <a:ea typeface="Times New Roman" panose="02020603050405020304" pitchFamily="18" charset="0"/>
                <a:cs typeface="Arial" panose="020B0604020202020204" pitchFamily="34" charset="0"/>
              </a:rPr>
              <a:t>2.4. É</a:t>
            </a:r>
            <a:r>
              <a:rPr lang="fr-FR" sz="3200" b="1" dirty="0">
                <a:latin typeface="Arial" panose="020B0604020202020204" pitchFamily="34" charset="0"/>
                <a:ea typeface="Times New Roman" panose="02020603050405020304" pitchFamily="18" charset="0"/>
                <a:cs typeface="Times New Roman" panose="02020603050405020304" pitchFamily="18" charset="0"/>
              </a:rPr>
              <a:t>tape 4 – La soutenance</a:t>
            </a:r>
          </a:p>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Times New Roman" panose="02020603050405020304" pitchFamily="18" charset="0"/>
              </a:rPr>
              <a:t>2. L’entretien de 25’</a:t>
            </a:r>
          </a:p>
        </p:txBody>
      </p:sp>
    </p:spTree>
    <p:extLst>
      <p:ext uri="{BB962C8B-B14F-4D97-AF65-F5344CB8AC3E}">
        <p14:creationId xmlns:p14="http://schemas.microsoft.com/office/powerpoint/2010/main" val="3956739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800" y="93709"/>
            <a:ext cx="11654287" cy="523220"/>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Arial" panose="020B0604020202020204" pitchFamily="34" charset="0"/>
              </a:rPr>
              <a:t>2.4. É</a:t>
            </a:r>
            <a:r>
              <a:rPr lang="fr-FR" sz="2800" b="1" dirty="0">
                <a:latin typeface="Arial" panose="020B0604020202020204" pitchFamily="34" charset="0"/>
                <a:ea typeface="Times New Roman" panose="02020603050405020304" pitchFamily="18" charset="0"/>
                <a:cs typeface="Times New Roman" panose="02020603050405020304" pitchFamily="18" charset="0"/>
              </a:rPr>
              <a:t>tape 4 – La soutenance</a:t>
            </a:r>
          </a:p>
        </p:txBody>
      </p:sp>
      <p:graphicFrame>
        <p:nvGraphicFramePr>
          <p:cNvPr id="3" name="Diagramme 2"/>
          <p:cNvGraphicFramePr/>
          <p:nvPr>
            <p:extLst>
              <p:ext uri="{D42A27DB-BD31-4B8C-83A1-F6EECF244321}">
                <p14:modId xmlns:p14="http://schemas.microsoft.com/office/powerpoint/2010/main" val="3163177317"/>
              </p:ext>
            </p:extLst>
          </p:nvPr>
        </p:nvGraphicFramePr>
        <p:xfrm>
          <a:off x="404475" y="1325749"/>
          <a:ext cx="11008268" cy="4031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851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45" y="207097"/>
            <a:ext cx="11654287" cy="1046440"/>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Arial" panose="020B0604020202020204" pitchFamily="34" charset="0"/>
              </a:rPr>
              <a:t>2.4. É</a:t>
            </a:r>
            <a:r>
              <a:rPr lang="fr-FR" sz="2800" b="1" dirty="0">
                <a:latin typeface="Arial" panose="020B0604020202020204" pitchFamily="34" charset="0"/>
                <a:ea typeface="Times New Roman" panose="02020603050405020304" pitchFamily="18" charset="0"/>
                <a:cs typeface="Times New Roman" panose="02020603050405020304" pitchFamily="18" charset="0"/>
              </a:rPr>
              <a:t>tape 4 – La soutenance (30 minutes)</a:t>
            </a:r>
          </a:p>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1. L’exposé (5’)</a:t>
            </a:r>
          </a:p>
        </p:txBody>
      </p:sp>
      <p:sp>
        <p:nvSpPr>
          <p:cNvPr id="7" name="ZoneTexte 6">
            <a:extLst>
              <a:ext uri="{FF2B5EF4-FFF2-40B4-BE49-F238E27FC236}">
                <a16:creationId xmlns:a16="http://schemas.microsoft.com/office/drawing/2014/main" id="{7B30F6F9-4B23-47F8-B267-B0100A81F4FC}"/>
              </a:ext>
            </a:extLst>
          </p:cNvPr>
          <p:cNvSpPr txBox="1"/>
          <p:nvPr/>
        </p:nvSpPr>
        <p:spPr>
          <a:xfrm>
            <a:off x="448733" y="1389219"/>
            <a:ext cx="11442700" cy="461665"/>
          </a:xfrm>
          <a:prstGeom prst="rect">
            <a:avLst/>
          </a:prstGeom>
          <a:noFill/>
        </p:spPr>
        <p:txBody>
          <a:bodyPr wrap="square">
            <a:spAutoFit/>
          </a:bodyPr>
          <a:lstStyle/>
          <a:p>
            <a:pPr marR="180340" algn="l">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L’exposé dure 5 minutes. Il semble logique de l’organiser de la façon suivante :</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11" name="Image 10" descr="Une image contenant table&#10;&#10;Description générée automatiquement">
            <a:extLst>
              <a:ext uri="{FF2B5EF4-FFF2-40B4-BE49-F238E27FC236}">
                <a16:creationId xmlns:a16="http://schemas.microsoft.com/office/drawing/2014/main" id="{A909283D-9616-4F09-BFF5-D04A0380C1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579" y="2190745"/>
            <a:ext cx="9310941" cy="3511555"/>
          </a:xfrm>
          <a:prstGeom prst="rect">
            <a:avLst/>
          </a:prstGeom>
        </p:spPr>
      </p:pic>
    </p:spTree>
    <p:extLst>
      <p:ext uri="{BB962C8B-B14F-4D97-AF65-F5344CB8AC3E}">
        <p14:creationId xmlns:p14="http://schemas.microsoft.com/office/powerpoint/2010/main" val="3083608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45" y="207097"/>
            <a:ext cx="11654287" cy="1508105"/>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Arial" panose="020B0604020202020204" pitchFamily="34" charset="0"/>
              </a:rPr>
              <a:t>2.4. É</a:t>
            </a:r>
            <a:r>
              <a:rPr lang="fr-FR" sz="2400" b="1" dirty="0">
                <a:latin typeface="Arial" panose="020B0604020202020204" pitchFamily="34" charset="0"/>
                <a:ea typeface="Times New Roman" panose="02020603050405020304" pitchFamily="18" charset="0"/>
                <a:cs typeface="Times New Roman" panose="02020603050405020304" pitchFamily="18" charset="0"/>
              </a:rPr>
              <a:t>tape 4 – La soutenance (30 minutes)</a:t>
            </a:r>
          </a:p>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1. L’exposé (5’)</a:t>
            </a:r>
          </a:p>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endParaRPr lang="fr-FR" sz="2400" b="1"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ZoneTexte 5">
            <a:extLst>
              <a:ext uri="{FF2B5EF4-FFF2-40B4-BE49-F238E27FC236}">
                <a16:creationId xmlns:a16="http://schemas.microsoft.com/office/drawing/2014/main" id="{2FC05D0D-A2FE-47F6-A263-45E378F72CC5}"/>
              </a:ext>
            </a:extLst>
          </p:cNvPr>
          <p:cNvSpPr txBox="1"/>
          <p:nvPr/>
        </p:nvSpPr>
        <p:spPr>
          <a:xfrm>
            <a:off x="187338" y="1715202"/>
            <a:ext cx="11360099" cy="4016484"/>
          </a:xfrm>
          <a:prstGeom prst="rect">
            <a:avLst/>
          </a:prstGeom>
          <a:noFill/>
        </p:spPr>
        <p:txBody>
          <a:bodyPr wrap="square">
            <a:spAutoFit/>
          </a:bodyPr>
          <a:lstStyle/>
          <a:p>
            <a:pPr algn="just">
              <a:spcBef>
                <a:spcPts val="1800"/>
              </a:spcBef>
              <a:tabLst>
                <a:tab pos="91440" algn="l"/>
                <a:tab pos="548640" algn="l"/>
                <a:tab pos="1005840" algn="l"/>
                <a:tab pos="1463040" algn="l"/>
                <a:tab pos="1920240" algn="l"/>
                <a:tab pos="2377440" algn="l"/>
                <a:tab pos="2834640" algn="l"/>
                <a:tab pos="3291840" algn="l"/>
                <a:tab pos="3749040" algn="l"/>
                <a:tab pos="4206240" algn="l"/>
              </a:tabLst>
            </a:pPr>
            <a:r>
              <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Conseils :</a:t>
            </a:r>
            <a:endParaRPr lang="fr-FR" sz="36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180340" lvl="0" indent="-342900" algn="just">
              <a:spcBef>
                <a:spcPts val="1800"/>
              </a:spcBef>
              <a:spcAft>
                <a:spcPts val="600"/>
              </a:spcAft>
              <a:buFont typeface="Arial" panose="020B0604020202020204" pitchFamily="34" charset="0"/>
              <a:buChar char="-"/>
              <a:tabLst>
                <a:tab pos="91440" algn="l"/>
                <a:tab pos="548640" algn="l"/>
                <a:tab pos="1005840" algn="l"/>
                <a:tab pos="1463040" algn="l"/>
                <a:tab pos="1920240" algn="l"/>
                <a:tab pos="2377440" algn="l"/>
                <a:tab pos="2834640" algn="l"/>
                <a:tab pos="3291840" algn="l"/>
                <a:tab pos="3749040" algn="l"/>
                <a:tab pos="4206240" algn="l"/>
                <a:tab pos="548640" algn="l"/>
                <a:tab pos="1005840" algn="l"/>
                <a:tab pos="1463040" algn="l"/>
                <a:tab pos="1920240" algn="l"/>
                <a:tab pos="2377440" algn="l"/>
                <a:tab pos="2834640" algn="l"/>
                <a:tab pos="3291840" algn="l"/>
                <a:tab pos="3749040" algn="l"/>
                <a:tab pos="4206240" algn="l"/>
              </a:tabLst>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Il paraît logique de terminer l’exposé par un bilan personnel et professionnel sur le projet. Ce bilan n’est pas demandé dans le dossier et ne doit donc pas y figurer. Mais il est indispensable de montrer au jury, ce que vous avez retiré de cette expérience.</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180340" lvl="0" indent="-342900" algn="just">
              <a:spcBef>
                <a:spcPts val="1800"/>
              </a:spcBef>
              <a:spcAft>
                <a:spcPts val="600"/>
              </a:spcAft>
              <a:buFont typeface="Arial" panose="020B0604020202020204" pitchFamily="34" charset="0"/>
              <a:buChar char="-"/>
              <a:tabLst>
                <a:tab pos="91440" algn="l"/>
                <a:tab pos="548640" algn="l"/>
                <a:tab pos="1005840" algn="l"/>
                <a:tab pos="1463040" algn="l"/>
                <a:tab pos="1920240" algn="l"/>
                <a:tab pos="2377440" algn="l"/>
                <a:tab pos="2834640" algn="l"/>
                <a:tab pos="3291840" algn="l"/>
                <a:tab pos="3749040" algn="l"/>
                <a:tab pos="4206240" algn="l"/>
                <a:tab pos="548640" algn="l"/>
                <a:tab pos="1005840" algn="l"/>
                <a:tab pos="1463040" algn="l"/>
                <a:tab pos="1920240" algn="l"/>
                <a:tab pos="2377440" algn="l"/>
                <a:tab pos="2834640" algn="l"/>
                <a:tab pos="3291840" algn="l"/>
                <a:tab pos="3749040" algn="l"/>
                <a:tab pos="4206240" algn="l"/>
              </a:tabLst>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L’exposé est très rapide, il sert principalement à mettre en place les éléments qui seront repris dans l’entretien. Il est important qu’à son issu, le jury ait compris votre aptitude à analyser les caractéristiques de l’entreprise, ses forces et ses faiblesses dans les différents domaines demandés. </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4043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45" y="207097"/>
            <a:ext cx="11654287" cy="984885"/>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Arial" panose="020B0604020202020204" pitchFamily="34" charset="0"/>
              </a:rPr>
              <a:t>2.4. É</a:t>
            </a:r>
            <a:r>
              <a:rPr lang="fr-FR" sz="2400" b="1" dirty="0">
                <a:latin typeface="Arial" panose="020B0604020202020204" pitchFamily="34" charset="0"/>
                <a:ea typeface="Times New Roman" panose="02020603050405020304" pitchFamily="18" charset="0"/>
                <a:cs typeface="Times New Roman" panose="02020603050405020304" pitchFamily="18" charset="0"/>
              </a:rPr>
              <a:t>tape 4 – La soutenance (30 minutes)</a:t>
            </a:r>
          </a:p>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1. L’exposé (5’)</a:t>
            </a:r>
          </a:p>
        </p:txBody>
      </p:sp>
      <p:sp>
        <p:nvSpPr>
          <p:cNvPr id="6" name="ZoneTexte 5">
            <a:extLst>
              <a:ext uri="{FF2B5EF4-FFF2-40B4-BE49-F238E27FC236}">
                <a16:creationId xmlns:a16="http://schemas.microsoft.com/office/drawing/2014/main" id="{2FC05D0D-A2FE-47F6-A263-45E378F72CC5}"/>
              </a:ext>
            </a:extLst>
          </p:cNvPr>
          <p:cNvSpPr txBox="1"/>
          <p:nvPr/>
        </p:nvSpPr>
        <p:spPr>
          <a:xfrm>
            <a:off x="334433" y="1616535"/>
            <a:ext cx="11360099" cy="3954929"/>
          </a:xfrm>
          <a:prstGeom prst="rect">
            <a:avLst/>
          </a:prstGeom>
          <a:noFill/>
        </p:spPr>
        <p:txBody>
          <a:bodyPr wrap="square">
            <a:spAutoFit/>
          </a:bodyPr>
          <a:lstStyle/>
          <a:p>
            <a:pPr algn="just">
              <a:spcBef>
                <a:spcPts val="1800"/>
              </a:spcBef>
              <a:tabLst>
                <a:tab pos="91440" algn="l"/>
                <a:tab pos="548640" algn="l"/>
                <a:tab pos="1005840" algn="l"/>
                <a:tab pos="1463040" algn="l"/>
                <a:tab pos="1920240" algn="l"/>
                <a:tab pos="2377440" algn="l"/>
                <a:tab pos="2834640" algn="l"/>
                <a:tab pos="3291840" algn="l"/>
                <a:tab pos="3749040" algn="l"/>
                <a:tab pos="4206240" algn="l"/>
              </a:tabLst>
            </a:pPr>
            <a:r>
              <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Conseils :</a:t>
            </a:r>
            <a:endParaRPr lang="fr-FR" sz="36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180340" lvl="0" indent="-342900" algn="just">
              <a:spcBef>
                <a:spcPts val="1800"/>
              </a:spcBef>
              <a:spcAft>
                <a:spcPts val="600"/>
              </a:spcAft>
              <a:buFont typeface="Arial" panose="020B0604020202020204" pitchFamily="34" charset="0"/>
              <a:buChar char="-"/>
              <a:tabLst>
                <a:tab pos="91440" algn="l"/>
                <a:tab pos="548640" algn="l"/>
                <a:tab pos="1005840" algn="l"/>
                <a:tab pos="1463040" algn="l"/>
                <a:tab pos="1920240" algn="l"/>
                <a:tab pos="2377440" algn="l"/>
                <a:tab pos="2834640" algn="l"/>
                <a:tab pos="3291840" algn="l"/>
                <a:tab pos="3749040" algn="l"/>
                <a:tab pos="4206240" algn="l"/>
                <a:tab pos="548640" algn="l"/>
                <a:tab pos="1005840" algn="l"/>
                <a:tab pos="1463040" algn="l"/>
                <a:tab pos="1920240" algn="l"/>
                <a:tab pos="2377440" algn="l"/>
                <a:tab pos="2834640" algn="l"/>
                <a:tab pos="3291840" algn="l"/>
                <a:tab pos="3749040" algn="l"/>
                <a:tab pos="4206240" algn="l"/>
              </a:tabLst>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La présentation du projet est très rapide et sert de base à l’entretien qui suit. Le minutage ne laisse pas le temps d’entrer dans les détails, allez à l’essentiel. Ne montrez pas tous les documents, l’entretien est là pour approfondir ou revenir sur ce qui a été dit.</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180340" lvl="0" indent="-342900" algn="just">
              <a:spcBef>
                <a:spcPts val="1800"/>
              </a:spcBef>
              <a:spcAft>
                <a:spcPts val="600"/>
              </a:spcAft>
              <a:buFont typeface="Arial" panose="020B0604020202020204" pitchFamily="34" charset="0"/>
              <a:buChar char="-"/>
              <a:tabLst>
                <a:tab pos="91440" algn="l"/>
                <a:tab pos="548640" algn="l"/>
                <a:tab pos="1005840" algn="l"/>
                <a:tab pos="1463040" algn="l"/>
                <a:tab pos="1920240" algn="l"/>
                <a:tab pos="2377440" algn="l"/>
                <a:tab pos="2834640" algn="l"/>
                <a:tab pos="3291840" algn="l"/>
                <a:tab pos="3749040" algn="l"/>
                <a:tab pos="4206240" algn="l"/>
                <a:tab pos="548640" algn="l"/>
                <a:tab pos="1005840" algn="l"/>
                <a:tab pos="1463040" algn="l"/>
                <a:tab pos="1920240" algn="l"/>
                <a:tab pos="2377440" algn="l"/>
                <a:tab pos="2834640" algn="l"/>
                <a:tab pos="3291840" algn="l"/>
                <a:tab pos="3749040" algn="l"/>
                <a:tab pos="4206240" algn="l"/>
              </a:tabLst>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Il est important de présenter les outils et la méthodologie mise en œuvre.</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180340" lvl="0" indent="-342900" algn="just">
              <a:spcBef>
                <a:spcPts val="1800"/>
              </a:spcBef>
              <a:spcAft>
                <a:spcPts val="600"/>
              </a:spcAft>
              <a:buFont typeface="Arial" panose="020B0604020202020204" pitchFamily="34" charset="0"/>
              <a:buChar char="-"/>
              <a:tabLst>
                <a:tab pos="91440" algn="l"/>
                <a:tab pos="548640" algn="l"/>
                <a:tab pos="1005840" algn="l"/>
                <a:tab pos="1463040" algn="l"/>
                <a:tab pos="1920240" algn="l"/>
                <a:tab pos="2377440" algn="l"/>
                <a:tab pos="2834640" algn="l"/>
                <a:tab pos="3291840" algn="l"/>
                <a:tab pos="3749040" algn="l"/>
                <a:tab pos="4206240" algn="l"/>
                <a:tab pos="548640" algn="l"/>
                <a:tab pos="1005840" algn="l"/>
                <a:tab pos="1463040" algn="l"/>
                <a:tab pos="1920240" algn="l"/>
                <a:tab pos="2377440" algn="l"/>
                <a:tab pos="2834640" algn="l"/>
                <a:tab pos="3291840" algn="l"/>
                <a:tab pos="3749040" algn="l"/>
                <a:tab pos="4206240" algn="l"/>
              </a:tabLst>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Testez votre exposé avant l’épreuve et respectez la durée de 5’, c’est un élément d’évaluation.</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178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45" y="207097"/>
            <a:ext cx="11654287" cy="461665"/>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Arial" panose="020B0604020202020204" pitchFamily="34" charset="0"/>
              </a:rPr>
              <a:t>2.4. É</a:t>
            </a:r>
            <a:r>
              <a:rPr lang="fr-FR" sz="2400" b="1" dirty="0">
                <a:latin typeface="Arial" panose="020B0604020202020204" pitchFamily="34" charset="0"/>
                <a:ea typeface="Times New Roman" panose="02020603050405020304" pitchFamily="18" charset="0"/>
                <a:cs typeface="Times New Roman" panose="02020603050405020304" pitchFamily="18" charset="0"/>
              </a:rPr>
              <a:t>tape 4 – La soutenance (30 minutes)</a:t>
            </a:r>
          </a:p>
        </p:txBody>
      </p:sp>
      <p:sp>
        <p:nvSpPr>
          <p:cNvPr id="6" name="ZoneTexte 5">
            <a:extLst>
              <a:ext uri="{FF2B5EF4-FFF2-40B4-BE49-F238E27FC236}">
                <a16:creationId xmlns:a16="http://schemas.microsoft.com/office/drawing/2014/main" id="{2FC05D0D-A2FE-47F6-A263-45E378F72CC5}"/>
              </a:ext>
            </a:extLst>
          </p:cNvPr>
          <p:cNvSpPr txBox="1"/>
          <p:nvPr/>
        </p:nvSpPr>
        <p:spPr>
          <a:xfrm>
            <a:off x="334433" y="1210135"/>
            <a:ext cx="11360099" cy="2846933"/>
          </a:xfrm>
          <a:prstGeom prst="rect">
            <a:avLst/>
          </a:prstGeom>
          <a:noFill/>
        </p:spPr>
        <p:txBody>
          <a:bodyPr wrap="square">
            <a:spAutoFit/>
          </a:bodyPr>
          <a:lstStyle/>
          <a:p>
            <a:pPr algn="just">
              <a:spcBef>
                <a:spcPts val="1800"/>
              </a:spcBef>
              <a:tabLst>
                <a:tab pos="91440" algn="l"/>
                <a:tab pos="548640" algn="l"/>
                <a:tab pos="1005840" algn="l"/>
                <a:tab pos="1463040" algn="l"/>
                <a:tab pos="1920240" algn="l"/>
                <a:tab pos="2377440" algn="l"/>
                <a:tab pos="2834640" algn="l"/>
                <a:tab pos="3291840" algn="l"/>
                <a:tab pos="3749040" algn="l"/>
                <a:tab pos="4206240" algn="l"/>
              </a:tabLst>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Conseils :</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180340" lvl="0" indent="-342900" algn="just">
              <a:spcBef>
                <a:spcPts val="1800"/>
              </a:spcBef>
              <a:spcAft>
                <a:spcPts val="600"/>
              </a:spcAft>
              <a:buFont typeface="Arial" panose="020B0604020202020204" pitchFamily="34" charset="0"/>
              <a:buChar char="-"/>
              <a:tabLst>
                <a:tab pos="91440" algn="l"/>
                <a:tab pos="548640" algn="l"/>
                <a:tab pos="1005840" algn="l"/>
                <a:tab pos="1463040" algn="l"/>
                <a:tab pos="1920240" algn="l"/>
                <a:tab pos="2377440" algn="l"/>
                <a:tab pos="2834640" algn="l"/>
                <a:tab pos="3291840" algn="l"/>
                <a:tab pos="3749040" algn="l"/>
                <a:tab pos="4206240" algn="l"/>
                <a:tab pos="548640" algn="l"/>
                <a:tab pos="1005840" algn="l"/>
                <a:tab pos="1463040" algn="l"/>
                <a:tab pos="1920240" algn="l"/>
                <a:tab pos="2377440" algn="l"/>
                <a:tab pos="2834640" algn="l"/>
                <a:tab pos="3291840" algn="l"/>
                <a:tab pos="3749040" algn="l"/>
                <a:tab pos="4206240" algn="l"/>
              </a:tabLst>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Testez votre exposé avant l’épreuve et respectez la durée de 5’, c’est un élément d’évaluation.</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180340" lvl="0" indent="-342900" algn="just">
              <a:spcBef>
                <a:spcPts val="1800"/>
              </a:spcBef>
              <a:spcAft>
                <a:spcPts val="600"/>
              </a:spcAft>
              <a:buFont typeface="Arial" panose="020B0604020202020204" pitchFamily="34" charset="0"/>
              <a:buChar char="-"/>
              <a:tabLst>
                <a:tab pos="91440" algn="l"/>
                <a:tab pos="548640" algn="l"/>
                <a:tab pos="1005840" algn="l"/>
                <a:tab pos="1463040" algn="l"/>
                <a:tab pos="1920240" algn="l"/>
                <a:tab pos="2377440" algn="l"/>
                <a:tab pos="2834640" algn="l"/>
                <a:tab pos="3291840" algn="l"/>
                <a:tab pos="3749040" algn="l"/>
                <a:tab pos="4206240" algn="l"/>
                <a:tab pos="548640" algn="l"/>
                <a:tab pos="1005840" algn="l"/>
                <a:tab pos="1463040" algn="l"/>
                <a:tab pos="1920240" algn="l"/>
                <a:tab pos="2377440" algn="l"/>
                <a:tab pos="2834640" algn="l"/>
                <a:tab pos="3291840" algn="l"/>
                <a:tab pos="3749040" algn="l"/>
                <a:tab pos="4206240" algn="l"/>
              </a:tabLst>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Réalisez un diaporama des notions clés de votre exposé que montrerez à l’écran ou que vous imprimerez et montrerez au cours de votre exposé. Le diaporama rythme l’exposé et oblige à ne pas lire le dossier d’examen.</a:t>
            </a:r>
            <a:endParaRPr lang="fr-FR" sz="3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2815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654287" cy="1046440"/>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Arial" panose="020B0604020202020204" pitchFamily="34" charset="0"/>
              </a:rPr>
              <a:t>2.4. É</a:t>
            </a:r>
            <a:r>
              <a:rPr lang="fr-FR" sz="2800" b="1" dirty="0">
                <a:latin typeface="Arial" panose="020B0604020202020204" pitchFamily="34" charset="0"/>
                <a:ea typeface="Times New Roman" panose="02020603050405020304" pitchFamily="18" charset="0"/>
                <a:cs typeface="Times New Roman" panose="02020603050405020304" pitchFamily="18" charset="0"/>
              </a:rPr>
              <a:t>tape 4 – La soutenance</a:t>
            </a:r>
          </a:p>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1. L’exposé (5’)</a:t>
            </a:r>
          </a:p>
        </p:txBody>
      </p:sp>
      <p:sp>
        <p:nvSpPr>
          <p:cNvPr id="3" name="Rectangle 2"/>
          <p:cNvSpPr/>
          <p:nvPr/>
        </p:nvSpPr>
        <p:spPr>
          <a:xfrm>
            <a:off x="444260" y="2071612"/>
            <a:ext cx="11430000" cy="461665"/>
          </a:xfrm>
          <a:prstGeom prst="rect">
            <a:avLst/>
          </a:prstGeom>
        </p:spPr>
        <p:txBody>
          <a:bodyPr wrap="square">
            <a:spAutoFit/>
          </a:bodyPr>
          <a:lstStyle/>
          <a:p>
            <a:pPr marR="180340" lvl="0" algn="just">
              <a:spcBef>
                <a:spcPts val="6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400" dirty="0">
                <a:latin typeface="Arial" panose="020B0604020202020204" pitchFamily="34" charset="0"/>
                <a:ea typeface="Times New Roman" panose="02020603050405020304" pitchFamily="18" charset="0"/>
                <a:cs typeface="Times New Roman" panose="02020603050405020304" pitchFamily="18" charset="0"/>
              </a:rPr>
              <a:t>• Rythmez votre exposé de la façon suivante :</a:t>
            </a:r>
          </a:p>
        </p:txBody>
      </p:sp>
      <p:sp>
        <p:nvSpPr>
          <p:cNvPr id="4" name="Rectangle 3"/>
          <p:cNvSpPr/>
          <p:nvPr/>
        </p:nvSpPr>
        <p:spPr>
          <a:xfrm>
            <a:off x="444260" y="1267990"/>
            <a:ext cx="6527064" cy="523220"/>
          </a:xfrm>
          <a:prstGeom prst="rect">
            <a:avLst/>
          </a:prstGeom>
        </p:spPr>
        <p:txBody>
          <a:bodyPr wrap="square">
            <a:spAutoFit/>
          </a:bodyPr>
          <a:lstStyle/>
          <a:p>
            <a:pPr marL="91440">
              <a:spcBef>
                <a:spcPts val="6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Conseils</a:t>
            </a:r>
            <a:endParaRPr lang="fr-FR" sz="2800" dirty="0">
              <a:solidFill>
                <a:srgbClr val="FFFF00"/>
              </a:solidFill>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5" name="Diagramme 4"/>
          <p:cNvGraphicFramePr/>
          <p:nvPr>
            <p:extLst>
              <p:ext uri="{D42A27DB-BD31-4B8C-83A1-F6EECF244321}">
                <p14:modId xmlns:p14="http://schemas.microsoft.com/office/powerpoint/2010/main" val="1715424690"/>
              </p:ext>
            </p:extLst>
          </p:nvPr>
        </p:nvGraphicFramePr>
        <p:xfrm>
          <a:off x="496976" y="2533277"/>
          <a:ext cx="11051397" cy="20666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444260" y="4697458"/>
            <a:ext cx="11430000" cy="892552"/>
          </a:xfrm>
          <a:prstGeom prst="rect">
            <a:avLst/>
          </a:prstGeom>
        </p:spPr>
        <p:txBody>
          <a:bodyPr wrap="square">
            <a:spAutoFit/>
          </a:bodyPr>
          <a:lstStyle/>
          <a:p>
            <a:pPr marR="180340" algn="ctr">
              <a:spcAft>
                <a:spcPts val="0"/>
              </a:spcAft>
              <a:tabLst>
                <a:tab pos="91440" algn="l"/>
                <a:tab pos="548640" algn="l"/>
                <a:tab pos="1005840" algn="l"/>
                <a:tab pos="1463040" algn="l"/>
                <a:tab pos="1920240" algn="l"/>
                <a:tab pos="2377440" algn="l"/>
                <a:tab pos="2834640" algn="l"/>
                <a:tab pos="3291840" algn="l"/>
                <a:tab pos="3749040" algn="l"/>
                <a:tab pos="4206240" algn="l"/>
                <a:tab pos="548640" algn="l"/>
                <a:tab pos="1005840" algn="l"/>
                <a:tab pos="1463040" algn="l"/>
                <a:tab pos="1920240" algn="l"/>
                <a:tab pos="2377440" algn="l"/>
                <a:tab pos="2834640" algn="l"/>
                <a:tab pos="3291840" algn="l"/>
                <a:tab pos="3749040" algn="l"/>
                <a:tab pos="4206240" algn="l"/>
              </a:tabLst>
            </a:pPr>
            <a:r>
              <a:rPr lang="fr-FR" sz="2600" dirty="0">
                <a:latin typeface="Arial" panose="020B0604020202020204" pitchFamily="34" charset="0"/>
                <a:ea typeface="Times New Roman" panose="02020603050405020304" pitchFamily="18" charset="0"/>
                <a:cs typeface="Times New Roman" panose="02020603050405020304" pitchFamily="18" charset="0"/>
              </a:rPr>
              <a:t>Cette technique permet de mélanger de l’auditif et du visuel, évite la monotonie et prouve par un document, ce que vous dites.</a:t>
            </a:r>
          </a:p>
        </p:txBody>
      </p:sp>
    </p:spTree>
    <p:extLst>
      <p:ext uri="{BB962C8B-B14F-4D97-AF65-F5344CB8AC3E}">
        <p14:creationId xmlns:p14="http://schemas.microsoft.com/office/powerpoint/2010/main" val="1072618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654287" cy="1107996"/>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Arial" panose="020B0604020202020204" pitchFamily="34" charset="0"/>
              </a:rPr>
              <a:t>2.4. É</a:t>
            </a:r>
            <a:r>
              <a:rPr lang="fr-FR" sz="2800" b="1" dirty="0">
                <a:latin typeface="Arial" panose="020B0604020202020204" pitchFamily="34" charset="0"/>
                <a:ea typeface="Times New Roman" panose="02020603050405020304" pitchFamily="18" charset="0"/>
                <a:cs typeface="Times New Roman" panose="02020603050405020304" pitchFamily="18" charset="0"/>
              </a:rPr>
              <a:t>tape 4 – La soutenance</a:t>
            </a:r>
          </a:p>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Times New Roman" panose="02020603050405020304" pitchFamily="18" charset="0"/>
              </a:rPr>
              <a:t>1. L’exposé (5’)</a:t>
            </a:r>
          </a:p>
        </p:txBody>
      </p:sp>
      <p:sp>
        <p:nvSpPr>
          <p:cNvPr id="3" name="Rectangle 2"/>
          <p:cNvSpPr/>
          <p:nvPr/>
        </p:nvSpPr>
        <p:spPr>
          <a:xfrm>
            <a:off x="87701" y="2000465"/>
            <a:ext cx="11478883" cy="3831818"/>
          </a:xfrm>
          <a:prstGeom prst="rect">
            <a:avLst/>
          </a:prstGeom>
        </p:spPr>
        <p:txBody>
          <a:bodyPr wrap="square">
            <a:spAutoFit/>
          </a:bodyPr>
          <a:lstStyle/>
          <a:p>
            <a:pPr algn="ctr">
              <a:spcBef>
                <a:spcPts val="18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Important</a:t>
            </a:r>
          </a:p>
          <a:p>
            <a:pPr algn="ctr">
              <a:spcBef>
                <a:spcPts val="18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Times New Roman" panose="02020603050405020304" pitchFamily="18" charset="0"/>
                <a:cs typeface="Times New Roman" panose="02020603050405020304" pitchFamily="18" charset="0"/>
              </a:rPr>
              <a:t>Il faut obligatoirement présenter au cours de l’exposé </a:t>
            </a:r>
          </a:p>
          <a:p>
            <a:pPr algn="ctr">
              <a:spcBef>
                <a:spcPts val="18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Times New Roman" panose="02020603050405020304" pitchFamily="18" charset="0"/>
                <a:cs typeface="Times New Roman" panose="02020603050405020304" pitchFamily="18" charset="0"/>
              </a:rPr>
              <a:t>un travail réalisé sur </a:t>
            </a:r>
          </a:p>
          <a:p>
            <a:pPr algn="ctr">
              <a:spcBef>
                <a:spcPts val="18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Times New Roman" panose="02020603050405020304" pitchFamily="18" charset="0"/>
                <a:cs typeface="Times New Roman" panose="02020603050405020304" pitchFamily="18" charset="0"/>
              </a:rPr>
              <a:t>un </a:t>
            </a:r>
            <a:r>
              <a:rPr lang="fr-FR" sz="2800" b="1" i="1"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logiciel de gestion de projet </a:t>
            </a:r>
          </a:p>
          <a:p>
            <a:pPr algn="ctr">
              <a:spcBef>
                <a:spcPts val="18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Times New Roman" panose="02020603050405020304" pitchFamily="18" charset="0"/>
                <a:cs typeface="Times New Roman" panose="02020603050405020304" pitchFamily="18" charset="0"/>
              </a:rPr>
              <a:t>et </a:t>
            </a:r>
          </a:p>
          <a:p>
            <a:pPr algn="ctr">
              <a:spcBef>
                <a:spcPts val="18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Times New Roman" panose="02020603050405020304" pitchFamily="18" charset="0"/>
                <a:cs typeface="Times New Roman" panose="02020603050405020304" pitchFamily="18" charset="0"/>
              </a:rPr>
              <a:t>un </a:t>
            </a:r>
            <a:r>
              <a:rPr lang="fr-FR" sz="2800" b="1" i="1"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tableur</a:t>
            </a:r>
          </a:p>
        </p:txBody>
      </p:sp>
    </p:spTree>
    <p:extLst>
      <p:ext uri="{BB962C8B-B14F-4D97-AF65-F5344CB8AC3E}">
        <p14:creationId xmlns:p14="http://schemas.microsoft.com/office/powerpoint/2010/main" val="3600949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654287" cy="1169551"/>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3200" b="1" dirty="0">
                <a:latin typeface="Arial" panose="020B0604020202020204" pitchFamily="34" charset="0"/>
                <a:ea typeface="Times New Roman" panose="02020603050405020304" pitchFamily="18" charset="0"/>
                <a:cs typeface="Arial" panose="020B0604020202020204" pitchFamily="34" charset="0"/>
              </a:rPr>
              <a:t>2.4. É</a:t>
            </a:r>
            <a:r>
              <a:rPr lang="fr-FR" sz="3200" b="1" dirty="0">
                <a:latin typeface="Arial" panose="020B0604020202020204" pitchFamily="34" charset="0"/>
                <a:ea typeface="Times New Roman" panose="02020603050405020304" pitchFamily="18" charset="0"/>
                <a:cs typeface="Times New Roman" panose="02020603050405020304" pitchFamily="18" charset="0"/>
              </a:rPr>
              <a:t>tape 4 – La soutenance</a:t>
            </a:r>
          </a:p>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Times New Roman" panose="02020603050405020304" pitchFamily="18" charset="0"/>
              </a:rPr>
              <a:t>2. L’entretien de 25’</a:t>
            </a:r>
          </a:p>
        </p:txBody>
      </p:sp>
      <p:graphicFrame>
        <p:nvGraphicFramePr>
          <p:cNvPr id="4" name="Diagramme 3"/>
          <p:cNvGraphicFramePr/>
          <p:nvPr>
            <p:extLst>
              <p:ext uri="{D42A27DB-BD31-4B8C-83A1-F6EECF244321}">
                <p14:modId xmlns:p14="http://schemas.microsoft.com/office/powerpoint/2010/main" val="3761281213"/>
              </p:ext>
            </p:extLst>
          </p:nvPr>
        </p:nvGraphicFramePr>
        <p:xfrm>
          <a:off x="368300" y="1583267"/>
          <a:ext cx="11235426"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89345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222</TotalTime>
  <Words>807</Words>
  <Application>Microsoft Office PowerPoint</Application>
  <PresentationFormat>Grand écran</PresentationFormat>
  <Paragraphs>64</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Century Gothic</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6086. Financement de la reprise d’entreprise  </dc:title>
  <dc:creator>Claude Terrier</dc:creator>
  <cp:lastModifiedBy>Claude Terrier</cp:lastModifiedBy>
  <cp:revision>38</cp:revision>
  <dcterms:created xsi:type="dcterms:W3CDTF">2014-01-20T07:37:37Z</dcterms:created>
  <dcterms:modified xsi:type="dcterms:W3CDTF">2021-04-23T08:34:12Z</dcterms:modified>
</cp:coreProperties>
</file>