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7" r:id="rId3"/>
    <p:sldId id="268" r:id="rId4"/>
    <p:sldId id="287" r:id="rId5"/>
    <p:sldId id="269" r:id="rId6"/>
    <p:sldId id="270" r:id="rId7"/>
    <p:sldId id="288" r:id="rId8"/>
    <p:sldId id="289" r:id="rId9"/>
    <p:sldId id="291" r:id="rId10"/>
    <p:sldId id="293" r:id="rId11"/>
    <p:sldId id="295" r:id="rId12"/>
    <p:sldId id="294" r:id="rId13"/>
    <p:sldId id="296" r:id="rId14"/>
    <p:sldId id="297"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396" y="6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1115CB-0F83-46C3-B1FD-65DAC829F44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B9136CC7-79E0-4BE8-B12F-FB3773C70406}">
      <dgm:prSet phldrT="[Texte]"/>
      <dgm:spPr/>
      <dgm:t>
        <a:bodyPr/>
        <a:lstStyle/>
        <a:p>
          <a:r>
            <a:rPr lang="fr-FR" dirty="0">
              <a:effectLst/>
              <a:latin typeface="Arial" panose="020B0604020202020204" pitchFamily="34" charset="0"/>
              <a:ea typeface="Times New Roman" panose="02020603050405020304" pitchFamily="18" charset="0"/>
              <a:cs typeface="Times New Roman" panose="02020603050405020304" pitchFamily="18" charset="0"/>
            </a:rPr>
            <a:t>la quantité d'informations à faire apparaître dans le rapport est telle qu'il est difficile de les synthétiser en 12 pages. </a:t>
          </a:r>
        </a:p>
        <a:p>
          <a:r>
            <a:rPr lang="fr-FR"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La personne dont le rapport fait moins de 12 pages envoie souvent un message négatif </a:t>
          </a:r>
          <a:r>
            <a:rPr lang="fr-FR" dirty="0">
              <a:effectLst/>
              <a:latin typeface="Arial" panose="020B0604020202020204" pitchFamily="34" charset="0"/>
              <a:ea typeface="Times New Roman" panose="02020603050405020304" pitchFamily="18" charset="0"/>
              <a:cs typeface="Times New Roman" panose="02020603050405020304" pitchFamily="18" charset="0"/>
            </a:rPr>
            <a:t>au jury car il peut révéler un manque de travail et d’investissement.</a:t>
          </a:r>
          <a:endParaRPr lang="fr-FR" dirty="0"/>
        </a:p>
      </dgm:t>
    </dgm:pt>
    <dgm:pt modelId="{3896697A-EE14-4EB5-B50F-6E47134B8F96}" type="parTrans" cxnId="{B552C1C6-3950-481E-9E2E-15377EE564EF}">
      <dgm:prSet/>
      <dgm:spPr/>
      <dgm:t>
        <a:bodyPr/>
        <a:lstStyle/>
        <a:p>
          <a:endParaRPr lang="fr-FR"/>
        </a:p>
      </dgm:t>
    </dgm:pt>
    <dgm:pt modelId="{EE117CE6-B0F8-44C6-938A-E46F5143DCB9}" type="sibTrans" cxnId="{B552C1C6-3950-481E-9E2E-15377EE564EF}">
      <dgm:prSet/>
      <dgm:spPr/>
      <dgm:t>
        <a:bodyPr/>
        <a:lstStyle/>
        <a:p>
          <a:endParaRPr lang="fr-FR"/>
        </a:p>
      </dgm:t>
    </dgm:pt>
    <dgm:pt modelId="{B2F74739-7DEF-4DC2-80DF-30595720E519}">
      <dgm:prSet/>
      <dgm:spPr/>
      <dgm:t>
        <a:bodyPr/>
        <a:lstStyle/>
        <a:p>
          <a:r>
            <a:rPr lang="fr-FR" dirty="0">
              <a:effectLst/>
              <a:latin typeface="Arial" panose="020B0604020202020204" pitchFamily="34" charset="0"/>
              <a:ea typeface="Times New Roman" panose="02020603050405020304" pitchFamily="18" charset="0"/>
              <a:cs typeface="Times New Roman" panose="02020603050405020304" pitchFamily="18" charset="0"/>
            </a:rPr>
            <a:t>Il est inutile d'augmenter le volume en grossissant les tailles de caractères, en aérant la mise en page, en paramétrant de grandes marges ou un interligne de 2. </a:t>
          </a:r>
        </a:p>
        <a:p>
          <a:r>
            <a:rPr lang="fr-FR"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Le jury n'est pas dupe...</a:t>
          </a:r>
        </a:p>
      </dgm:t>
    </dgm:pt>
    <dgm:pt modelId="{ABABEFEC-6CB3-4280-92C4-F2CB8F935CFA}" type="parTrans" cxnId="{BCD0AFE6-CDFB-4709-BE4B-975EFA9193AD}">
      <dgm:prSet/>
      <dgm:spPr/>
      <dgm:t>
        <a:bodyPr/>
        <a:lstStyle/>
        <a:p>
          <a:endParaRPr lang="fr-FR"/>
        </a:p>
      </dgm:t>
    </dgm:pt>
    <dgm:pt modelId="{5D6FAB6F-57CC-4152-BFE6-118BBFCD73DA}" type="sibTrans" cxnId="{BCD0AFE6-CDFB-4709-BE4B-975EFA9193AD}">
      <dgm:prSet/>
      <dgm:spPr/>
      <dgm:t>
        <a:bodyPr/>
        <a:lstStyle/>
        <a:p>
          <a:endParaRPr lang="fr-FR"/>
        </a:p>
      </dgm:t>
    </dgm:pt>
    <dgm:pt modelId="{FE3240F6-2AEF-4CAA-8924-44DA85546620}">
      <dgm:prSet/>
      <dgm:spPr/>
      <dgm:t>
        <a:bodyPr/>
        <a:lstStyle/>
        <a:p>
          <a:r>
            <a:rPr lang="fr-FR"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Le candidat doit apporter à l’épreuve tous les documents élaborés dans le cadre de son projet (y compris les brouillons) </a:t>
          </a:r>
          <a:r>
            <a:rPr lang="fr-FR" dirty="0">
              <a:effectLst/>
              <a:latin typeface="Arial" panose="020B0604020202020204" pitchFamily="34" charset="0"/>
              <a:ea typeface="Times New Roman" panose="02020603050405020304" pitchFamily="18" charset="0"/>
              <a:cs typeface="Times New Roman" panose="02020603050405020304" pitchFamily="18" charset="0"/>
            </a:rPr>
            <a:t>qui peuvent soutenir sa présentation et prouver la réalité de son travail.</a:t>
          </a:r>
        </a:p>
      </dgm:t>
    </dgm:pt>
    <dgm:pt modelId="{071409D7-BEAB-426E-80A6-170F21B374C0}" type="parTrans" cxnId="{B6192C57-3C7C-4025-98B0-ECF7933DC269}">
      <dgm:prSet/>
      <dgm:spPr/>
      <dgm:t>
        <a:bodyPr/>
        <a:lstStyle/>
        <a:p>
          <a:endParaRPr lang="fr-FR"/>
        </a:p>
      </dgm:t>
    </dgm:pt>
    <dgm:pt modelId="{7AAFEA97-9A20-4903-9361-30FAAD9E4DA9}" type="sibTrans" cxnId="{B6192C57-3C7C-4025-98B0-ECF7933DC269}">
      <dgm:prSet/>
      <dgm:spPr/>
      <dgm:t>
        <a:bodyPr/>
        <a:lstStyle/>
        <a:p>
          <a:endParaRPr lang="fr-FR"/>
        </a:p>
      </dgm:t>
    </dgm:pt>
    <dgm:pt modelId="{D901E10B-F8A9-4599-972A-74F910C95D39}" type="pres">
      <dgm:prSet presAssocID="{761115CB-0F83-46C3-B1FD-65DAC829F449}" presName="diagram" presStyleCnt="0">
        <dgm:presLayoutVars>
          <dgm:dir/>
          <dgm:resizeHandles val="exact"/>
        </dgm:presLayoutVars>
      </dgm:prSet>
      <dgm:spPr/>
    </dgm:pt>
    <dgm:pt modelId="{84C3BC58-BF16-4CBD-A252-6991C996E75E}" type="pres">
      <dgm:prSet presAssocID="{B9136CC7-79E0-4BE8-B12F-FB3773C70406}" presName="node" presStyleLbl="node1" presStyleIdx="0" presStyleCnt="3" custScaleX="117889" custLinFactNeighborX="-12239" custLinFactNeighborY="1530">
        <dgm:presLayoutVars>
          <dgm:bulletEnabled val="1"/>
        </dgm:presLayoutVars>
      </dgm:prSet>
      <dgm:spPr/>
    </dgm:pt>
    <dgm:pt modelId="{B7F51167-9418-413E-AF19-3C35B5B2A138}" type="pres">
      <dgm:prSet presAssocID="{EE117CE6-B0F8-44C6-938A-E46F5143DCB9}" presName="sibTrans" presStyleCnt="0"/>
      <dgm:spPr/>
    </dgm:pt>
    <dgm:pt modelId="{7469967D-7BC6-4314-A369-CCF08D4D61D1}" type="pres">
      <dgm:prSet presAssocID="{B2F74739-7DEF-4DC2-80DF-30595720E519}" presName="node" presStyleLbl="node1" presStyleIdx="1" presStyleCnt="3" custScaleX="104274" custLinFactNeighborX="11497" custLinFactNeighborY="475">
        <dgm:presLayoutVars>
          <dgm:bulletEnabled val="1"/>
        </dgm:presLayoutVars>
      </dgm:prSet>
      <dgm:spPr/>
    </dgm:pt>
    <dgm:pt modelId="{E3483002-6BF6-497C-ADF5-6FD6E4BDEE16}" type="pres">
      <dgm:prSet presAssocID="{5D6FAB6F-57CC-4152-BFE6-118BBFCD73DA}" presName="sibTrans" presStyleCnt="0"/>
      <dgm:spPr/>
    </dgm:pt>
    <dgm:pt modelId="{1E17EBE9-9789-4439-B73F-F4EF27927D3B}" type="pres">
      <dgm:prSet presAssocID="{FE3240F6-2AEF-4CAA-8924-44DA85546620}" presName="node" presStyleLbl="node1" presStyleIdx="2" presStyleCnt="3" custScaleX="158154" custScaleY="62301">
        <dgm:presLayoutVars>
          <dgm:bulletEnabled val="1"/>
        </dgm:presLayoutVars>
      </dgm:prSet>
      <dgm:spPr/>
    </dgm:pt>
  </dgm:ptLst>
  <dgm:cxnLst>
    <dgm:cxn modelId="{BAC9C546-6696-492A-AD3A-7D023280FD5F}" type="presOf" srcId="{B9136CC7-79E0-4BE8-B12F-FB3773C70406}" destId="{84C3BC58-BF16-4CBD-A252-6991C996E75E}" srcOrd="0" destOrd="0" presId="urn:microsoft.com/office/officeart/2005/8/layout/default"/>
    <dgm:cxn modelId="{B6192C57-3C7C-4025-98B0-ECF7933DC269}" srcId="{761115CB-0F83-46C3-B1FD-65DAC829F449}" destId="{FE3240F6-2AEF-4CAA-8924-44DA85546620}" srcOrd="2" destOrd="0" parTransId="{071409D7-BEAB-426E-80A6-170F21B374C0}" sibTransId="{7AAFEA97-9A20-4903-9361-30FAAD9E4DA9}"/>
    <dgm:cxn modelId="{950DA97A-47F8-4883-B88B-95BA2F61798E}" type="presOf" srcId="{761115CB-0F83-46C3-B1FD-65DAC829F449}" destId="{D901E10B-F8A9-4599-972A-74F910C95D39}" srcOrd="0" destOrd="0" presId="urn:microsoft.com/office/officeart/2005/8/layout/default"/>
    <dgm:cxn modelId="{076F08AF-D892-4080-868E-0D7C5AD2B51C}" type="presOf" srcId="{B2F74739-7DEF-4DC2-80DF-30595720E519}" destId="{7469967D-7BC6-4314-A369-CCF08D4D61D1}" srcOrd="0" destOrd="0" presId="urn:microsoft.com/office/officeart/2005/8/layout/default"/>
    <dgm:cxn modelId="{7D5D77B0-1231-44BA-BCEB-8DE071C15422}" type="presOf" srcId="{FE3240F6-2AEF-4CAA-8924-44DA85546620}" destId="{1E17EBE9-9789-4439-B73F-F4EF27927D3B}" srcOrd="0" destOrd="0" presId="urn:microsoft.com/office/officeart/2005/8/layout/default"/>
    <dgm:cxn modelId="{B552C1C6-3950-481E-9E2E-15377EE564EF}" srcId="{761115CB-0F83-46C3-B1FD-65DAC829F449}" destId="{B9136CC7-79E0-4BE8-B12F-FB3773C70406}" srcOrd="0" destOrd="0" parTransId="{3896697A-EE14-4EB5-B50F-6E47134B8F96}" sibTransId="{EE117CE6-B0F8-44C6-938A-E46F5143DCB9}"/>
    <dgm:cxn modelId="{BCD0AFE6-CDFB-4709-BE4B-975EFA9193AD}" srcId="{761115CB-0F83-46C3-B1FD-65DAC829F449}" destId="{B2F74739-7DEF-4DC2-80DF-30595720E519}" srcOrd="1" destOrd="0" parTransId="{ABABEFEC-6CB3-4280-92C4-F2CB8F935CFA}" sibTransId="{5D6FAB6F-57CC-4152-BFE6-118BBFCD73DA}"/>
    <dgm:cxn modelId="{782D04F8-0497-4EAA-B958-68F7A15A83BD}" type="presParOf" srcId="{D901E10B-F8A9-4599-972A-74F910C95D39}" destId="{84C3BC58-BF16-4CBD-A252-6991C996E75E}" srcOrd="0" destOrd="0" presId="urn:microsoft.com/office/officeart/2005/8/layout/default"/>
    <dgm:cxn modelId="{3654110C-04E9-4673-A725-4432878D67F8}" type="presParOf" srcId="{D901E10B-F8A9-4599-972A-74F910C95D39}" destId="{B7F51167-9418-413E-AF19-3C35B5B2A138}" srcOrd="1" destOrd="0" presId="urn:microsoft.com/office/officeart/2005/8/layout/default"/>
    <dgm:cxn modelId="{500186E3-B6E4-453E-9656-540122A1A01C}" type="presParOf" srcId="{D901E10B-F8A9-4599-972A-74F910C95D39}" destId="{7469967D-7BC6-4314-A369-CCF08D4D61D1}" srcOrd="2" destOrd="0" presId="urn:microsoft.com/office/officeart/2005/8/layout/default"/>
    <dgm:cxn modelId="{61081B49-434A-4A17-B89D-F31D0EF928A8}" type="presParOf" srcId="{D901E10B-F8A9-4599-972A-74F910C95D39}" destId="{E3483002-6BF6-497C-ADF5-6FD6E4BDEE16}" srcOrd="3" destOrd="0" presId="urn:microsoft.com/office/officeart/2005/8/layout/default"/>
    <dgm:cxn modelId="{7D2FCBF5-B88C-4268-9392-006C8F5BCCD8}" type="presParOf" srcId="{D901E10B-F8A9-4599-972A-74F910C95D39}" destId="{1E17EBE9-9789-4439-B73F-F4EF27927D3B}"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2FFF65-FDB6-4B14-9D2D-6E64AE74CEF5}"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A61F2F35-5BF4-44B9-8E6C-11A2A5790625}">
      <dgm:prSet phldrT="[Texte]" custT="1"/>
      <dgm:spPr/>
      <dgm:t>
        <a:bodyPr/>
        <a:lstStyle/>
        <a:p>
          <a:pPr algn="l"/>
          <a:r>
            <a:rPr lang="fr-FR" sz="1600" b="1" dirty="0">
              <a:latin typeface="Arial" panose="020B0604020202020204" pitchFamily="34" charset="0"/>
              <a:cs typeface="Arial" panose="020B0604020202020204" pitchFamily="34" charset="0"/>
            </a:rPr>
            <a:t>Analyse des éléments du contexte </a:t>
          </a:r>
          <a:r>
            <a:rPr lang="fr-FR" sz="1600" b="1" i="1" dirty="0">
              <a:latin typeface="Arial" panose="020B0604020202020204" pitchFamily="34" charset="0"/>
              <a:cs typeface="Arial" panose="020B0604020202020204" pitchFamily="34" charset="0"/>
            </a:rPr>
            <a:t>(3 pages)</a:t>
          </a:r>
        </a:p>
      </dgm:t>
    </dgm:pt>
    <dgm:pt modelId="{C6751494-449D-4894-AD89-563F5792CF3B}" type="parTrans" cxnId="{FBD24886-9347-4993-A5CC-B2283D25848A}">
      <dgm:prSet/>
      <dgm:spPr/>
      <dgm:t>
        <a:bodyPr/>
        <a:lstStyle/>
        <a:p>
          <a:pPr algn="l"/>
          <a:endParaRPr lang="fr-FR" sz="1600" b="1">
            <a:latin typeface="Arial" panose="020B0604020202020204" pitchFamily="34" charset="0"/>
            <a:cs typeface="Arial" panose="020B0604020202020204" pitchFamily="34" charset="0"/>
          </a:endParaRPr>
        </a:p>
      </dgm:t>
    </dgm:pt>
    <dgm:pt modelId="{222027F4-E754-4DDE-B4CD-FB400CE2EB7B}" type="sibTrans" cxnId="{FBD24886-9347-4993-A5CC-B2283D25848A}">
      <dgm:prSet/>
      <dgm:spPr/>
      <dgm:t>
        <a:bodyPr/>
        <a:lstStyle/>
        <a:p>
          <a:pPr algn="l"/>
          <a:endParaRPr lang="fr-FR" sz="1600" b="1">
            <a:latin typeface="Arial" panose="020B0604020202020204" pitchFamily="34" charset="0"/>
            <a:cs typeface="Arial" panose="020B0604020202020204" pitchFamily="34" charset="0"/>
          </a:endParaRPr>
        </a:p>
      </dgm:t>
    </dgm:pt>
    <dgm:pt modelId="{28B13C07-59A1-4299-996A-BD81CB1D2D99}">
      <dgm:prSet custT="1"/>
      <dgm:spPr/>
      <dgm:t>
        <a:bodyPr/>
        <a:lstStyle/>
        <a:p>
          <a:pPr algn="l">
            <a:buFont typeface="Arial" panose="020B0604020202020204" pitchFamily="34" charset="0"/>
            <a:buChar char="-"/>
          </a:pPr>
          <a:r>
            <a:rPr lang="fr-FR" sz="1600" b="1" dirty="0">
              <a:latin typeface="Arial" panose="020B0604020202020204" pitchFamily="34" charset="0"/>
              <a:cs typeface="Arial" panose="020B0604020202020204" pitchFamily="34" charset="0"/>
            </a:rPr>
            <a:t>Fiche d’identité </a:t>
          </a:r>
          <a:r>
            <a:rPr lang="fr-FR" sz="1600" b="1" i="1" dirty="0">
              <a:latin typeface="Arial" panose="020B0604020202020204" pitchFamily="34" charset="0"/>
              <a:cs typeface="Arial" panose="020B0604020202020204" pitchFamily="34" charset="0"/>
            </a:rPr>
            <a:t>(raison sociale, statut, capital, implantation géographique…)</a:t>
          </a:r>
          <a:endParaRPr lang="fr-FR" sz="1600" b="1" dirty="0">
            <a:latin typeface="Arial" panose="020B0604020202020204" pitchFamily="34" charset="0"/>
            <a:cs typeface="Arial" panose="020B0604020202020204" pitchFamily="34" charset="0"/>
          </a:endParaRPr>
        </a:p>
      </dgm:t>
    </dgm:pt>
    <dgm:pt modelId="{5658DCFD-FB71-453E-AC50-0D9BB6BE76B8}" type="parTrans" cxnId="{C9F1A64F-5B31-4A36-8C03-4007EC7FE675}">
      <dgm:prSet/>
      <dgm:spPr/>
      <dgm:t>
        <a:bodyPr/>
        <a:lstStyle/>
        <a:p>
          <a:pPr algn="l"/>
          <a:endParaRPr lang="fr-FR" sz="1600" b="1">
            <a:latin typeface="Arial" panose="020B0604020202020204" pitchFamily="34" charset="0"/>
            <a:cs typeface="Arial" panose="020B0604020202020204" pitchFamily="34" charset="0"/>
          </a:endParaRPr>
        </a:p>
      </dgm:t>
    </dgm:pt>
    <dgm:pt modelId="{1019534C-9B3E-4E3B-A6BD-852B41638794}" type="sibTrans" cxnId="{C9F1A64F-5B31-4A36-8C03-4007EC7FE675}">
      <dgm:prSet/>
      <dgm:spPr/>
      <dgm:t>
        <a:bodyPr/>
        <a:lstStyle/>
        <a:p>
          <a:pPr algn="l"/>
          <a:endParaRPr lang="fr-FR" sz="1600" b="1">
            <a:latin typeface="Arial" panose="020B0604020202020204" pitchFamily="34" charset="0"/>
            <a:cs typeface="Arial" panose="020B0604020202020204" pitchFamily="34" charset="0"/>
          </a:endParaRPr>
        </a:p>
      </dgm:t>
    </dgm:pt>
    <dgm:pt modelId="{0D0DC3E3-50F2-43F9-8EEA-8D375E2EA250}">
      <dgm:prSet custT="1"/>
      <dgm:spPr/>
      <dgm:t>
        <a:bodyPr/>
        <a:lstStyle/>
        <a:p>
          <a:pPr algn="l">
            <a:buFont typeface="Arial" panose="020B0604020202020204" pitchFamily="34" charset="0"/>
            <a:buChar char="-"/>
          </a:pPr>
          <a:r>
            <a:rPr lang="fr-FR" sz="1600" b="1" dirty="0">
              <a:latin typeface="Arial" panose="020B0604020202020204" pitchFamily="34" charset="0"/>
              <a:cs typeface="Arial" panose="020B0604020202020204" pitchFamily="34" charset="0"/>
            </a:rPr>
            <a:t>Effectif </a:t>
          </a:r>
          <a:r>
            <a:rPr lang="fr-FR" sz="1600" b="1" i="1" dirty="0">
              <a:latin typeface="Arial" panose="020B0604020202020204" pitchFamily="34" charset="0"/>
              <a:cs typeface="Arial" panose="020B0604020202020204" pitchFamily="34" charset="0"/>
            </a:rPr>
            <a:t>(total, par établissement, répartition homme/femme…)</a:t>
          </a:r>
          <a:endParaRPr lang="fr-FR" sz="1600" b="1" dirty="0">
            <a:latin typeface="Arial" panose="020B0604020202020204" pitchFamily="34" charset="0"/>
            <a:cs typeface="Arial" panose="020B0604020202020204" pitchFamily="34" charset="0"/>
          </a:endParaRPr>
        </a:p>
      </dgm:t>
    </dgm:pt>
    <dgm:pt modelId="{A7445F7A-D85A-4369-A10B-F97DB3531C25}" type="parTrans" cxnId="{4CC8F9BF-72DC-4C94-AF4F-8AA590163A4C}">
      <dgm:prSet/>
      <dgm:spPr/>
      <dgm:t>
        <a:bodyPr/>
        <a:lstStyle/>
        <a:p>
          <a:pPr algn="l"/>
          <a:endParaRPr lang="fr-FR" sz="1600" b="1">
            <a:latin typeface="Arial" panose="020B0604020202020204" pitchFamily="34" charset="0"/>
            <a:cs typeface="Arial" panose="020B0604020202020204" pitchFamily="34" charset="0"/>
          </a:endParaRPr>
        </a:p>
      </dgm:t>
    </dgm:pt>
    <dgm:pt modelId="{F980A63D-8C71-40D1-8901-80A6B4FD3DDF}" type="sibTrans" cxnId="{4CC8F9BF-72DC-4C94-AF4F-8AA590163A4C}">
      <dgm:prSet/>
      <dgm:spPr/>
      <dgm:t>
        <a:bodyPr/>
        <a:lstStyle/>
        <a:p>
          <a:pPr algn="l"/>
          <a:endParaRPr lang="fr-FR" sz="1600" b="1">
            <a:latin typeface="Arial" panose="020B0604020202020204" pitchFamily="34" charset="0"/>
            <a:cs typeface="Arial" panose="020B0604020202020204" pitchFamily="34" charset="0"/>
          </a:endParaRPr>
        </a:p>
      </dgm:t>
    </dgm:pt>
    <dgm:pt modelId="{37B74756-4404-4E37-AC27-8F17C62EDC6A}">
      <dgm:prSet custT="1"/>
      <dgm:spPr/>
      <dgm:t>
        <a:bodyPr/>
        <a:lstStyle/>
        <a:p>
          <a:pPr algn="l">
            <a:buFont typeface="Arial" panose="020B0604020202020204" pitchFamily="34" charset="0"/>
            <a:buChar char="-"/>
          </a:pPr>
          <a:r>
            <a:rPr lang="fr-FR" sz="1600" b="1" dirty="0">
              <a:latin typeface="Arial" panose="020B0604020202020204" pitchFamily="34" charset="0"/>
              <a:cs typeface="Arial" panose="020B0604020202020204" pitchFamily="34" charset="0"/>
            </a:rPr>
            <a:t>Activité et impact sur les risques ou la démarche qualité</a:t>
          </a:r>
        </a:p>
      </dgm:t>
    </dgm:pt>
    <dgm:pt modelId="{BB9A3B94-7F7C-44F8-920A-40D83F5C0132}" type="parTrans" cxnId="{CB7FB46A-327F-4AE0-9C8A-F450517C184D}">
      <dgm:prSet/>
      <dgm:spPr/>
      <dgm:t>
        <a:bodyPr/>
        <a:lstStyle/>
        <a:p>
          <a:pPr algn="l"/>
          <a:endParaRPr lang="fr-FR" sz="1600" b="1">
            <a:latin typeface="Arial" panose="020B0604020202020204" pitchFamily="34" charset="0"/>
            <a:cs typeface="Arial" panose="020B0604020202020204" pitchFamily="34" charset="0"/>
          </a:endParaRPr>
        </a:p>
      </dgm:t>
    </dgm:pt>
    <dgm:pt modelId="{FE6C597E-AD7F-4416-82D5-C99F4EA66A2A}" type="sibTrans" cxnId="{CB7FB46A-327F-4AE0-9C8A-F450517C184D}">
      <dgm:prSet/>
      <dgm:spPr/>
      <dgm:t>
        <a:bodyPr/>
        <a:lstStyle/>
        <a:p>
          <a:pPr algn="l"/>
          <a:endParaRPr lang="fr-FR" sz="1600" b="1">
            <a:latin typeface="Arial" panose="020B0604020202020204" pitchFamily="34" charset="0"/>
            <a:cs typeface="Arial" panose="020B0604020202020204" pitchFamily="34" charset="0"/>
          </a:endParaRPr>
        </a:p>
      </dgm:t>
    </dgm:pt>
    <dgm:pt modelId="{45568D9F-2D0A-4A6C-925A-EDA17CC12552}">
      <dgm:prSet custT="1"/>
      <dgm:spPr/>
      <dgm:t>
        <a:bodyPr/>
        <a:lstStyle/>
        <a:p>
          <a:pPr algn="l">
            <a:buFont typeface="Arial" panose="020B0604020202020204" pitchFamily="34" charset="0"/>
            <a:buChar char="-"/>
          </a:pPr>
          <a:r>
            <a:rPr lang="fr-FR" sz="1600" b="1" dirty="0">
              <a:latin typeface="Arial" panose="020B0604020202020204" pitchFamily="34" charset="0"/>
              <a:cs typeface="Arial" panose="020B0604020202020204" pitchFamily="34" charset="0"/>
            </a:rPr>
            <a:t>Chiffre d’affaires et marché </a:t>
          </a:r>
          <a:r>
            <a:rPr lang="fr-FR" sz="1600" b="1" i="1" dirty="0">
              <a:latin typeface="Arial" panose="020B0604020202020204" pitchFamily="34" charset="0"/>
              <a:cs typeface="Arial" panose="020B0604020202020204" pitchFamily="34" charset="0"/>
            </a:rPr>
            <a:t>(part de marché)</a:t>
          </a:r>
          <a:endParaRPr lang="fr-FR" sz="1600" b="1" dirty="0">
            <a:latin typeface="Arial" panose="020B0604020202020204" pitchFamily="34" charset="0"/>
            <a:cs typeface="Arial" panose="020B0604020202020204" pitchFamily="34" charset="0"/>
          </a:endParaRPr>
        </a:p>
      </dgm:t>
    </dgm:pt>
    <dgm:pt modelId="{052F39E5-0088-44AC-B788-6FB7DA719854}" type="parTrans" cxnId="{383AC764-51FD-40CA-95B3-EC8506FE5C28}">
      <dgm:prSet/>
      <dgm:spPr/>
      <dgm:t>
        <a:bodyPr/>
        <a:lstStyle/>
        <a:p>
          <a:pPr algn="l"/>
          <a:endParaRPr lang="fr-FR" sz="1600" b="1">
            <a:latin typeface="Arial" panose="020B0604020202020204" pitchFamily="34" charset="0"/>
            <a:cs typeface="Arial" panose="020B0604020202020204" pitchFamily="34" charset="0"/>
          </a:endParaRPr>
        </a:p>
      </dgm:t>
    </dgm:pt>
    <dgm:pt modelId="{7D05BB30-5F53-45F8-9DE0-EAC30F277651}" type="sibTrans" cxnId="{383AC764-51FD-40CA-95B3-EC8506FE5C28}">
      <dgm:prSet/>
      <dgm:spPr/>
      <dgm:t>
        <a:bodyPr/>
        <a:lstStyle/>
        <a:p>
          <a:pPr algn="l"/>
          <a:endParaRPr lang="fr-FR" sz="1600" b="1">
            <a:latin typeface="Arial" panose="020B0604020202020204" pitchFamily="34" charset="0"/>
            <a:cs typeface="Arial" panose="020B0604020202020204" pitchFamily="34" charset="0"/>
          </a:endParaRPr>
        </a:p>
      </dgm:t>
    </dgm:pt>
    <dgm:pt modelId="{057C76C8-579E-4F68-8F0F-E778CCE03A24}">
      <dgm:prSet custT="1"/>
      <dgm:spPr/>
      <dgm:t>
        <a:bodyPr/>
        <a:lstStyle/>
        <a:p>
          <a:pPr algn="l">
            <a:buFont typeface="Arial" panose="020B0604020202020204" pitchFamily="34" charset="0"/>
            <a:buChar char="-"/>
          </a:pPr>
          <a:r>
            <a:rPr lang="fr-FR" sz="1600" b="1" dirty="0">
              <a:latin typeface="Arial" panose="020B0604020202020204" pitchFamily="34" charset="0"/>
              <a:cs typeface="Arial" panose="020B0604020202020204" pitchFamily="34" charset="0"/>
            </a:rPr>
            <a:t>Type de clientèle </a:t>
          </a:r>
          <a:r>
            <a:rPr lang="fr-FR" sz="1600" b="1" i="1" dirty="0">
              <a:latin typeface="Arial" panose="020B0604020202020204" pitchFamily="34" charset="0"/>
              <a:cs typeface="Arial" panose="020B0604020202020204" pitchFamily="34" charset="0"/>
            </a:rPr>
            <a:t>(segmentation, répartition géographique…)</a:t>
          </a:r>
          <a:endParaRPr lang="fr-FR" sz="1600" b="1" dirty="0">
            <a:latin typeface="Arial" panose="020B0604020202020204" pitchFamily="34" charset="0"/>
            <a:cs typeface="Arial" panose="020B0604020202020204" pitchFamily="34" charset="0"/>
          </a:endParaRPr>
        </a:p>
      </dgm:t>
    </dgm:pt>
    <dgm:pt modelId="{D80CF91F-79EF-4D7A-8EED-659B9B7F2609}" type="parTrans" cxnId="{7DCAC4F3-EC39-44A4-894A-65D7F251B005}">
      <dgm:prSet/>
      <dgm:spPr/>
      <dgm:t>
        <a:bodyPr/>
        <a:lstStyle/>
        <a:p>
          <a:pPr algn="l"/>
          <a:endParaRPr lang="fr-FR" sz="1600" b="1">
            <a:latin typeface="Arial" panose="020B0604020202020204" pitchFamily="34" charset="0"/>
            <a:cs typeface="Arial" panose="020B0604020202020204" pitchFamily="34" charset="0"/>
          </a:endParaRPr>
        </a:p>
      </dgm:t>
    </dgm:pt>
    <dgm:pt modelId="{C5A4C06E-50FF-44E1-A7A4-D7A91A65701B}" type="sibTrans" cxnId="{7DCAC4F3-EC39-44A4-894A-65D7F251B005}">
      <dgm:prSet/>
      <dgm:spPr/>
      <dgm:t>
        <a:bodyPr/>
        <a:lstStyle/>
        <a:p>
          <a:pPr algn="l"/>
          <a:endParaRPr lang="fr-FR" sz="1600" b="1">
            <a:latin typeface="Arial" panose="020B0604020202020204" pitchFamily="34" charset="0"/>
            <a:cs typeface="Arial" panose="020B0604020202020204" pitchFamily="34" charset="0"/>
          </a:endParaRPr>
        </a:p>
      </dgm:t>
    </dgm:pt>
    <dgm:pt modelId="{85E527F3-D57C-433A-AE94-50F073E674F8}">
      <dgm:prSet custT="1"/>
      <dgm:spPr/>
      <dgm:t>
        <a:bodyPr/>
        <a:lstStyle/>
        <a:p>
          <a:pPr algn="l">
            <a:buFont typeface="Arial" panose="020B0604020202020204" pitchFamily="34" charset="0"/>
            <a:buChar char="-"/>
          </a:pPr>
          <a:r>
            <a:rPr lang="fr-FR" sz="1600" b="1" dirty="0">
              <a:latin typeface="Arial" panose="020B0604020202020204" pitchFamily="34" charset="0"/>
              <a:cs typeface="Arial" panose="020B0604020202020204" pitchFamily="34" charset="0"/>
            </a:rPr>
            <a:t>Politique de communication </a:t>
          </a:r>
          <a:r>
            <a:rPr lang="fr-FR" sz="1600" b="1" i="1" dirty="0">
              <a:latin typeface="Arial" panose="020B0604020202020204" pitchFamily="34" charset="0"/>
              <a:cs typeface="Arial" panose="020B0604020202020204" pitchFamily="34" charset="0"/>
            </a:rPr>
            <a:t>(Web et hors web)</a:t>
          </a:r>
          <a:endParaRPr lang="fr-FR" sz="1600" b="1" dirty="0">
            <a:latin typeface="Arial" panose="020B0604020202020204" pitchFamily="34" charset="0"/>
            <a:cs typeface="Arial" panose="020B0604020202020204" pitchFamily="34" charset="0"/>
          </a:endParaRPr>
        </a:p>
      </dgm:t>
    </dgm:pt>
    <dgm:pt modelId="{F9F2C9D1-DEBF-4E02-A143-ED59A4753402}" type="parTrans" cxnId="{0AC768CC-A1C1-44FE-B339-6305E566BB59}">
      <dgm:prSet/>
      <dgm:spPr/>
      <dgm:t>
        <a:bodyPr/>
        <a:lstStyle/>
        <a:p>
          <a:pPr algn="l"/>
          <a:endParaRPr lang="fr-FR" sz="1600" b="1">
            <a:latin typeface="Arial" panose="020B0604020202020204" pitchFamily="34" charset="0"/>
            <a:cs typeface="Arial" panose="020B0604020202020204" pitchFamily="34" charset="0"/>
          </a:endParaRPr>
        </a:p>
      </dgm:t>
    </dgm:pt>
    <dgm:pt modelId="{66BE08CC-F3D4-4E4E-B71F-78C5A733B671}" type="sibTrans" cxnId="{0AC768CC-A1C1-44FE-B339-6305E566BB59}">
      <dgm:prSet/>
      <dgm:spPr/>
      <dgm:t>
        <a:bodyPr/>
        <a:lstStyle/>
        <a:p>
          <a:pPr algn="l"/>
          <a:endParaRPr lang="fr-FR" sz="1600" b="1">
            <a:latin typeface="Arial" panose="020B0604020202020204" pitchFamily="34" charset="0"/>
            <a:cs typeface="Arial" panose="020B0604020202020204" pitchFamily="34" charset="0"/>
          </a:endParaRPr>
        </a:p>
      </dgm:t>
    </dgm:pt>
    <dgm:pt modelId="{7D2AAC8E-F38E-4ADB-8D27-4BCC09ADE4B9}">
      <dgm:prSet custT="1"/>
      <dgm:spPr/>
      <dgm:t>
        <a:bodyPr/>
        <a:lstStyle/>
        <a:p>
          <a:pPr algn="l">
            <a:buFont typeface="Arial" panose="020B0604020202020204" pitchFamily="34" charset="0"/>
            <a:buChar char="-"/>
          </a:pPr>
          <a:r>
            <a:rPr lang="fr-FR" sz="1600" b="1" dirty="0">
              <a:latin typeface="Arial" panose="020B0604020202020204" pitchFamily="34" charset="0"/>
              <a:cs typeface="Arial" panose="020B0604020202020204" pitchFamily="34" charset="0"/>
            </a:rPr>
            <a:t>Certification-label</a:t>
          </a:r>
        </a:p>
      </dgm:t>
    </dgm:pt>
    <dgm:pt modelId="{9AF8A5F0-4FDD-4379-A996-D4C65F31C02A}" type="parTrans" cxnId="{1DE3B28D-D426-4ED0-BCD6-9DD2F982814D}">
      <dgm:prSet/>
      <dgm:spPr/>
      <dgm:t>
        <a:bodyPr/>
        <a:lstStyle/>
        <a:p>
          <a:pPr algn="l"/>
          <a:endParaRPr lang="fr-FR" sz="1600" b="1">
            <a:latin typeface="Arial" panose="020B0604020202020204" pitchFamily="34" charset="0"/>
            <a:cs typeface="Arial" panose="020B0604020202020204" pitchFamily="34" charset="0"/>
          </a:endParaRPr>
        </a:p>
      </dgm:t>
    </dgm:pt>
    <dgm:pt modelId="{1C32A628-30C5-4E71-864A-B4F4815037CE}" type="sibTrans" cxnId="{1DE3B28D-D426-4ED0-BCD6-9DD2F982814D}">
      <dgm:prSet/>
      <dgm:spPr/>
      <dgm:t>
        <a:bodyPr/>
        <a:lstStyle/>
        <a:p>
          <a:pPr algn="l"/>
          <a:endParaRPr lang="fr-FR" sz="1600" b="1">
            <a:latin typeface="Arial" panose="020B0604020202020204" pitchFamily="34" charset="0"/>
            <a:cs typeface="Arial" panose="020B0604020202020204" pitchFamily="34" charset="0"/>
          </a:endParaRPr>
        </a:p>
      </dgm:t>
    </dgm:pt>
    <dgm:pt modelId="{66AFF9D6-D8E1-4960-BEDE-06850332BB15}">
      <dgm:prSet custT="1"/>
      <dgm:spPr/>
      <dgm:t>
        <a:bodyPr/>
        <a:lstStyle/>
        <a:p>
          <a:pPr algn="l">
            <a:buFont typeface="Arial" panose="020B0604020202020204" pitchFamily="34" charset="0"/>
            <a:buChar char="-"/>
          </a:pPr>
          <a:r>
            <a:rPr lang="fr-FR" sz="1600" b="1" dirty="0">
              <a:latin typeface="Arial" panose="020B0604020202020204" pitchFamily="34" charset="0"/>
              <a:cs typeface="Arial" panose="020B0604020202020204" pitchFamily="34" charset="0"/>
            </a:rPr>
            <a:t>Environnement numérique (</a:t>
          </a:r>
          <a:r>
            <a:rPr lang="fr-FR" sz="1600" b="1" i="1" dirty="0">
              <a:latin typeface="Arial" panose="020B0604020202020204" pitchFamily="34" charset="0"/>
              <a:cs typeface="Arial" panose="020B0604020202020204" pitchFamily="34" charset="0"/>
            </a:rPr>
            <a:t>matériel : réseaux, plateforme collaborative… Logiciels : office et applications métier… Mode d’utilisation local, cloud, SaaS… Sécurité…)</a:t>
          </a:r>
          <a:endParaRPr lang="fr-FR" sz="1600" b="1" dirty="0">
            <a:latin typeface="Arial" panose="020B0604020202020204" pitchFamily="34" charset="0"/>
            <a:cs typeface="Arial" panose="020B0604020202020204" pitchFamily="34" charset="0"/>
          </a:endParaRPr>
        </a:p>
      </dgm:t>
    </dgm:pt>
    <dgm:pt modelId="{D91D8B37-DE0F-445A-A8FA-7C2C51711F7E}" type="parTrans" cxnId="{85973E47-BC82-4EE6-B87F-9D568A5E77F2}">
      <dgm:prSet/>
      <dgm:spPr/>
      <dgm:t>
        <a:bodyPr/>
        <a:lstStyle/>
        <a:p>
          <a:pPr algn="l"/>
          <a:endParaRPr lang="fr-FR" sz="1600" b="1">
            <a:latin typeface="Arial" panose="020B0604020202020204" pitchFamily="34" charset="0"/>
            <a:cs typeface="Arial" panose="020B0604020202020204" pitchFamily="34" charset="0"/>
          </a:endParaRPr>
        </a:p>
      </dgm:t>
    </dgm:pt>
    <dgm:pt modelId="{A7BAC939-423F-428B-86D8-B13C97AFBE08}" type="sibTrans" cxnId="{85973E47-BC82-4EE6-B87F-9D568A5E77F2}">
      <dgm:prSet/>
      <dgm:spPr/>
      <dgm:t>
        <a:bodyPr/>
        <a:lstStyle/>
        <a:p>
          <a:pPr algn="l"/>
          <a:endParaRPr lang="fr-FR" sz="1600" b="1">
            <a:latin typeface="Arial" panose="020B0604020202020204" pitchFamily="34" charset="0"/>
            <a:cs typeface="Arial" panose="020B0604020202020204" pitchFamily="34" charset="0"/>
          </a:endParaRPr>
        </a:p>
      </dgm:t>
    </dgm:pt>
    <dgm:pt modelId="{8C5C795A-1FB8-4F98-83F3-8B91B0B3F590}" type="pres">
      <dgm:prSet presAssocID="{952FFF65-FDB6-4B14-9D2D-6E64AE74CEF5}" presName="diagram" presStyleCnt="0">
        <dgm:presLayoutVars>
          <dgm:chPref val="1"/>
          <dgm:dir/>
          <dgm:animOne val="branch"/>
          <dgm:animLvl val="lvl"/>
          <dgm:resizeHandles/>
        </dgm:presLayoutVars>
      </dgm:prSet>
      <dgm:spPr/>
    </dgm:pt>
    <dgm:pt modelId="{AE1453F9-ECAB-4694-AEBA-44B311A9671F}" type="pres">
      <dgm:prSet presAssocID="{A61F2F35-5BF4-44B9-8E6C-11A2A5790625}" presName="root" presStyleCnt="0"/>
      <dgm:spPr/>
    </dgm:pt>
    <dgm:pt modelId="{99B09367-2CD6-47FF-9D4F-441C28A0F3DF}" type="pres">
      <dgm:prSet presAssocID="{A61F2F35-5BF4-44B9-8E6C-11A2A5790625}" presName="rootComposite" presStyleCnt="0"/>
      <dgm:spPr/>
    </dgm:pt>
    <dgm:pt modelId="{D08B5BD7-1A72-4F8D-9E43-B61AEEEF5263}" type="pres">
      <dgm:prSet presAssocID="{A61F2F35-5BF4-44B9-8E6C-11A2A5790625}" presName="rootText" presStyleLbl="node1" presStyleIdx="0" presStyleCnt="1" custScaleX="698657"/>
      <dgm:spPr/>
    </dgm:pt>
    <dgm:pt modelId="{3903B7EA-02FB-4E2F-978E-B9606522DCD9}" type="pres">
      <dgm:prSet presAssocID="{A61F2F35-5BF4-44B9-8E6C-11A2A5790625}" presName="rootConnector" presStyleLbl="node1" presStyleIdx="0" presStyleCnt="1"/>
      <dgm:spPr/>
    </dgm:pt>
    <dgm:pt modelId="{5D8FF8DA-7627-43C0-8597-1877CF084432}" type="pres">
      <dgm:prSet presAssocID="{A61F2F35-5BF4-44B9-8E6C-11A2A5790625}" presName="childShape" presStyleCnt="0"/>
      <dgm:spPr/>
    </dgm:pt>
    <dgm:pt modelId="{CE47C7BC-B652-4850-9121-096B59B0857F}" type="pres">
      <dgm:prSet presAssocID="{5658DCFD-FB71-453E-AC50-0D9BB6BE76B8}" presName="Name13" presStyleLbl="parChTrans1D2" presStyleIdx="0" presStyleCnt="8"/>
      <dgm:spPr/>
    </dgm:pt>
    <dgm:pt modelId="{C9A98391-DDC0-41A1-8E20-C0A49046BE4F}" type="pres">
      <dgm:prSet presAssocID="{28B13C07-59A1-4299-996A-BD81CB1D2D99}" presName="childText" presStyleLbl="bgAcc1" presStyleIdx="0" presStyleCnt="8" custScaleX="1333418">
        <dgm:presLayoutVars>
          <dgm:bulletEnabled val="1"/>
        </dgm:presLayoutVars>
      </dgm:prSet>
      <dgm:spPr/>
    </dgm:pt>
    <dgm:pt modelId="{4CCFEC21-BE4B-4B99-9BCA-03385FC44B7C}" type="pres">
      <dgm:prSet presAssocID="{A7445F7A-D85A-4369-A10B-F97DB3531C25}" presName="Name13" presStyleLbl="parChTrans1D2" presStyleIdx="1" presStyleCnt="8"/>
      <dgm:spPr/>
    </dgm:pt>
    <dgm:pt modelId="{4E1CCACF-EAA1-4BCD-AA44-5A173C065F8A}" type="pres">
      <dgm:prSet presAssocID="{0D0DC3E3-50F2-43F9-8EEA-8D375E2EA250}" presName="childText" presStyleLbl="bgAcc1" presStyleIdx="1" presStyleCnt="8" custScaleX="1333418">
        <dgm:presLayoutVars>
          <dgm:bulletEnabled val="1"/>
        </dgm:presLayoutVars>
      </dgm:prSet>
      <dgm:spPr/>
    </dgm:pt>
    <dgm:pt modelId="{BD053745-E415-4F64-9C03-ED61A63BD7DE}" type="pres">
      <dgm:prSet presAssocID="{BB9A3B94-7F7C-44F8-920A-40D83F5C0132}" presName="Name13" presStyleLbl="parChTrans1D2" presStyleIdx="2" presStyleCnt="8"/>
      <dgm:spPr/>
    </dgm:pt>
    <dgm:pt modelId="{80949382-B76F-4B7F-84A6-2F4F65EBEC37}" type="pres">
      <dgm:prSet presAssocID="{37B74756-4404-4E37-AC27-8F17C62EDC6A}" presName="childText" presStyleLbl="bgAcc1" presStyleIdx="2" presStyleCnt="8" custScaleX="1333418">
        <dgm:presLayoutVars>
          <dgm:bulletEnabled val="1"/>
        </dgm:presLayoutVars>
      </dgm:prSet>
      <dgm:spPr/>
    </dgm:pt>
    <dgm:pt modelId="{2ECBB9B8-34C3-4C28-B186-8B04BC210711}" type="pres">
      <dgm:prSet presAssocID="{052F39E5-0088-44AC-B788-6FB7DA719854}" presName="Name13" presStyleLbl="parChTrans1D2" presStyleIdx="3" presStyleCnt="8"/>
      <dgm:spPr/>
    </dgm:pt>
    <dgm:pt modelId="{BC92245C-8F67-497E-8488-CE436113354B}" type="pres">
      <dgm:prSet presAssocID="{45568D9F-2D0A-4A6C-925A-EDA17CC12552}" presName="childText" presStyleLbl="bgAcc1" presStyleIdx="3" presStyleCnt="8" custScaleX="1333418">
        <dgm:presLayoutVars>
          <dgm:bulletEnabled val="1"/>
        </dgm:presLayoutVars>
      </dgm:prSet>
      <dgm:spPr/>
    </dgm:pt>
    <dgm:pt modelId="{188074BC-23ED-444C-A698-761CCD33CFA3}" type="pres">
      <dgm:prSet presAssocID="{D80CF91F-79EF-4D7A-8EED-659B9B7F2609}" presName="Name13" presStyleLbl="parChTrans1D2" presStyleIdx="4" presStyleCnt="8"/>
      <dgm:spPr/>
    </dgm:pt>
    <dgm:pt modelId="{AD2FA357-DDCB-4C76-82A7-45E76F8ECC68}" type="pres">
      <dgm:prSet presAssocID="{057C76C8-579E-4F68-8F0F-E778CCE03A24}" presName="childText" presStyleLbl="bgAcc1" presStyleIdx="4" presStyleCnt="8" custScaleX="1333418">
        <dgm:presLayoutVars>
          <dgm:bulletEnabled val="1"/>
        </dgm:presLayoutVars>
      </dgm:prSet>
      <dgm:spPr/>
    </dgm:pt>
    <dgm:pt modelId="{8FFD6B73-F2C8-4097-BD06-6BDBD6040547}" type="pres">
      <dgm:prSet presAssocID="{F9F2C9D1-DEBF-4E02-A143-ED59A4753402}" presName="Name13" presStyleLbl="parChTrans1D2" presStyleIdx="5" presStyleCnt="8"/>
      <dgm:spPr/>
    </dgm:pt>
    <dgm:pt modelId="{44B31262-553C-4D88-8C35-B261E186D757}" type="pres">
      <dgm:prSet presAssocID="{85E527F3-D57C-433A-AE94-50F073E674F8}" presName="childText" presStyleLbl="bgAcc1" presStyleIdx="5" presStyleCnt="8" custScaleX="1333418">
        <dgm:presLayoutVars>
          <dgm:bulletEnabled val="1"/>
        </dgm:presLayoutVars>
      </dgm:prSet>
      <dgm:spPr/>
    </dgm:pt>
    <dgm:pt modelId="{C123F1F9-FF43-4566-9E8C-FD4341C9B083}" type="pres">
      <dgm:prSet presAssocID="{9AF8A5F0-4FDD-4379-A996-D4C65F31C02A}" presName="Name13" presStyleLbl="parChTrans1D2" presStyleIdx="6" presStyleCnt="8"/>
      <dgm:spPr/>
    </dgm:pt>
    <dgm:pt modelId="{B91D044C-0C23-4E5A-A2EF-CBABFC8BA224}" type="pres">
      <dgm:prSet presAssocID="{7D2AAC8E-F38E-4ADB-8D27-4BCC09ADE4B9}" presName="childText" presStyleLbl="bgAcc1" presStyleIdx="6" presStyleCnt="8" custScaleX="1333418">
        <dgm:presLayoutVars>
          <dgm:bulletEnabled val="1"/>
        </dgm:presLayoutVars>
      </dgm:prSet>
      <dgm:spPr/>
    </dgm:pt>
    <dgm:pt modelId="{A03D1902-0D12-4CB0-9837-1C416840C628}" type="pres">
      <dgm:prSet presAssocID="{D91D8B37-DE0F-445A-A8FA-7C2C51711F7E}" presName="Name13" presStyleLbl="parChTrans1D2" presStyleIdx="7" presStyleCnt="8"/>
      <dgm:spPr/>
    </dgm:pt>
    <dgm:pt modelId="{103C0EEE-893E-40F5-812E-6E9621FBACA7}" type="pres">
      <dgm:prSet presAssocID="{66AFF9D6-D8E1-4960-BEDE-06850332BB15}" presName="childText" presStyleLbl="bgAcc1" presStyleIdx="7" presStyleCnt="8" custScaleX="1333418" custScaleY="127594">
        <dgm:presLayoutVars>
          <dgm:bulletEnabled val="1"/>
        </dgm:presLayoutVars>
      </dgm:prSet>
      <dgm:spPr/>
    </dgm:pt>
  </dgm:ptLst>
  <dgm:cxnLst>
    <dgm:cxn modelId="{6DDDAB03-3668-434E-8254-9FB077B6154D}" type="presOf" srcId="{052F39E5-0088-44AC-B788-6FB7DA719854}" destId="{2ECBB9B8-34C3-4C28-B186-8B04BC210711}" srcOrd="0" destOrd="0" presId="urn:microsoft.com/office/officeart/2005/8/layout/hierarchy3"/>
    <dgm:cxn modelId="{64997D0A-EE76-4129-AB2C-8A30F5F56A5D}" type="presOf" srcId="{45568D9F-2D0A-4A6C-925A-EDA17CC12552}" destId="{BC92245C-8F67-497E-8488-CE436113354B}" srcOrd="0" destOrd="0" presId="urn:microsoft.com/office/officeart/2005/8/layout/hierarchy3"/>
    <dgm:cxn modelId="{3470820F-0D12-4BD9-985D-BFE8DDFBA50B}" type="presOf" srcId="{28B13C07-59A1-4299-996A-BD81CB1D2D99}" destId="{C9A98391-DDC0-41A1-8E20-C0A49046BE4F}" srcOrd="0" destOrd="0" presId="urn:microsoft.com/office/officeart/2005/8/layout/hierarchy3"/>
    <dgm:cxn modelId="{B1FE5E25-3D44-4F74-8741-F0A6BD6AEA6F}" type="presOf" srcId="{37B74756-4404-4E37-AC27-8F17C62EDC6A}" destId="{80949382-B76F-4B7F-84A6-2F4F65EBEC37}" srcOrd="0" destOrd="0" presId="urn:microsoft.com/office/officeart/2005/8/layout/hierarchy3"/>
    <dgm:cxn modelId="{3EE8C130-3369-4A4D-AFC4-EE28906AB7EB}" type="presOf" srcId="{A7445F7A-D85A-4369-A10B-F97DB3531C25}" destId="{4CCFEC21-BE4B-4B99-9BCA-03385FC44B7C}" srcOrd="0" destOrd="0" presId="urn:microsoft.com/office/officeart/2005/8/layout/hierarchy3"/>
    <dgm:cxn modelId="{6E5A083A-55B0-4039-9645-DC39DD42CAD7}" type="presOf" srcId="{66AFF9D6-D8E1-4960-BEDE-06850332BB15}" destId="{103C0EEE-893E-40F5-812E-6E9621FBACA7}" srcOrd="0" destOrd="0" presId="urn:microsoft.com/office/officeart/2005/8/layout/hierarchy3"/>
    <dgm:cxn modelId="{383AC764-51FD-40CA-95B3-EC8506FE5C28}" srcId="{A61F2F35-5BF4-44B9-8E6C-11A2A5790625}" destId="{45568D9F-2D0A-4A6C-925A-EDA17CC12552}" srcOrd="3" destOrd="0" parTransId="{052F39E5-0088-44AC-B788-6FB7DA719854}" sibTransId="{7D05BB30-5F53-45F8-9DE0-EAC30F277651}"/>
    <dgm:cxn modelId="{85973E47-BC82-4EE6-B87F-9D568A5E77F2}" srcId="{A61F2F35-5BF4-44B9-8E6C-11A2A5790625}" destId="{66AFF9D6-D8E1-4960-BEDE-06850332BB15}" srcOrd="7" destOrd="0" parTransId="{D91D8B37-DE0F-445A-A8FA-7C2C51711F7E}" sibTransId="{A7BAC939-423F-428B-86D8-B13C97AFBE08}"/>
    <dgm:cxn modelId="{CB7FB46A-327F-4AE0-9C8A-F450517C184D}" srcId="{A61F2F35-5BF4-44B9-8E6C-11A2A5790625}" destId="{37B74756-4404-4E37-AC27-8F17C62EDC6A}" srcOrd="2" destOrd="0" parTransId="{BB9A3B94-7F7C-44F8-920A-40D83F5C0132}" sibTransId="{FE6C597E-AD7F-4416-82D5-C99F4EA66A2A}"/>
    <dgm:cxn modelId="{C9F1A64F-5B31-4A36-8C03-4007EC7FE675}" srcId="{A61F2F35-5BF4-44B9-8E6C-11A2A5790625}" destId="{28B13C07-59A1-4299-996A-BD81CB1D2D99}" srcOrd="0" destOrd="0" parTransId="{5658DCFD-FB71-453E-AC50-0D9BB6BE76B8}" sibTransId="{1019534C-9B3E-4E3B-A6BD-852B41638794}"/>
    <dgm:cxn modelId="{50D55C56-511D-4223-A5CF-55ACBFFBEC3F}" type="presOf" srcId="{D91D8B37-DE0F-445A-A8FA-7C2C51711F7E}" destId="{A03D1902-0D12-4CB0-9837-1C416840C628}" srcOrd="0" destOrd="0" presId="urn:microsoft.com/office/officeart/2005/8/layout/hierarchy3"/>
    <dgm:cxn modelId="{15973F58-4EC5-49CC-9900-63B39F9A8C3A}" type="presOf" srcId="{952FFF65-FDB6-4B14-9D2D-6E64AE74CEF5}" destId="{8C5C795A-1FB8-4F98-83F3-8B91B0B3F590}" srcOrd="0" destOrd="0" presId="urn:microsoft.com/office/officeart/2005/8/layout/hierarchy3"/>
    <dgm:cxn modelId="{169CF17F-09A6-4F97-850F-3E5F58635B1B}" type="presOf" srcId="{85E527F3-D57C-433A-AE94-50F073E674F8}" destId="{44B31262-553C-4D88-8C35-B261E186D757}" srcOrd="0" destOrd="0" presId="urn:microsoft.com/office/officeart/2005/8/layout/hierarchy3"/>
    <dgm:cxn modelId="{DCEACA82-AC20-481B-B419-0946D99DDD5E}" type="presOf" srcId="{7D2AAC8E-F38E-4ADB-8D27-4BCC09ADE4B9}" destId="{B91D044C-0C23-4E5A-A2EF-CBABFC8BA224}" srcOrd="0" destOrd="0" presId="urn:microsoft.com/office/officeart/2005/8/layout/hierarchy3"/>
    <dgm:cxn modelId="{6F448E84-B6B7-463D-9F09-306F3D1888B5}" type="presOf" srcId="{F9F2C9D1-DEBF-4E02-A143-ED59A4753402}" destId="{8FFD6B73-F2C8-4097-BD06-6BDBD6040547}" srcOrd="0" destOrd="0" presId="urn:microsoft.com/office/officeart/2005/8/layout/hierarchy3"/>
    <dgm:cxn modelId="{FBD24886-9347-4993-A5CC-B2283D25848A}" srcId="{952FFF65-FDB6-4B14-9D2D-6E64AE74CEF5}" destId="{A61F2F35-5BF4-44B9-8E6C-11A2A5790625}" srcOrd="0" destOrd="0" parTransId="{C6751494-449D-4894-AD89-563F5792CF3B}" sibTransId="{222027F4-E754-4DDE-B4CD-FB400CE2EB7B}"/>
    <dgm:cxn modelId="{1DE3B28D-D426-4ED0-BCD6-9DD2F982814D}" srcId="{A61F2F35-5BF4-44B9-8E6C-11A2A5790625}" destId="{7D2AAC8E-F38E-4ADB-8D27-4BCC09ADE4B9}" srcOrd="6" destOrd="0" parTransId="{9AF8A5F0-4FDD-4379-A996-D4C65F31C02A}" sibTransId="{1C32A628-30C5-4E71-864A-B4F4815037CE}"/>
    <dgm:cxn modelId="{DE019B94-BFB5-41A1-B9DC-BB8D30E3A650}" type="presOf" srcId="{0D0DC3E3-50F2-43F9-8EEA-8D375E2EA250}" destId="{4E1CCACF-EAA1-4BCD-AA44-5A173C065F8A}" srcOrd="0" destOrd="0" presId="urn:microsoft.com/office/officeart/2005/8/layout/hierarchy3"/>
    <dgm:cxn modelId="{D34B7EAA-3AFC-4CD4-939D-1C16B901E953}" type="presOf" srcId="{057C76C8-579E-4F68-8F0F-E778CCE03A24}" destId="{AD2FA357-DDCB-4C76-82A7-45E76F8ECC68}" srcOrd="0" destOrd="0" presId="urn:microsoft.com/office/officeart/2005/8/layout/hierarchy3"/>
    <dgm:cxn modelId="{88ED44BD-5137-461F-B453-FC36C6AD60BB}" type="presOf" srcId="{5658DCFD-FB71-453E-AC50-0D9BB6BE76B8}" destId="{CE47C7BC-B652-4850-9121-096B59B0857F}" srcOrd="0" destOrd="0" presId="urn:microsoft.com/office/officeart/2005/8/layout/hierarchy3"/>
    <dgm:cxn modelId="{4CC8F9BF-72DC-4C94-AF4F-8AA590163A4C}" srcId="{A61F2F35-5BF4-44B9-8E6C-11A2A5790625}" destId="{0D0DC3E3-50F2-43F9-8EEA-8D375E2EA250}" srcOrd="1" destOrd="0" parTransId="{A7445F7A-D85A-4369-A10B-F97DB3531C25}" sibTransId="{F980A63D-8C71-40D1-8901-80A6B4FD3DDF}"/>
    <dgm:cxn modelId="{0AC768CC-A1C1-44FE-B339-6305E566BB59}" srcId="{A61F2F35-5BF4-44B9-8E6C-11A2A5790625}" destId="{85E527F3-D57C-433A-AE94-50F073E674F8}" srcOrd="5" destOrd="0" parTransId="{F9F2C9D1-DEBF-4E02-A143-ED59A4753402}" sibTransId="{66BE08CC-F3D4-4E4E-B71F-78C5A733B671}"/>
    <dgm:cxn modelId="{0A303FD4-BCB7-4D06-9A27-F319783109C8}" type="presOf" srcId="{A61F2F35-5BF4-44B9-8E6C-11A2A5790625}" destId="{D08B5BD7-1A72-4F8D-9E43-B61AEEEF5263}" srcOrd="0" destOrd="0" presId="urn:microsoft.com/office/officeart/2005/8/layout/hierarchy3"/>
    <dgm:cxn modelId="{DE36DEE3-526C-4E07-A620-DDF6D279A40E}" type="presOf" srcId="{9AF8A5F0-4FDD-4379-A996-D4C65F31C02A}" destId="{C123F1F9-FF43-4566-9E8C-FD4341C9B083}" srcOrd="0" destOrd="0" presId="urn:microsoft.com/office/officeart/2005/8/layout/hierarchy3"/>
    <dgm:cxn modelId="{E59D0FE8-4F15-483C-95CD-00C7C34744DF}" type="presOf" srcId="{BB9A3B94-7F7C-44F8-920A-40D83F5C0132}" destId="{BD053745-E415-4F64-9C03-ED61A63BD7DE}" srcOrd="0" destOrd="0" presId="urn:microsoft.com/office/officeart/2005/8/layout/hierarchy3"/>
    <dgm:cxn modelId="{CD4DC9EB-36A6-4D17-8896-18F495AF46C0}" type="presOf" srcId="{A61F2F35-5BF4-44B9-8E6C-11A2A5790625}" destId="{3903B7EA-02FB-4E2F-978E-B9606522DCD9}" srcOrd="1" destOrd="0" presId="urn:microsoft.com/office/officeart/2005/8/layout/hierarchy3"/>
    <dgm:cxn modelId="{7DCAC4F3-EC39-44A4-894A-65D7F251B005}" srcId="{A61F2F35-5BF4-44B9-8E6C-11A2A5790625}" destId="{057C76C8-579E-4F68-8F0F-E778CCE03A24}" srcOrd="4" destOrd="0" parTransId="{D80CF91F-79EF-4D7A-8EED-659B9B7F2609}" sibTransId="{C5A4C06E-50FF-44E1-A7A4-D7A91A65701B}"/>
    <dgm:cxn modelId="{752438F6-4BE9-4519-BE11-3FE895EA6314}" type="presOf" srcId="{D80CF91F-79EF-4D7A-8EED-659B9B7F2609}" destId="{188074BC-23ED-444C-A698-761CCD33CFA3}" srcOrd="0" destOrd="0" presId="urn:microsoft.com/office/officeart/2005/8/layout/hierarchy3"/>
    <dgm:cxn modelId="{32A49256-98BF-4195-84F8-DFAB48504754}" type="presParOf" srcId="{8C5C795A-1FB8-4F98-83F3-8B91B0B3F590}" destId="{AE1453F9-ECAB-4694-AEBA-44B311A9671F}" srcOrd="0" destOrd="0" presId="urn:microsoft.com/office/officeart/2005/8/layout/hierarchy3"/>
    <dgm:cxn modelId="{2F055FBB-CF06-4097-94DA-74B4AABFD4A4}" type="presParOf" srcId="{AE1453F9-ECAB-4694-AEBA-44B311A9671F}" destId="{99B09367-2CD6-47FF-9D4F-441C28A0F3DF}" srcOrd="0" destOrd="0" presId="urn:microsoft.com/office/officeart/2005/8/layout/hierarchy3"/>
    <dgm:cxn modelId="{C222C89F-63F8-48B0-ACAB-C3B917C15AE4}" type="presParOf" srcId="{99B09367-2CD6-47FF-9D4F-441C28A0F3DF}" destId="{D08B5BD7-1A72-4F8D-9E43-B61AEEEF5263}" srcOrd="0" destOrd="0" presId="urn:microsoft.com/office/officeart/2005/8/layout/hierarchy3"/>
    <dgm:cxn modelId="{7F2EE0D4-184F-4CB2-B5D6-D2698C6A170B}" type="presParOf" srcId="{99B09367-2CD6-47FF-9D4F-441C28A0F3DF}" destId="{3903B7EA-02FB-4E2F-978E-B9606522DCD9}" srcOrd="1" destOrd="0" presId="urn:microsoft.com/office/officeart/2005/8/layout/hierarchy3"/>
    <dgm:cxn modelId="{B75F5A90-068B-41E7-88F0-F97D65A99E6C}" type="presParOf" srcId="{AE1453F9-ECAB-4694-AEBA-44B311A9671F}" destId="{5D8FF8DA-7627-43C0-8597-1877CF084432}" srcOrd="1" destOrd="0" presId="urn:microsoft.com/office/officeart/2005/8/layout/hierarchy3"/>
    <dgm:cxn modelId="{684FEF1F-C715-4B42-9C7F-6BD1F309BCCD}" type="presParOf" srcId="{5D8FF8DA-7627-43C0-8597-1877CF084432}" destId="{CE47C7BC-B652-4850-9121-096B59B0857F}" srcOrd="0" destOrd="0" presId="urn:microsoft.com/office/officeart/2005/8/layout/hierarchy3"/>
    <dgm:cxn modelId="{6353787B-31D6-45D0-9943-E64F8984DF41}" type="presParOf" srcId="{5D8FF8DA-7627-43C0-8597-1877CF084432}" destId="{C9A98391-DDC0-41A1-8E20-C0A49046BE4F}" srcOrd="1" destOrd="0" presId="urn:microsoft.com/office/officeart/2005/8/layout/hierarchy3"/>
    <dgm:cxn modelId="{91CE1E33-7B62-40C1-9668-042512D6A421}" type="presParOf" srcId="{5D8FF8DA-7627-43C0-8597-1877CF084432}" destId="{4CCFEC21-BE4B-4B99-9BCA-03385FC44B7C}" srcOrd="2" destOrd="0" presId="urn:microsoft.com/office/officeart/2005/8/layout/hierarchy3"/>
    <dgm:cxn modelId="{1C6F3FEC-1FFF-427E-8384-40F175B0BB11}" type="presParOf" srcId="{5D8FF8DA-7627-43C0-8597-1877CF084432}" destId="{4E1CCACF-EAA1-4BCD-AA44-5A173C065F8A}" srcOrd="3" destOrd="0" presId="urn:microsoft.com/office/officeart/2005/8/layout/hierarchy3"/>
    <dgm:cxn modelId="{FEC73E34-2AEC-4699-8E2C-3FD8797E76BF}" type="presParOf" srcId="{5D8FF8DA-7627-43C0-8597-1877CF084432}" destId="{BD053745-E415-4F64-9C03-ED61A63BD7DE}" srcOrd="4" destOrd="0" presId="urn:microsoft.com/office/officeart/2005/8/layout/hierarchy3"/>
    <dgm:cxn modelId="{0B336122-A505-461E-A744-DA0739479C04}" type="presParOf" srcId="{5D8FF8DA-7627-43C0-8597-1877CF084432}" destId="{80949382-B76F-4B7F-84A6-2F4F65EBEC37}" srcOrd="5" destOrd="0" presId="urn:microsoft.com/office/officeart/2005/8/layout/hierarchy3"/>
    <dgm:cxn modelId="{681AABA0-BD37-4DF9-BFA4-6C98A47B290A}" type="presParOf" srcId="{5D8FF8DA-7627-43C0-8597-1877CF084432}" destId="{2ECBB9B8-34C3-4C28-B186-8B04BC210711}" srcOrd="6" destOrd="0" presId="urn:microsoft.com/office/officeart/2005/8/layout/hierarchy3"/>
    <dgm:cxn modelId="{2E5FC1B8-749C-4CB8-A17D-38170B467DA9}" type="presParOf" srcId="{5D8FF8DA-7627-43C0-8597-1877CF084432}" destId="{BC92245C-8F67-497E-8488-CE436113354B}" srcOrd="7" destOrd="0" presId="urn:microsoft.com/office/officeart/2005/8/layout/hierarchy3"/>
    <dgm:cxn modelId="{3C78AB01-DC75-4C1E-9D47-1BDAB4D698E1}" type="presParOf" srcId="{5D8FF8DA-7627-43C0-8597-1877CF084432}" destId="{188074BC-23ED-444C-A698-761CCD33CFA3}" srcOrd="8" destOrd="0" presId="urn:microsoft.com/office/officeart/2005/8/layout/hierarchy3"/>
    <dgm:cxn modelId="{2053093D-FAD8-4702-A014-E6319E0207CE}" type="presParOf" srcId="{5D8FF8DA-7627-43C0-8597-1877CF084432}" destId="{AD2FA357-DDCB-4C76-82A7-45E76F8ECC68}" srcOrd="9" destOrd="0" presId="urn:microsoft.com/office/officeart/2005/8/layout/hierarchy3"/>
    <dgm:cxn modelId="{78A08AD1-FEB0-4E87-B7EC-22A433830F64}" type="presParOf" srcId="{5D8FF8DA-7627-43C0-8597-1877CF084432}" destId="{8FFD6B73-F2C8-4097-BD06-6BDBD6040547}" srcOrd="10" destOrd="0" presId="urn:microsoft.com/office/officeart/2005/8/layout/hierarchy3"/>
    <dgm:cxn modelId="{F465060E-3D43-4670-AA07-2C2D72C685D7}" type="presParOf" srcId="{5D8FF8DA-7627-43C0-8597-1877CF084432}" destId="{44B31262-553C-4D88-8C35-B261E186D757}" srcOrd="11" destOrd="0" presId="urn:microsoft.com/office/officeart/2005/8/layout/hierarchy3"/>
    <dgm:cxn modelId="{85B16D03-37FD-4697-96A7-DAF32AB27CA3}" type="presParOf" srcId="{5D8FF8DA-7627-43C0-8597-1877CF084432}" destId="{C123F1F9-FF43-4566-9E8C-FD4341C9B083}" srcOrd="12" destOrd="0" presId="urn:microsoft.com/office/officeart/2005/8/layout/hierarchy3"/>
    <dgm:cxn modelId="{B44D2B4C-5EE6-41A6-9082-676144E48E5E}" type="presParOf" srcId="{5D8FF8DA-7627-43C0-8597-1877CF084432}" destId="{B91D044C-0C23-4E5A-A2EF-CBABFC8BA224}" srcOrd="13" destOrd="0" presId="urn:microsoft.com/office/officeart/2005/8/layout/hierarchy3"/>
    <dgm:cxn modelId="{6E49FD54-B6A4-4E7D-BD14-D034DCD3EF8D}" type="presParOf" srcId="{5D8FF8DA-7627-43C0-8597-1877CF084432}" destId="{A03D1902-0D12-4CB0-9837-1C416840C628}" srcOrd="14" destOrd="0" presId="urn:microsoft.com/office/officeart/2005/8/layout/hierarchy3"/>
    <dgm:cxn modelId="{E652191A-1C06-4D64-A86D-5C3D098AAFC1}" type="presParOf" srcId="{5D8FF8DA-7627-43C0-8597-1877CF084432}" destId="{103C0EEE-893E-40F5-812E-6E9621FBACA7}" srcOrd="1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52FFF65-FDB6-4B14-9D2D-6E64AE74CEF5}"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E9A09463-D354-49FD-96E2-651055D7E7E1}">
      <dgm:prSet/>
      <dgm:spPr/>
      <dgm:t>
        <a:bodyPr/>
        <a:lstStyle/>
        <a:p>
          <a:pPr algn="l"/>
          <a:r>
            <a:rPr lang="fr-FR" b="1" dirty="0">
              <a:latin typeface="Arial" panose="020B0604020202020204" pitchFamily="34" charset="0"/>
              <a:cs typeface="Arial" panose="020B0604020202020204" pitchFamily="34" charset="0"/>
            </a:rPr>
            <a:t>Analyse managériale </a:t>
          </a:r>
          <a:r>
            <a:rPr lang="fr-FR" b="1" i="1" dirty="0">
              <a:latin typeface="Arial" panose="020B0604020202020204" pitchFamily="34" charset="0"/>
              <a:cs typeface="Arial" panose="020B0604020202020204" pitchFamily="34" charset="0"/>
            </a:rPr>
            <a:t>(3 pages)</a:t>
          </a:r>
          <a:endParaRPr lang="fr-FR" dirty="0">
            <a:latin typeface="Arial" panose="020B0604020202020204" pitchFamily="34" charset="0"/>
            <a:cs typeface="Arial" panose="020B0604020202020204" pitchFamily="34" charset="0"/>
          </a:endParaRPr>
        </a:p>
      </dgm:t>
    </dgm:pt>
    <dgm:pt modelId="{DB71ECD5-1314-4002-BC8D-25137D229BD7}" type="parTrans" cxnId="{F9A66231-E030-48CE-AB06-5F08E448ABF4}">
      <dgm:prSet/>
      <dgm:spPr/>
      <dgm:t>
        <a:bodyPr/>
        <a:lstStyle/>
        <a:p>
          <a:pPr algn="l"/>
          <a:endParaRPr lang="fr-FR">
            <a:latin typeface="Arial" panose="020B0604020202020204" pitchFamily="34" charset="0"/>
            <a:cs typeface="Arial" panose="020B0604020202020204" pitchFamily="34" charset="0"/>
          </a:endParaRPr>
        </a:p>
      </dgm:t>
    </dgm:pt>
    <dgm:pt modelId="{CDD17240-EFC5-4D21-93F3-0A632420C412}" type="sibTrans" cxnId="{F9A66231-E030-48CE-AB06-5F08E448ABF4}">
      <dgm:prSet/>
      <dgm:spPr/>
      <dgm:t>
        <a:bodyPr/>
        <a:lstStyle/>
        <a:p>
          <a:pPr algn="l"/>
          <a:endParaRPr lang="fr-FR">
            <a:latin typeface="Arial" panose="020B0604020202020204" pitchFamily="34" charset="0"/>
            <a:cs typeface="Arial" panose="020B0604020202020204" pitchFamily="34" charset="0"/>
          </a:endParaRPr>
        </a:p>
      </dgm:t>
    </dgm:pt>
    <dgm:pt modelId="{6FCA6EF3-1D27-4C6D-BCB7-793564ADB832}">
      <dgm:prSet/>
      <dgm:spPr/>
      <dgm:t>
        <a:bodyPr/>
        <a:lstStyle/>
        <a:p>
          <a:pPr algn="l">
            <a:buFont typeface="Arial" panose="020B0604020202020204" pitchFamily="34" charset="0"/>
            <a:buChar char="-"/>
          </a:pPr>
          <a:r>
            <a:rPr lang="fr-FR" dirty="0">
              <a:latin typeface="Arial" panose="020B0604020202020204" pitchFamily="34" charset="0"/>
              <a:cs typeface="Arial" panose="020B0604020202020204" pitchFamily="34" charset="0"/>
            </a:rPr>
            <a:t>Mode de production</a:t>
          </a:r>
        </a:p>
      </dgm:t>
    </dgm:pt>
    <dgm:pt modelId="{BB82047E-524B-4C88-BBE2-1F1347249774}" type="parTrans" cxnId="{581B4498-3351-4AB9-85F1-A0ED1320553F}">
      <dgm:prSet/>
      <dgm:spPr/>
      <dgm:t>
        <a:bodyPr/>
        <a:lstStyle/>
        <a:p>
          <a:pPr algn="l"/>
          <a:endParaRPr lang="fr-FR">
            <a:latin typeface="Arial" panose="020B0604020202020204" pitchFamily="34" charset="0"/>
            <a:cs typeface="Arial" panose="020B0604020202020204" pitchFamily="34" charset="0"/>
          </a:endParaRPr>
        </a:p>
      </dgm:t>
    </dgm:pt>
    <dgm:pt modelId="{1DC15D7E-2D19-442D-8068-2DC25A3601BF}" type="sibTrans" cxnId="{581B4498-3351-4AB9-85F1-A0ED1320553F}">
      <dgm:prSet/>
      <dgm:spPr/>
      <dgm:t>
        <a:bodyPr/>
        <a:lstStyle/>
        <a:p>
          <a:pPr algn="l"/>
          <a:endParaRPr lang="fr-FR">
            <a:latin typeface="Arial" panose="020B0604020202020204" pitchFamily="34" charset="0"/>
            <a:cs typeface="Arial" panose="020B0604020202020204" pitchFamily="34" charset="0"/>
          </a:endParaRPr>
        </a:p>
      </dgm:t>
    </dgm:pt>
    <dgm:pt modelId="{26D436CF-3170-4DF6-B5C5-89E20FD493E5}">
      <dgm:prSet/>
      <dgm:spPr/>
      <dgm:t>
        <a:bodyPr/>
        <a:lstStyle/>
        <a:p>
          <a:pPr algn="l">
            <a:buFont typeface="Arial" panose="020B0604020202020204" pitchFamily="34" charset="0"/>
            <a:buChar char="-"/>
          </a:pPr>
          <a:r>
            <a:rPr lang="fr-FR" dirty="0">
              <a:latin typeface="Arial" panose="020B0604020202020204" pitchFamily="34" charset="0"/>
              <a:cs typeface="Arial" panose="020B0604020202020204" pitchFamily="34" charset="0"/>
            </a:rPr>
            <a:t>Structure</a:t>
          </a:r>
        </a:p>
      </dgm:t>
    </dgm:pt>
    <dgm:pt modelId="{3F93C694-09ED-4BD6-8765-C4BB3C2E3F9E}" type="parTrans" cxnId="{99B6D895-EA7E-4614-A488-A367D42C2706}">
      <dgm:prSet/>
      <dgm:spPr/>
      <dgm:t>
        <a:bodyPr/>
        <a:lstStyle/>
        <a:p>
          <a:pPr algn="l"/>
          <a:endParaRPr lang="fr-FR">
            <a:latin typeface="Arial" panose="020B0604020202020204" pitchFamily="34" charset="0"/>
            <a:cs typeface="Arial" panose="020B0604020202020204" pitchFamily="34" charset="0"/>
          </a:endParaRPr>
        </a:p>
      </dgm:t>
    </dgm:pt>
    <dgm:pt modelId="{ED35B35C-FB11-422B-8905-9D1DDE0F8A30}" type="sibTrans" cxnId="{99B6D895-EA7E-4614-A488-A367D42C2706}">
      <dgm:prSet/>
      <dgm:spPr/>
      <dgm:t>
        <a:bodyPr/>
        <a:lstStyle/>
        <a:p>
          <a:pPr algn="l"/>
          <a:endParaRPr lang="fr-FR">
            <a:latin typeface="Arial" panose="020B0604020202020204" pitchFamily="34" charset="0"/>
            <a:cs typeface="Arial" panose="020B0604020202020204" pitchFamily="34" charset="0"/>
          </a:endParaRPr>
        </a:p>
      </dgm:t>
    </dgm:pt>
    <dgm:pt modelId="{056E1949-3BBA-46E8-BCC0-DBE0CD0AF21E}">
      <dgm:prSet/>
      <dgm:spPr/>
      <dgm:t>
        <a:bodyPr/>
        <a:lstStyle/>
        <a:p>
          <a:pPr algn="l">
            <a:buFont typeface="Arial" panose="020B0604020202020204" pitchFamily="34" charset="0"/>
            <a:buChar char="-"/>
          </a:pPr>
          <a:r>
            <a:rPr lang="fr-FR" dirty="0">
              <a:latin typeface="Arial" panose="020B0604020202020204" pitchFamily="34" charset="0"/>
              <a:cs typeface="Arial" panose="020B0604020202020204" pitchFamily="34" charset="0"/>
            </a:rPr>
            <a:t>Mode de coordination</a:t>
          </a:r>
        </a:p>
      </dgm:t>
    </dgm:pt>
    <dgm:pt modelId="{AF52C0D3-AD14-44BB-A8F8-FBD0D3C75309}" type="parTrans" cxnId="{C6789972-104A-44A7-A17C-7C6B54CBA936}">
      <dgm:prSet/>
      <dgm:spPr/>
      <dgm:t>
        <a:bodyPr/>
        <a:lstStyle/>
        <a:p>
          <a:pPr algn="l"/>
          <a:endParaRPr lang="fr-FR">
            <a:latin typeface="Arial" panose="020B0604020202020204" pitchFamily="34" charset="0"/>
            <a:cs typeface="Arial" panose="020B0604020202020204" pitchFamily="34" charset="0"/>
          </a:endParaRPr>
        </a:p>
      </dgm:t>
    </dgm:pt>
    <dgm:pt modelId="{0314AE0A-E957-4E60-A3DC-38D6481E5645}" type="sibTrans" cxnId="{C6789972-104A-44A7-A17C-7C6B54CBA936}">
      <dgm:prSet/>
      <dgm:spPr/>
      <dgm:t>
        <a:bodyPr/>
        <a:lstStyle/>
        <a:p>
          <a:pPr algn="l"/>
          <a:endParaRPr lang="fr-FR">
            <a:latin typeface="Arial" panose="020B0604020202020204" pitchFamily="34" charset="0"/>
            <a:cs typeface="Arial" panose="020B0604020202020204" pitchFamily="34" charset="0"/>
          </a:endParaRPr>
        </a:p>
      </dgm:t>
    </dgm:pt>
    <dgm:pt modelId="{38A340AC-7363-4D96-9AE5-D0974B69CC11}">
      <dgm:prSet/>
      <dgm:spPr/>
      <dgm:t>
        <a:bodyPr/>
        <a:lstStyle/>
        <a:p>
          <a:pPr algn="l">
            <a:buFont typeface="Arial" panose="020B0604020202020204" pitchFamily="34" charset="0"/>
            <a:buChar char="-"/>
          </a:pPr>
          <a:r>
            <a:rPr lang="fr-FR" dirty="0">
              <a:latin typeface="Arial" panose="020B0604020202020204" pitchFamily="34" charset="0"/>
              <a:cs typeface="Arial" panose="020B0604020202020204" pitchFamily="34" charset="0"/>
            </a:rPr>
            <a:t>style de management</a:t>
          </a:r>
        </a:p>
      </dgm:t>
    </dgm:pt>
    <dgm:pt modelId="{B08BAE20-0526-4663-AD7A-519F38D7F3C3}" type="parTrans" cxnId="{CFA10FB3-2362-4D12-B9CF-1E1751A372E7}">
      <dgm:prSet/>
      <dgm:spPr/>
      <dgm:t>
        <a:bodyPr/>
        <a:lstStyle/>
        <a:p>
          <a:pPr algn="l"/>
          <a:endParaRPr lang="fr-FR">
            <a:latin typeface="Arial" panose="020B0604020202020204" pitchFamily="34" charset="0"/>
            <a:cs typeface="Arial" panose="020B0604020202020204" pitchFamily="34" charset="0"/>
          </a:endParaRPr>
        </a:p>
      </dgm:t>
    </dgm:pt>
    <dgm:pt modelId="{DBDD8B00-224A-4E93-9951-8882083FE8A7}" type="sibTrans" cxnId="{CFA10FB3-2362-4D12-B9CF-1E1751A372E7}">
      <dgm:prSet/>
      <dgm:spPr/>
      <dgm:t>
        <a:bodyPr/>
        <a:lstStyle/>
        <a:p>
          <a:pPr algn="l"/>
          <a:endParaRPr lang="fr-FR">
            <a:latin typeface="Arial" panose="020B0604020202020204" pitchFamily="34" charset="0"/>
            <a:cs typeface="Arial" panose="020B0604020202020204" pitchFamily="34" charset="0"/>
          </a:endParaRPr>
        </a:p>
      </dgm:t>
    </dgm:pt>
    <dgm:pt modelId="{84663E36-52E6-4A00-B15A-CBFBC54826BA}">
      <dgm:prSet/>
      <dgm:spPr/>
      <dgm:t>
        <a:bodyPr/>
        <a:lstStyle/>
        <a:p>
          <a:pPr algn="l">
            <a:buFont typeface="Arial" panose="020B0604020202020204" pitchFamily="34" charset="0"/>
            <a:buChar char="-"/>
          </a:pPr>
          <a:r>
            <a:rPr lang="fr-FR" dirty="0">
              <a:latin typeface="Arial" panose="020B0604020202020204" pitchFamily="34" charset="0"/>
              <a:cs typeface="Arial" panose="020B0604020202020204" pitchFamily="34" charset="0"/>
            </a:rPr>
            <a:t>Analyse de la concurrence</a:t>
          </a:r>
        </a:p>
      </dgm:t>
    </dgm:pt>
    <dgm:pt modelId="{D1DB429E-FF2C-429C-86CE-DD6A7BA08801}" type="parTrans" cxnId="{A0DCE355-9E1C-46BE-86BB-7FC5EC96E729}">
      <dgm:prSet/>
      <dgm:spPr/>
      <dgm:t>
        <a:bodyPr/>
        <a:lstStyle/>
        <a:p>
          <a:pPr algn="l"/>
          <a:endParaRPr lang="fr-FR">
            <a:latin typeface="Arial" panose="020B0604020202020204" pitchFamily="34" charset="0"/>
            <a:cs typeface="Arial" panose="020B0604020202020204" pitchFamily="34" charset="0"/>
          </a:endParaRPr>
        </a:p>
      </dgm:t>
    </dgm:pt>
    <dgm:pt modelId="{B5720626-C1FF-45A1-AC53-AB6D8160A6E9}" type="sibTrans" cxnId="{A0DCE355-9E1C-46BE-86BB-7FC5EC96E729}">
      <dgm:prSet/>
      <dgm:spPr/>
      <dgm:t>
        <a:bodyPr/>
        <a:lstStyle/>
        <a:p>
          <a:pPr algn="l"/>
          <a:endParaRPr lang="fr-FR">
            <a:latin typeface="Arial" panose="020B0604020202020204" pitchFamily="34" charset="0"/>
            <a:cs typeface="Arial" panose="020B0604020202020204" pitchFamily="34" charset="0"/>
          </a:endParaRPr>
        </a:p>
      </dgm:t>
    </dgm:pt>
    <dgm:pt modelId="{6ABC995F-0E9B-4CD4-8068-85F77E33FF32}">
      <dgm:prSet/>
      <dgm:spPr/>
      <dgm:t>
        <a:bodyPr/>
        <a:lstStyle/>
        <a:p>
          <a:pPr algn="l">
            <a:buFont typeface="Arial" panose="020B0604020202020204" pitchFamily="34" charset="0"/>
            <a:buChar char="-"/>
          </a:pPr>
          <a:r>
            <a:rPr lang="fr-FR" dirty="0">
              <a:latin typeface="Arial" panose="020B0604020202020204" pitchFamily="34" charset="0"/>
              <a:cs typeface="Arial" panose="020B0604020202020204" pitchFamily="34" charset="0"/>
            </a:rPr>
            <a:t>Ressources et compétences</a:t>
          </a:r>
        </a:p>
      </dgm:t>
    </dgm:pt>
    <dgm:pt modelId="{E6CD7587-F9FB-483D-B240-4D4D22DF9F9E}" type="parTrans" cxnId="{492101B4-C5C4-44AA-823A-5D34FF9427EE}">
      <dgm:prSet/>
      <dgm:spPr/>
      <dgm:t>
        <a:bodyPr/>
        <a:lstStyle/>
        <a:p>
          <a:pPr algn="l"/>
          <a:endParaRPr lang="fr-FR">
            <a:latin typeface="Arial" panose="020B0604020202020204" pitchFamily="34" charset="0"/>
            <a:cs typeface="Arial" panose="020B0604020202020204" pitchFamily="34" charset="0"/>
          </a:endParaRPr>
        </a:p>
      </dgm:t>
    </dgm:pt>
    <dgm:pt modelId="{7A17650E-00FD-4E5F-91EB-E772BBB6C57E}" type="sibTrans" cxnId="{492101B4-C5C4-44AA-823A-5D34FF9427EE}">
      <dgm:prSet/>
      <dgm:spPr/>
      <dgm:t>
        <a:bodyPr/>
        <a:lstStyle/>
        <a:p>
          <a:pPr algn="l"/>
          <a:endParaRPr lang="fr-FR">
            <a:latin typeface="Arial" panose="020B0604020202020204" pitchFamily="34" charset="0"/>
            <a:cs typeface="Arial" panose="020B0604020202020204" pitchFamily="34" charset="0"/>
          </a:endParaRPr>
        </a:p>
      </dgm:t>
    </dgm:pt>
    <dgm:pt modelId="{462E4B1E-6E39-418E-B850-89483EBD31E9}">
      <dgm:prSet/>
      <dgm:spPr/>
      <dgm:t>
        <a:bodyPr/>
        <a:lstStyle/>
        <a:p>
          <a:pPr algn="l">
            <a:buFont typeface="Arial" panose="020B0604020202020204" pitchFamily="34" charset="0"/>
            <a:buChar char="-"/>
          </a:pPr>
          <a:r>
            <a:rPr lang="fr-FR" dirty="0">
              <a:latin typeface="Arial" panose="020B0604020202020204" pitchFamily="34" charset="0"/>
              <a:cs typeface="Arial" panose="020B0604020202020204" pitchFamily="34" charset="0"/>
            </a:rPr>
            <a:t>Avantage concurrentiel</a:t>
          </a:r>
        </a:p>
      </dgm:t>
    </dgm:pt>
    <dgm:pt modelId="{55D9262C-09AA-4646-B35F-36F68CA35E0B}" type="parTrans" cxnId="{69F5F652-4989-4D9E-B78A-8530F8D54F4F}">
      <dgm:prSet/>
      <dgm:spPr/>
      <dgm:t>
        <a:bodyPr/>
        <a:lstStyle/>
        <a:p>
          <a:pPr algn="l"/>
          <a:endParaRPr lang="fr-FR">
            <a:latin typeface="Arial" panose="020B0604020202020204" pitchFamily="34" charset="0"/>
            <a:cs typeface="Arial" panose="020B0604020202020204" pitchFamily="34" charset="0"/>
          </a:endParaRPr>
        </a:p>
      </dgm:t>
    </dgm:pt>
    <dgm:pt modelId="{65975E87-1E60-44F8-8483-79AF2433120B}" type="sibTrans" cxnId="{69F5F652-4989-4D9E-B78A-8530F8D54F4F}">
      <dgm:prSet/>
      <dgm:spPr/>
      <dgm:t>
        <a:bodyPr/>
        <a:lstStyle/>
        <a:p>
          <a:pPr algn="l"/>
          <a:endParaRPr lang="fr-FR">
            <a:latin typeface="Arial" panose="020B0604020202020204" pitchFamily="34" charset="0"/>
            <a:cs typeface="Arial" panose="020B0604020202020204" pitchFamily="34" charset="0"/>
          </a:endParaRPr>
        </a:p>
      </dgm:t>
    </dgm:pt>
    <dgm:pt modelId="{7EF1BF53-8497-4D98-B2DF-64F67012A1B8}">
      <dgm:prSet/>
      <dgm:spPr/>
      <dgm:t>
        <a:bodyPr/>
        <a:lstStyle/>
        <a:p>
          <a:pPr algn="l">
            <a:buFont typeface="Arial" panose="020B0604020202020204" pitchFamily="34" charset="0"/>
            <a:buChar char="-"/>
          </a:pPr>
          <a:r>
            <a:rPr lang="fr-FR" dirty="0">
              <a:latin typeface="Arial" panose="020B0604020202020204" pitchFamily="34" charset="0"/>
              <a:cs typeface="Arial" panose="020B0604020202020204" pitchFamily="34" charset="0"/>
            </a:rPr>
            <a:t>Facteur clé de succès</a:t>
          </a:r>
        </a:p>
      </dgm:t>
    </dgm:pt>
    <dgm:pt modelId="{99619F44-BDF6-4D30-94AE-5B3256900F94}" type="parTrans" cxnId="{19087A93-2766-4070-B7BB-A393896B2665}">
      <dgm:prSet/>
      <dgm:spPr/>
      <dgm:t>
        <a:bodyPr/>
        <a:lstStyle/>
        <a:p>
          <a:pPr algn="l"/>
          <a:endParaRPr lang="fr-FR">
            <a:latin typeface="Arial" panose="020B0604020202020204" pitchFamily="34" charset="0"/>
            <a:cs typeface="Arial" panose="020B0604020202020204" pitchFamily="34" charset="0"/>
          </a:endParaRPr>
        </a:p>
      </dgm:t>
    </dgm:pt>
    <dgm:pt modelId="{CBF7D367-86CB-4880-8868-45DA5B9D8D94}" type="sibTrans" cxnId="{19087A93-2766-4070-B7BB-A393896B2665}">
      <dgm:prSet/>
      <dgm:spPr/>
      <dgm:t>
        <a:bodyPr/>
        <a:lstStyle/>
        <a:p>
          <a:pPr algn="l"/>
          <a:endParaRPr lang="fr-FR">
            <a:latin typeface="Arial" panose="020B0604020202020204" pitchFamily="34" charset="0"/>
            <a:cs typeface="Arial" panose="020B0604020202020204" pitchFamily="34" charset="0"/>
          </a:endParaRPr>
        </a:p>
      </dgm:t>
    </dgm:pt>
    <dgm:pt modelId="{93DEC9F2-51CE-4B08-948C-50BEEF3B17EC}">
      <dgm:prSet/>
      <dgm:spPr/>
      <dgm:t>
        <a:bodyPr/>
        <a:lstStyle/>
        <a:p>
          <a:pPr algn="l">
            <a:buFont typeface="Arial" panose="020B0604020202020204" pitchFamily="34" charset="0"/>
            <a:buChar char="-"/>
          </a:pPr>
          <a:r>
            <a:rPr lang="fr-FR" dirty="0">
              <a:latin typeface="Arial" panose="020B0604020202020204" pitchFamily="34" charset="0"/>
              <a:cs typeface="Arial" panose="020B0604020202020204" pitchFamily="34" charset="0"/>
            </a:rPr>
            <a:t>Stratégies</a:t>
          </a:r>
        </a:p>
      </dgm:t>
    </dgm:pt>
    <dgm:pt modelId="{B3EAC73C-2659-4902-9661-C6F8197F724C}" type="parTrans" cxnId="{F74E1AC4-C3DF-4CE5-A277-1BF1843F79FF}">
      <dgm:prSet/>
      <dgm:spPr/>
      <dgm:t>
        <a:bodyPr/>
        <a:lstStyle/>
        <a:p>
          <a:pPr algn="l"/>
          <a:endParaRPr lang="fr-FR">
            <a:latin typeface="Arial" panose="020B0604020202020204" pitchFamily="34" charset="0"/>
            <a:cs typeface="Arial" panose="020B0604020202020204" pitchFamily="34" charset="0"/>
          </a:endParaRPr>
        </a:p>
      </dgm:t>
    </dgm:pt>
    <dgm:pt modelId="{A5B1E97C-F76C-48B0-B5DB-1049F76CE116}" type="sibTrans" cxnId="{F74E1AC4-C3DF-4CE5-A277-1BF1843F79FF}">
      <dgm:prSet/>
      <dgm:spPr/>
      <dgm:t>
        <a:bodyPr/>
        <a:lstStyle/>
        <a:p>
          <a:pPr algn="l"/>
          <a:endParaRPr lang="fr-FR">
            <a:latin typeface="Arial" panose="020B0604020202020204" pitchFamily="34" charset="0"/>
            <a:cs typeface="Arial" panose="020B0604020202020204" pitchFamily="34" charset="0"/>
          </a:endParaRPr>
        </a:p>
      </dgm:t>
    </dgm:pt>
    <dgm:pt modelId="{39AAE5A8-77E1-4CAC-A18A-3F832B44A2CD}">
      <dgm:prSet/>
      <dgm:spPr/>
      <dgm:t>
        <a:bodyPr/>
        <a:lstStyle/>
        <a:p>
          <a:pPr algn="l">
            <a:buFont typeface="Arial" panose="020B0604020202020204" pitchFamily="34" charset="0"/>
            <a:buChar char="-"/>
          </a:pPr>
          <a:r>
            <a:rPr lang="fr-FR" dirty="0">
              <a:latin typeface="Arial" panose="020B0604020202020204" pitchFamily="34" charset="0"/>
              <a:cs typeface="Arial" panose="020B0604020202020204" pitchFamily="34" charset="0"/>
            </a:rPr>
            <a:t>Forces et faiblesses de l’entreprise</a:t>
          </a:r>
        </a:p>
      </dgm:t>
    </dgm:pt>
    <dgm:pt modelId="{ED006D81-4FF5-455E-8E3C-9018C3375063}" type="parTrans" cxnId="{61851123-B016-4FC5-8FC4-78BC12921DA0}">
      <dgm:prSet/>
      <dgm:spPr/>
      <dgm:t>
        <a:bodyPr/>
        <a:lstStyle/>
        <a:p>
          <a:pPr algn="l"/>
          <a:endParaRPr lang="fr-FR">
            <a:latin typeface="Arial" panose="020B0604020202020204" pitchFamily="34" charset="0"/>
            <a:cs typeface="Arial" panose="020B0604020202020204" pitchFamily="34" charset="0"/>
          </a:endParaRPr>
        </a:p>
      </dgm:t>
    </dgm:pt>
    <dgm:pt modelId="{DF95AC97-FE7F-4B62-8B59-10AF34C7448F}" type="sibTrans" cxnId="{61851123-B016-4FC5-8FC4-78BC12921DA0}">
      <dgm:prSet/>
      <dgm:spPr/>
      <dgm:t>
        <a:bodyPr/>
        <a:lstStyle/>
        <a:p>
          <a:pPr algn="l"/>
          <a:endParaRPr lang="fr-FR">
            <a:latin typeface="Arial" panose="020B0604020202020204" pitchFamily="34" charset="0"/>
            <a:cs typeface="Arial" panose="020B0604020202020204" pitchFamily="34" charset="0"/>
          </a:endParaRPr>
        </a:p>
      </dgm:t>
    </dgm:pt>
    <dgm:pt modelId="{8C5C795A-1FB8-4F98-83F3-8B91B0B3F590}" type="pres">
      <dgm:prSet presAssocID="{952FFF65-FDB6-4B14-9D2D-6E64AE74CEF5}" presName="diagram" presStyleCnt="0">
        <dgm:presLayoutVars>
          <dgm:chPref val="1"/>
          <dgm:dir/>
          <dgm:animOne val="branch"/>
          <dgm:animLvl val="lvl"/>
          <dgm:resizeHandles/>
        </dgm:presLayoutVars>
      </dgm:prSet>
      <dgm:spPr/>
    </dgm:pt>
    <dgm:pt modelId="{1E372781-87A5-490D-A8F5-F1A1DC1D03F4}" type="pres">
      <dgm:prSet presAssocID="{E9A09463-D354-49FD-96E2-651055D7E7E1}" presName="root" presStyleCnt="0"/>
      <dgm:spPr/>
    </dgm:pt>
    <dgm:pt modelId="{7DF8BFC1-A18A-4875-909A-A9006689BF51}" type="pres">
      <dgm:prSet presAssocID="{E9A09463-D354-49FD-96E2-651055D7E7E1}" presName="rootComposite" presStyleCnt="0"/>
      <dgm:spPr/>
    </dgm:pt>
    <dgm:pt modelId="{B6A31D6D-6548-441D-B52E-6890E53F3445}" type="pres">
      <dgm:prSet presAssocID="{E9A09463-D354-49FD-96E2-651055D7E7E1}" presName="rootText" presStyleLbl="node1" presStyleIdx="0" presStyleCnt="1" custScaleX="563827"/>
      <dgm:spPr/>
    </dgm:pt>
    <dgm:pt modelId="{D7A1F359-7601-40AA-871D-6888D3CB609A}" type="pres">
      <dgm:prSet presAssocID="{E9A09463-D354-49FD-96E2-651055D7E7E1}" presName="rootConnector" presStyleLbl="node1" presStyleIdx="0" presStyleCnt="1"/>
      <dgm:spPr/>
    </dgm:pt>
    <dgm:pt modelId="{53A4CF46-9718-453F-8632-987F64C71AA5}" type="pres">
      <dgm:prSet presAssocID="{E9A09463-D354-49FD-96E2-651055D7E7E1}" presName="childShape" presStyleCnt="0"/>
      <dgm:spPr/>
    </dgm:pt>
    <dgm:pt modelId="{78E331C0-0712-4A23-8358-2D9F65A1A50A}" type="pres">
      <dgm:prSet presAssocID="{BB82047E-524B-4C88-BBE2-1F1347249774}" presName="Name13" presStyleLbl="parChTrans1D2" presStyleIdx="0" presStyleCnt="10"/>
      <dgm:spPr/>
    </dgm:pt>
    <dgm:pt modelId="{B23E8739-E43A-4EF4-AC4E-968C5D16AE33}" type="pres">
      <dgm:prSet presAssocID="{6FCA6EF3-1D27-4C6D-BCB7-793564ADB832}" presName="childText" presStyleLbl="bgAcc1" presStyleIdx="0" presStyleCnt="10" custScaleX="1379361">
        <dgm:presLayoutVars>
          <dgm:bulletEnabled val="1"/>
        </dgm:presLayoutVars>
      </dgm:prSet>
      <dgm:spPr/>
    </dgm:pt>
    <dgm:pt modelId="{A71E99BE-95D7-439D-873B-E7B4A97EEF63}" type="pres">
      <dgm:prSet presAssocID="{3F93C694-09ED-4BD6-8765-C4BB3C2E3F9E}" presName="Name13" presStyleLbl="parChTrans1D2" presStyleIdx="1" presStyleCnt="10"/>
      <dgm:spPr/>
    </dgm:pt>
    <dgm:pt modelId="{4D93A813-3102-4465-80A1-E58D86DA0E96}" type="pres">
      <dgm:prSet presAssocID="{26D436CF-3170-4DF6-B5C5-89E20FD493E5}" presName="childText" presStyleLbl="bgAcc1" presStyleIdx="1" presStyleCnt="10" custScaleX="1379361">
        <dgm:presLayoutVars>
          <dgm:bulletEnabled val="1"/>
        </dgm:presLayoutVars>
      </dgm:prSet>
      <dgm:spPr/>
    </dgm:pt>
    <dgm:pt modelId="{1F403706-B7F6-4AE1-8034-49A64CE370D7}" type="pres">
      <dgm:prSet presAssocID="{AF52C0D3-AD14-44BB-A8F8-FBD0D3C75309}" presName="Name13" presStyleLbl="parChTrans1D2" presStyleIdx="2" presStyleCnt="10"/>
      <dgm:spPr/>
    </dgm:pt>
    <dgm:pt modelId="{F5955BAA-ABA0-4D96-9933-755CAB140864}" type="pres">
      <dgm:prSet presAssocID="{056E1949-3BBA-46E8-BCC0-DBE0CD0AF21E}" presName="childText" presStyleLbl="bgAcc1" presStyleIdx="2" presStyleCnt="10" custScaleX="1379361">
        <dgm:presLayoutVars>
          <dgm:bulletEnabled val="1"/>
        </dgm:presLayoutVars>
      </dgm:prSet>
      <dgm:spPr/>
    </dgm:pt>
    <dgm:pt modelId="{7ED379F1-3BA2-47EA-BCAD-1A57B5B4A78E}" type="pres">
      <dgm:prSet presAssocID="{B08BAE20-0526-4663-AD7A-519F38D7F3C3}" presName="Name13" presStyleLbl="parChTrans1D2" presStyleIdx="3" presStyleCnt="10"/>
      <dgm:spPr/>
    </dgm:pt>
    <dgm:pt modelId="{0F01F3B6-3A65-4189-BE66-F76967992B76}" type="pres">
      <dgm:prSet presAssocID="{38A340AC-7363-4D96-9AE5-D0974B69CC11}" presName="childText" presStyleLbl="bgAcc1" presStyleIdx="3" presStyleCnt="10" custScaleX="1379361">
        <dgm:presLayoutVars>
          <dgm:bulletEnabled val="1"/>
        </dgm:presLayoutVars>
      </dgm:prSet>
      <dgm:spPr/>
    </dgm:pt>
    <dgm:pt modelId="{33CA63BF-9707-41F6-B2C0-7ED5B2C35A0C}" type="pres">
      <dgm:prSet presAssocID="{D1DB429E-FF2C-429C-86CE-DD6A7BA08801}" presName="Name13" presStyleLbl="parChTrans1D2" presStyleIdx="4" presStyleCnt="10"/>
      <dgm:spPr/>
    </dgm:pt>
    <dgm:pt modelId="{617222AC-D10D-4570-A4A8-C2BEED3F5EB2}" type="pres">
      <dgm:prSet presAssocID="{84663E36-52E6-4A00-B15A-CBFBC54826BA}" presName="childText" presStyleLbl="bgAcc1" presStyleIdx="4" presStyleCnt="10" custScaleX="1379361">
        <dgm:presLayoutVars>
          <dgm:bulletEnabled val="1"/>
        </dgm:presLayoutVars>
      </dgm:prSet>
      <dgm:spPr/>
    </dgm:pt>
    <dgm:pt modelId="{AC082244-242F-4418-BFE5-6CF1112AF07A}" type="pres">
      <dgm:prSet presAssocID="{E6CD7587-F9FB-483D-B240-4D4D22DF9F9E}" presName="Name13" presStyleLbl="parChTrans1D2" presStyleIdx="5" presStyleCnt="10"/>
      <dgm:spPr/>
    </dgm:pt>
    <dgm:pt modelId="{57CFA731-B92C-4D59-81E2-713FB4C2A7D4}" type="pres">
      <dgm:prSet presAssocID="{6ABC995F-0E9B-4CD4-8068-85F77E33FF32}" presName="childText" presStyleLbl="bgAcc1" presStyleIdx="5" presStyleCnt="10" custScaleX="1379361">
        <dgm:presLayoutVars>
          <dgm:bulletEnabled val="1"/>
        </dgm:presLayoutVars>
      </dgm:prSet>
      <dgm:spPr/>
    </dgm:pt>
    <dgm:pt modelId="{9074118C-FA77-4F68-9039-CAB2575A9C4A}" type="pres">
      <dgm:prSet presAssocID="{55D9262C-09AA-4646-B35F-36F68CA35E0B}" presName="Name13" presStyleLbl="parChTrans1D2" presStyleIdx="6" presStyleCnt="10"/>
      <dgm:spPr/>
    </dgm:pt>
    <dgm:pt modelId="{53831BC7-4D66-41EA-8C4B-DAE99655C831}" type="pres">
      <dgm:prSet presAssocID="{462E4B1E-6E39-418E-B850-89483EBD31E9}" presName="childText" presStyleLbl="bgAcc1" presStyleIdx="6" presStyleCnt="10" custScaleX="1379361">
        <dgm:presLayoutVars>
          <dgm:bulletEnabled val="1"/>
        </dgm:presLayoutVars>
      </dgm:prSet>
      <dgm:spPr/>
    </dgm:pt>
    <dgm:pt modelId="{62C2990F-ACF4-4A42-8B2F-4B587F1BC1CC}" type="pres">
      <dgm:prSet presAssocID="{99619F44-BDF6-4D30-94AE-5B3256900F94}" presName="Name13" presStyleLbl="parChTrans1D2" presStyleIdx="7" presStyleCnt="10"/>
      <dgm:spPr/>
    </dgm:pt>
    <dgm:pt modelId="{17E33FA0-03D2-4794-A806-EC4472419BAA}" type="pres">
      <dgm:prSet presAssocID="{7EF1BF53-8497-4D98-B2DF-64F67012A1B8}" presName="childText" presStyleLbl="bgAcc1" presStyleIdx="7" presStyleCnt="10" custScaleX="1379361">
        <dgm:presLayoutVars>
          <dgm:bulletEnabled val="1"/>
        </dgm:presLayoutVars>
      </dgm:prSet>
      <dgm:spPr/>
    </dgm:pt>
    <dgm:pt modelId="{6F7BA23D-B44A-45D2-A4D1-3440AE75D3DF}" type="pres">
      <dgm:prSet presAssocID="{B3EAC73C-2659-4902-9661-C6F8197F724C}" presName="Name13" presStyleLbl="parChTrans1D2" presStyleIdx="8" presStyleCnt="10"/>
      <dgm:spPr/>
    </dgm:pt>
    <dgm:pt modelId="{DBB9A9E7-8648-4B93-ABBE-13E1A801D965}" type="pres">
      <dgm:prSet presAssocID="{93DEC9F2-51CE-4B08-948C-50BEEF3B17EC}" presName="childText" presStyleLbl="bgAcc1" presStyleIdx="8" presStyleCnt="10" custScaleX="1379361">
        <dgm:presLayoutVars>
          <dgm:bulletEnabled val="1"/>
        </dgm:presLayoutVars>
      </dgm:prSet>
      <dgm:spPr/>
    </dgm:pt>
    <dgm:pt modelId="{5C8F87AE-0F12-4080-8ABA-9CA978556B01}" type="pres">
      <dgm:prSet presAssocID="{ED006D81-4FF5-455E-8E3C-9018C3375063}" presName="Name13" presStyleLbl="parChTrans1D2" presStyleIdx="9" presStyleCnt="10"/>
      <dgm:spPr/>
    </dgm:pt>
    <dgm:pt modelId="{8E91F0F0-D9A0-41EA-8C63-31CD965BBB3A}" type="pres">
      <dgm:prSet presAssocID="{39AAE5A8-77E1-4CAC-A18A-3F832B44A2CD}" presName="childText" presStyleLbl="bgAcc1" presStyleIdx="9" presStyleCnt="10" custScaleX="1379361">
        <dgm:presLayoutVars>
          <dgm:bulletEnabled val="1"/>
        </dgm:presLayoutVars>
      </dgm:prSet>
      <dgm:spPr/>
    </dgm:pt>
  </dgm:ptLst>
  <dgm:cxnLst>
    <dgm:cxn modelId="{0F8D7806-761D-461E-8D2F-DD5ED143AFBC}" type="presOf" srcId="{3F93C694-09ED-4BD6-8765-C4BB3C2E3F9E}" destId="{A71E99BE-95D7-439D-873B-E7B4A97EEF63}" srcOrd="0" destOrd="0" presId="urn:microsoft.com/office/officeart/2005/8/layout/hierarchy3"/>
    <dgm:cxn modelId="{FFA25008-7B99-4B37-A161-EA6533FBBEFE}" type="presOf" srcId="{E6CD7587-F9FB-483D-B240-4D4D22DF9F9E}" destId="{AC082244-242F-4418-BFE5-6CF1112AF07A}" srcOrd="0" destOrd="0" presId="urn:microsoft.com/office/officeart/2005/8/layout/hierarchy3"/>
    <dgm:cxn modelId="{42F62E1D-923B-40F9-BF98-B44907F18942}" type="presOf" srcId="{84663E36-52E6-4A00-B15A-CBFBC54826BA}" destId="{617222AC-D10D-4570-A4A8-C2BEED3F5EB2}" srcOrd="0" destOrd="0" presId="urn:microsoft.com/office/officeart/2005/8/layout/hierarchy3"/>
    <dgm:cxn modelId="{E2C8C720-8907-4F00-9069-3912374F103D}" type="presOf" srcId="{38A340AC-7363-4D96-9AE5-D0974B69CC11}" destId="{0F01F3B6-3A65-4189-BE66-F76967992B76}" srcOrd="0" destOrd="0" presId="urn:microsoft.com/office/officeart/2005/8/layout/hierarchy3"/>
    <dgm:cxn modelId="{B21F3922-FC03-4117-A362-20833D0E15F2}" type="presOf" srcId="{ED006D81-4FF5-455E-8E3C-9018C3375063}" destId="{5C8F87AE-0F12-4080-8ABA-9CA978556B01}" srcOrd="0" destOrd="0" presId="urn:microsoft.com/office/officeart/2005/8/layout/hierarchy3"/>
    <dgm:cxn modelId="{61851123-B016-4FC5-8FC4-78BC12921DA0}" srcId="{E9A09463-D354-49FD-96E2-651055D7E7E1}" destId="{39AAE5A8-77E1-4CAC-A18A-3F832B44A2CD}" srcOrd="9" destOrd="0" parTransId="{ED006D81-4FF5-455E-8E3C-9018C3375063}" sibTransId="{DF95AC97-FE7F-4B62-8B59-10AF34C7448F}"/>
    <dgm:cxn modelId="{DA39CD23-E0C4-450C-B65C-AECDDDA9ED3A}" type="presOf" srcId="{93DEC9F2-51CE-4B08-948C-50BEEF3B17EC}" destId="{DBB9A9E7-8648-4B93-ABBE-13E1A801D965}" srcOrd="0" destOrd="0" presId="urn:microsoft.com/office/officeart/2005/8/layout/hierarchy3"/>
    <dgm:cxn modelId="{B7679626-C55D-4299-A76B-C8A0DD83FB11}" type="presOf" srcId="{26D436CF-3170-4DF6-B5C5-89E20FD493E5}" destId="{4D93A813-3102-4465-80A1-E58D86DA0E96}" srcOrd="0" destOrd="0" presId="urn:microsoft.com/office/officeart/2005/8/layout/hierarchy3"/>
    <dgm:cxn modelId="{E4902F2B-311B-4AFE-9A69-091011C26A1E}" type="presOf" srcId="{55D9262C-09AA-4646-B35F-36F68CA35E0B}" destId="{9074118C-FA77-4F68-9039-CAB2575A9C4A}" srcOrd="0" destOrd="0" presId="urn:microsoft.com/office/officeart/2005/8/layout/hierarchy3"/>
    <dgm:cxn modelId="{F9A66231-E030-48CE-AB06-5F08E448ABF4}" srcId="{952FFF65-FDB6-4B14-9D2D-6E64AE74CEF5}" destId="{E9A09463-D354-49FD-96E2-651055D7E7E1}" srcOrd="0" destOrd="0" parTransId="{DB71ECD5-1314-4002-BC8D-25137D229BD7}" sibTransId="{CDD17240-EFC5-4D21-93F3-0A632420C412}"/>
    <dgm:cxn modelId="{996E334C-57BF-44BA-881D-11B9EFA97DB1}" type="presOf" srcId="{D1DB429E-FF2C-429C-86CE-DD6A7BA08801}" destId="{33CA63BF-9707-41F6-B2C0-7ED5B2C35A0C}" srcOrd="0" destOrd="0" presId="urn:microsoft.com/office/officeart/2005/8/layout/hierarchy3"/>
    <dgm:cxn modelId="{FDE9E24D-229D-49BC-8CBE-15571DF71A1A}" type="presOf" srcId="{7EF1BF53-8497-4D98-B2DF-64F67012A1B8}" destId="{17E33FA0-03D2-4794-A806-EC4472419BAA}" srcOrd="0" destOrd="0" presId="urn:microsoft.com/office/officeart/2005/8/layout/hierarchy3"/>
    <dgm:cxn modelId="{C6789972-104A-44A7-A17C-7C6B54CBA936}" srcId="{E9A09463-D354-49FD-96E2-651055D7E7E1}" destId="{056E1949-3BBA-46E8-BCC0-DBE0CD0AF21E}" srcOrd="2" destOrd="0" parTransId="{AF52C0D3-AD14-44BB-A8F8-FBD0D3C75309}" sibTransId="{0314AE0A-E957-4E60-A3DC-38D6481E5645}"/>
    <dgm:cxn modelId="{E17EB152-CB18-4558-A264-C4B59456CFFA}" type="presOf" srcId="{39AAE5A8-77E1-4CAC-A18A-3F832B44A2CD}" destId="{8E91F0F0-D9A0-41EA-8C63-31CD965BBB3A}" srcOrd="0" destOrd="0" presId="urn:microsoft.com/office/officeart/2005/8/layout/hierarchy3"/>
    <dgm:cxn modelId="{69F5F652-4989-4D9E-B78A-8530F8D54F4F}" srcId="{E9A09463-D354-49FD-96E2-651055D7E7E1}" destId="{462E4B1E-6E39-418E-B850-89483EBD31E9}" srcOrd="6" destOrd="0" parTransId="{55D9262C-09AA-4646-B35F-36F68CA35E0B}" sibTransId="{65975E87-1E60-44F8-8483-79AF2433120B}"/>
    <dgm:cxn modelId="{AF3E6354-C119-4F3C-BA14-F2FDEF3BB6E7}" type="presOf" srcId="{462E4B1E-6E39-418E-B850-89483EBD31E9}" destId="{53831BC7-4D66-41EA-8C4B-DAE99655C831}" srcOrd="0" destOrd="0" presId="urn:microsoft.com/office/officeart/2005/8/layout/hierarchy3"/>
    <dgm:cxn modelId="{A0DCE355-9E1C-46BE-86BB-7FC5EC96E729}" srcId="{E9A09463-D354-49FD-96E2-651055D7E7E1}" destId="{84663E36-52E6-4A00-B15A-CBFBC54826BA}" srcOrd="4" destOrd="0" parTransId="{D1DB429E-FF2C-429C-86CE-DD6A7BA08801}" sibTransId="{B5720626-C1FF-45A1-AC53-AB6D8160A6E9}"/>
    <dgm:cxn modelId="{15973F58-4EC5-49CC-9900-63B39F9A8C3A}" type="presOf" srcId="{952FFF65-FDB6-4B14-9D2D-6E64AE74CEF5}" destId="{8C5C795A-1FB8-4F98-83F3-8B91B0B3F590}" srcOrd="0" destOrd="0" presId="urn:microsoft.com/office/officeart/2005/8/layout/hierarchy3"/>
    <dgm:cxn modelId="{269C4E8B-37DC-4472-A1C8-60D1BD7568A9}" type="presOf" srcId="{AF52C0D3-AD14-44BB-A8F8-FBD0D3C75309}" destId="{1F403706-B7F6-4AE1-8034-49A64CE370D7}" srcOrd="0" destOrd="0" presId="urn:microsoft.com/office/officeart/2005/8/layout/hierarchy3"/>
    <dgm:cxn modelId="{17B10290-B90C-4B66-8723-A4971DF44BA0}" type="presOf" srcId="{BB82047E-524B-4C88-BBE2-1F1347249774}" destId="{78E331C0-0712-4A23-8358-2D9F65A1A50A}" srcOrd="0" destOrd="0" presId="urn:microsoft.com/office/officeart/2005/8/layout/hierarchy3"/>
    <dgm:cxn modelId="{19087A93-2766-4070-B7BB-A393896B2665}" srcId="{E9A09463-D354-49FD-96E2-651055D7E7E1}" destId="{7EF1BF53-8497-4D98-B2DF-64F67012A1B8}" srcOrd="7" destOrd="0" parTransId="{99619F44-BDF6-4D30-94AE-5B3256900F94}" sibTransId="{CBF7D367-86CB-4880-8868-45DA5B9D8D94}"/>
    <dgm:cxn modelId="{99B6D895-EA7E-4614-A488-A367D42C2706}" srcId="{E9A09463-D354-49FD-96E2-651055D7E7E1}" destId="{26D436CF-3170-4DF6-B5C5-89E20FD493E5}" srcOrd="1" destOrd="0" parTransId="{3F93C694-09ED-4BD6-8765-C4BB3C2E3F9E}" sibTransId="{ED35B35C-FB11-422B-8905-9D1DDE0F8A30}"/>
    <dgm:cxn modelId="{581B4498-3351-4AB9-85F1-A0ED1320553F}" srcId="{E9A09463-D354-49FD-96E2-651055D7E7E1}" destId="{6FCA6EF3-1D27-4C6D-BCB7-793564ADB832}" srcOrd="0" destOrd="0" parTransId="{BB82047E-524B-4C88-BBE2-1F1347249774}" sibTransId="{1DC15D7E-2D19-442D-8068-2DC25A3601BF}"/>
    <dgm:cxn modelId="{2E18A9A3-7776-4669-9C28-4F2EA1838F25}" type="presOf" srcId="{B08BAE20-0526-4663-AD7A-519F38D7F3C3}" destId="{7ED379F1-3BA2-47EA-BCAD-1A57B5B4A78E}" srcOrd="0" destOrd="0" presId="urn:microsoft.com/office/officeart/2005/8/layout/hierarchy3"/>
    <dgm:cxn modelId="{F31673AA-11DD-4FDD-BAA3-DCB9313EA2DA}" type="presOf" srcId="{B3EAC73C-2659-4902-9661-C6F8197F724C}" destId="{6F7BA23D-B44A-45D2-A4D1-3440AE75D3DF}" srcOrd="0" destOrd="0" presId="urn:microsoft.com/office/officeart/2005/8/layout/hierarchy3"/>
    <dgm:cxn modelId="{CFA10FB3-2362-4D12-B9CF-1E1751A372E7}" srcId="{E9A09463-D354-49FD-96E2-651055D7E7E1}" destId="{38A340AC-7363-4D96-9AE5-D0974B69CC11}" srcOrd="3" destOrd="0" parTransId="{B08BAE20-0526-4663-AD7A-519F38D7F3C3}" sibTransId="{DBDD8B00-224A-4E93-9951-8882083FE8A7}"/>
    <dgm:cxn modelId="{492101B4-C5C4-44AA-823A-5D34FF9427EE}" srcId="{E9A09463-D354-49FD-96E2-651055D7E7E1}" destId="{6ABC995F-0E9B-4CD4-8068-85F77E33FF32}" srcOrd="5" destOrd="0" parTransId="{E6CD7587-F9FB-483D-B240-4D4D22DF9F9E}" sibTransId="{7A17650E-00FD-4E5F-91EB-E772BBB6C57E}"/>
    <dgm:cxn modelId="{F74E1AC4-C3DF-4CE5-A277-1BF1843F79FF}" srcId="{E9A09463-D354-49FD-96E2-651055D7E7E1}" destId="{93DEC9F2-51CE-4B08-948C-50BEEF3B17EC}" srcOrd="8" destOrd="0" parTransId="{B3EAC73C-2659-4902-9661-C6F8197F724C}" sibTransId="{A5B1E97C-F76C-48B0-B5DB-1049F76CE116}"/>
    <dgm:cxn modelId="{EF9FE1C7-D41F-4F2E-A5A2-3941AB39D0FA}" type="presOf" srcId="{E9A09463-D354-49FD-96E2-651055D7E7E1}" destId="{D7A1F359-7601-40AA-871D-6888D3CB609A}" srcOrd="1" destOrd="0" presId="urn:microsoft.com/office/officeart/2005/8/layout/hierarchy3"/>
    <dgm:cxn modelId="{EDB7ABCE-FF2D-411F-8ADB-6BD3054CE10D}" type="presOf" srcId="{6FCA6EF3-1D27-4C6D-BCB7-793564ADB832}" destId="{B23E8739-E43A-4EF4-AC4E-968C5D16AE33}" srcOrd="0" destOrd="0" presId="urn:microsoft.com/office/officeart/2005/8/layout/hierarchy3"/>
    <dgm:cxn modelId="{CDA273CF-4FDC-4E82-87F5-75F49228C5BD}" type="presOf" srcId="{6ABC995F-0E9B-4CD4-8068-85F77E33FF32}" destId="{57CFA731-B92C-4D59-81E2-713FB4C2A7D4}" srcOrd="0" destOrd="0" presId="urn:microsoft.com/office/officeart/2005/8/layout/hierarchy3"/>
    <dgm:cxn modelId="{BB95CBDA-22D0-4A12-BEE8-9DF0F6F8DD3E}" type="presOf" srcId="{056E1949-3BBA-46E8-BCC0-DBE0CD0AF21E}" destId="{F5955BAA-ABA0-4D96-9933-755CAB140864}" srcOrd="0" destOrd="0" presId="urn:microsoft.com/office/officeart/2005/8/layout/hierarchy3"/>
    <dgm:cxn modelId="{8C5ECFE7-037C-4285-B795-1414F3142C95}" type="presOf" srcId="{99619F44-BDF6-4D30-94AE-5B3256900F94}" destId="{62C2990F-ACF4-4A42-8B2F-4B587F1BC1CC}" srcOrd="0" destOrd="0" presId="urn:microsoft.com/office/officeart/2005/8/layout/hierarchy3"/>
    <dgm:cxn modelId="{9D7A71EB-3D2F-4BAD-9CA6-446F13D042FE}" type="presOf" srcId="{E9A09463-D354-49FD-96E2-651055D7E7E1}" destId="{B6A31D6D-6548-441D-B52E-6890E53F3445}" srcOrd="0" destOrd="0" presId="urn:microsoft.com/office/officeart/2005/8/layout/hierarchy3"/>
    <dgm:cxn modelId="{1500450E-1A5F-40B2-9714-16A201375C2F}" type="presParOf" srcId="{8C5C795A-1FB8-4F98-83F3-8B91B0B3F590}" destId="{1E372781-87A5-490D-A8F5-F1A1DC1D03F4}" srcOrd="0" destOrd="0" presId="urn:microsoft.com/office/officeart/2005/8/layout/hierarchy3"/>
    <dgm:cxn modelId="{19992D2C-94B4-450B-8DD7-CB132711F57F}" type="presParOf" srcId="{1E372781-87A5-490D-A8F5-F1A1DC1D03F4}" destId="{7DF8BFC1-A18A-4875-909A-A9006689BF51}" srcOrd="0" destOrd="0" presId="urn:microsoft.com/office/officeart/2005/8/layout/hierarchy3"/>
    <dgm:cxn modelId="{640C3BE1-0950-44C1-A8E0-F0B25D591C63}" type="presParOf" srcId="{7DF8BFC1-A18A-4875-909A-A9006689BF51}" destId="{B6A31D6D-6548-441D-B52E-6890E53F3445}" srcOrd="0" destOrd="0" presId="urn:microsoft.com/office/officeart/2005/8/layout/hierarchy3"/>
    <dgm:cxn modelId="{649B1C36-995A-4325-8CA9-D839A64846DB}" type="presParOf" srcId="{7DF8BFC1-A18A-4875-909A-A9006689BF51}" destId="{D7A1F359-7601-40AA-871D-6888D3CB609A}" srcOrd="1" destOrd="0" presId="urn:microsoft.com/office/officeart/2005/8/layout/hierarchy3"/>
    <dgm:cxn modelId="{69A41285-A2C6-46D8-80EB-CEE896E22219}" type="presParOf" srcId="{1E372781-87A5-490D-A8F5-F1A1DC1D03F4}" destId="{53A4CF46-9718-453F-8632-987F64C71AA5}" srcOrd="1" destOrd="0" presId="urn:microsoft.com/office/officeart/2005/8/layout/hierarchy3"/>
    <dgm:cxn modelId="{5B59B5CC-D742-4CE0-93A7-3A3F34F146FC}" type="presParOf" srcId="{53A4CF46-9718-453F-8632-987F64C71AA5}" destId="{78E331C0-0712-4A23-8358-2D9F65A1A50A}" srcOrd="0" destOrd="0" presId="urn:microsoft.com/office/officeart/2005/8/layout/hierarchy3"/>
    <dgm:cxn modelId="{D5DDA0AF-D261-4FB3-A037-EB3E044FE950}" type="presParOf" srcId="{53A4CF46-9718-453F-8632-987F64C71AA5}" destId="{B23E8739-E43A-4EF4-AC4E-968C5D16AE33}" srcOrd="1" destOrd="0" presId="urn:microsoft.com/office/officeart/2005/8/layout/hierarchy3"/>
    <dgm:cxn modelId="{B4177681-E579-4E3B-A7A1-767FC06E13D6}" type="presParOf" srcId="{53A4CF46-9718-453F-8632-987F64C71AA5}" destId="{A71E99BE-95D7-439D-873B-E7B4A97EEF63}" srcOrd="2" destOrd="0" presId="urn:microsoft.com/office/officeart/2005/8/layout/hierarchy3"/>
    <dgm:cxn modelId="{8B10ABA0-89A5-4D31-93F8-019364B23F71}" type="presParOf" srcId="{53A4CF46-9718-453F-8632-987F64C71AA5}" destId="{4D93A813-3102-4465-80A1-E58D86DA0E96}" srcOrd="3" destOrd="0" presId="urn:microsoft.com/office/officeart/2005/8/layout/hierarchy3"/>
    <dgm:cxn modelId="{58CFD0A5-A9B9-4C47-A15C-62A8DA26F1DE}" type="presParOf" srcId="{53A4CF46-9718-453F-8632-987F64C71AA5}" destId="{1F403706-B7F6-4AE1-8034-49A64CE370D7}" srcOrd="4" destOrd="0" presId="urn:microsoft.com/office/officeart/2005/8/layout/hierarchy3"/>
    <dgm:cxn modelId="{98A56968-4D16-4746-A4B9-F3BED608E286}" type="presParOf" srcId="{53A4CF46-9718-453F-8632-987F64C71AA5}" destId="{F5955BAA-ABA0-4D96-9933-755CAB140864}" srcOrd="5" destOrd="0" presId="urn:microsoft.com/office/officeart/2005/8/layout/hierarchy3"/>
    <dgm:cxn modelId="{67C1C39E-30B6-4CE8-B23B-ECD85C48DF4B}" type="presParOf" srcId="{53A4CF46-9718-453F-8632-987F64C71AA5}" destId="{7ED379F1-3BA2-47EA-BCAD-1A57B5B4A78E}" srcOrd="6" destOrd="0" presId="urn:microsoft.com/office/officeart/2005/8/layout/hierarchy3"/>
    <dgm:cxn modelId="{1FB90A8A-4CE7-42F9-818C-F22AE2154700}" type="presParOf" srcId="{53A4CF46-9718-453F-8632-987F64C71AA5}" destId="{0F01F3B6-3A65-4189-BE66-F76967992B76}" srcOrd="7" destOrd="0" presId="urn:microsoft.com/office/officeart/2005/8/layout/hierarchy3"/>
    <dgm:cxn modelId="{ED9772BB-C9C8-403A-ABBE-0EC517E0A08A}" type="presParOf" srcId="{53A4CF46-9718-453F-8632-987F64C71AA5}" destId="{33CA63BF-9707-41F6-B2C0-7ED5B2C35A0C}" srcOrd="8" destOrd="0" presId="urn:microsoft.com/office/officeart/2005/8/layout/hierarchy3"/>
    <dgm:cxn modelId="{1356F739-FF45-45D0-99DA-92FEEEEFEE55}" type="presParOf" srcId="{53A4CF46-9718-453F-8632-987F64C71AA5}" destId="{617222AC-D10D-4570-A4A8-C2BEED3F5EB2}" srcOrd="9" destOrd="0" presId="urn:microsoft.com/office/officeart/2005/8/layout/hierarchy3"/>
    <dgm:cxn modelId="{56128A21-2178-43D2-8FD9-01CB63EB6AD2}" type="presParOf" srcId="{53A4CF46-9718-453F-8632-987F64C71AA5}" destId="{AC082244-242F-4418-BFE5-6CF1112AF07A}" srcOrd="10" destOrd="0" presId="urn:microsoft.com/office/officeart/2005/8/layout/hierarchy3"/>
    <dgm:cxn modelId="{40D04050-FF05-4B87-A71D-60093E97718A}" type="presParOf" srcId="{53A4CF46-9718-453F-8632-987F64C71AA5}" destId="{57CFA731-B92C-4D59-81E2-713FB4C2A7D4}" srcOrd="11" destOrd="0" presId="urn:microsoft.com/office/officeart/2005/8/layout/hierarchy3"/>
    <dgm:cxn modelId="{980CB0C5-3327-493C-94D5-310EC6E563D9}" type="presParOf" srcId="{53A4CF46-9718-453F-8632-987F64C71AA5}" destId="{9074118C-FA77-4F68-9039-CAB2575A9C4A}" srcOrd="12" destOrd="0" presId="urn:microsoft.com/office/officeart/2005/8/layout/hierarchy3"/>
    <dgm:cxn modelId="{1E4E399A-80CF-432A-85C1-EA9C345DE1B7}" type="presParOf" srcId="{53A4CF46-9718-453F-8632-987F64C71AA5}" destId="{53831BC7-4D66-41EA-8C4B-DAE99655C831}" srcOrd="13" destOrd="0" presId="urn:microsoft.com/office/officeart/2005/8/layout/hierarchy3"/>
    <dgm:cxn modelId="{15E9D613-CF50-428A-915D-80D15EF6927D}" type="presParOf" srcId="{53A4CF46-9718-453F-8632-987F64C71AA5}" destId="{62C2990F-ACF4-4A42-8B2F-4B587F1BC1CC}" srcOrd="14" destOrd="0" presId="urn:microsoft.com/office/officeart/2005/8/layout/hierarchy3"/>
    <dgm:cxn modelId="{C59826C2-EB74-4982-9818-06956BEDC69D}" type="presParOf" srcId="{53A4CF46-9718-453F-8632-987F64C71AA5}" destId="{17E33FA0-03D2-4794-A806-EC4472419BAA}" srcOrd="15" destOrd="0" presId="urn:microsoft.com/office/officeart/2005/8/layout/hierarchy3"/>
    <dgm:cxn modelId="{871DA65C-F341-4EE8-BFA1-D46BDF6BA83C}" type="presParOf" srcId="{53A4CF46-9718-453F-8632-987F64C71AA5}" destId="{6F7BA23D-B44A-45D2-A4D1-3440AE75D3DF}" srcOrd="16" destOrd="0" presId="urn:microsoft.com/office/officeart/2005/8/layout/hierarchy3"/>
    <dgm:cxn modelId="{E3CBE24B-DC26-46BC-8489-50A5061D271C}" type="presParOf" srcId="{53A4CF46-9718-453F-8632-987F64C71AA5}" destId="{DBB9A9E7-8648-4B93-ABBE-13E1A801D965}" srcOrd="17" destOrd="0" presId="urn:microsoft.com/office/officeart/2005/8/layout/hierarchy3"/>
    <dgm:cxn modelId="{F00DBA00-B65E-44D3-BC3D-CD6A52BCC28B}" type="presParOf" srcId="{53A4CF46-9718-453F-8632-987F64C71AA5}" destId="{5C8F87AE-0F12-4080-8ABA-9CA978556B01}" srcOrd="18" destOrd="0" presId="urn:microsoft.com/office/officeart/2005/8/layout/hierarchy3"/>
    <dgm:cxn modelId="{DB6BE11C-89C4-4AB8-9A06-B47E33AD0C71}" type="presParOf" srcId="{53A4CF46-9718-453F-8632-987F64C71AA5}" destId="{8E91F0F0-D9A0-41EA-8C63-31CD965BBB3A}" srcOrd="1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3BC58-BF16-4CBD-A252-6991C996E75E}">
      <dsp:nvSpPr>
        <dsp:cNvPr id="0" name=""/>
        <dsp:cNvSpPr/>
      </dsp:nvSpPr>
      <dsp:spPr>
        <a:xfrm>
          <a:off x="0" y="212643"/>
          <a:ext cx="5553757" cy="282660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kern="1200" dirty="0">
              <a:effectLst/>
              <a:latin typeface="Arial" panose="020B0604020202020204" pitchFamily="34" charset="0"/>
              <a:ea typeface="Times New Roman" panose="02020603050405020304" pitchFamily="18" charset="0"/>
              <a:cs typeface="Times New Roman" panose="02020603050405020304" pitchFamily="18" charset="0"/>
            </a:rPr>
            <a:t>la quantité d'informations à faire apparaître dans le rapport est telle qu'il est difficile de les synthétiser en 12 pages. </a:t>
          </a:r>
        </a:p>
        <a:p>
          <a:pPr marL="0" lvl="0" indent="0" algn="ctr" defTabSz="977900">
            <a:lnSpc>
              <a:spcPct val="90000"/>
            </a:lnSpc>
            <a:spcBef>
              <a:spcPct val="0"/>
            </a:spcBef>
            <a:spcAft>
              <a:spcPct val="35000"/>
            </a:spcAft>
            <a:buNone/>
          </a:pPr>
          <a:r>
            <a:rPr lang="fr-FR" sz="2200" b="1" kern="12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La personne dont le rapport fait moins de 12 pages envoie souvent un message négatif </a:t>
          </a:r>
          <a:r>
            <a:rPr lang="fr-FR" sz="2200" kern="1200" dirty="0">
              <a:effectLst/>
              <a:latin typeface="Arial" panose="020B0604020202020204" pitchFamily="34" charset="0"/>
              <a:ea typeface="Times New Roman" panose="02020603050405020304" pitchFamily="18" charset="0"/>
              <a:cs typeface="Times New Roman" panose="02020603050405020304" pitchFamily="18" charset="0"/>
            </a:rPr>
            <a:t>au jury car il peut révéler un manque de travail et d’investissement.</a:t>
          </a:r>
          <a:endParaRPr lang="fr-FR" sz="2200" kern="1200" dirty="0"/>
        </a:p>
      </dsp:txBody>
      <dsp:txXfrm>
        <a:off x="0" y="212643"/>
        <a:ext cx="5553757" cy="2826603"/>
      </dsp:txXfrm>
    </dsp:sp>
    <dsp:sp modelId="{7469967D-7BC6-4314-A369-CCF08D4D61D1}">
      <dsp:nvSpPr>
        <dsp:cNvPr id="0" name=""/>
        <dsp:cNvSpPr/>
      </dsp:nvSpPr>
      <dsp:spPr>
        <a:xfrm>
          <a:off x="6026579" y="182823"/>
          <a:ext cx="4912354" cy="282660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kern="1200" dirty="0">
              <a:effectLst/>
              <a:latin typeface="Arial" panose="020B0604020202020204" pitchFamily="34" charset="0"/>
              <a:ea typeface="Times New Roman" panose="02020603050405020304" pitchFamily="18" charset="0"/>
              <a:cs typeface="Times New Roman" panose="02020603050405020304" pitchFamily="18" charset="0"/>
            </a:rPr>
            <a:t>Il est inutile d'augmenter le volume en grossissant les tailles de caractères, en aérant la mise en page, en paramétrant de grandes marges ou un interligne de 2. </a:t>
          </a:r>
        </a:p>
        <a:p>
          <a:pPr marL="0" lvl="0" indent="0" algn="ctr" defTabSz="977900">
            <a:lnSpc>
              <a:spcPct val="90000"/>
            </a:lnSpc>
            <a:spcBef>
              <a:spcPct val="0"/>
            </a:spcBef>
            <a:spcAft>
              <a:spcPct val="35000"/>
            </a:spcAft>
            <a:buNone/>
          </a:pPr>
          <a:r>
            <a:rPr lang="fr-FR" sz="2200" b="1" kern="12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Le jury n'est pas dupe...</a:t>
          </a:r>
        </a:p>
      </dsp:txBody>
      <dsp:txXfrm>
        <a:off x="6026579" y="182823"/>
        <a:ext cx="4912354" cy="2826603"/>
      </dsp:txXfrm>
    </dsp:sp>
    <dsp:sp modelId="{1E17EBE9-9789-4439-B73F-F4EF27927D3B}">
      <dsp:nvSpPr>
        <dsp:cNvPr id="0" name=""/>
        <dsp:cNvSpPr/>
      </dsp:nvSpPr>
      <dsp:spPr>
        <a:xfrm>
          <a:off x="1744144" y="3467100"/>
          <a:ext cx="7450644" cy="176100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Le candidat doit apporter à l’épreuve tous les documents élaborés dans le cadre de son projet (y compris les brouillons) </a:t>
          </a:r>
          <a:r>
            <a:rPr lang="fr-FR" sz="2200" kern="1200" dirty="0">
              <a:effectLst/>
              <a:latin typeface="Arial" panose="020B0604020202020204" pitchFamily="34" charset="0"/>
              <a:ea typeface="Times New Roman" panose="02020603050405020304" pitchFamily="18" charset="0"/>
              <a:cs typeface="Times New Roman" panose="02020603050405020304" pitchFamily="18" charset="0"/>
            </a:rPr>
            <a:t>qui peuvent soutenir sa présentation et prouver la réalité de son travail.</a:t>
          </a:r>
        </a:p>
      </dsp:txBody>
      <dsp:txXfrm>
        <a:off x="1744144" y="3467100"/>
        <a:ext cx="7450644" cy="1761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B5BD7-1A72-4F8D-9E43-B61AEEEF5263}">
      <dsp:nvSpPr>
        <dsp:cNvPr id="0" name=""/>
        <dsp:cNvSpPr/>
      </dsp:nvSpPr>
      <dsp:spPr>
        <a:xfrm>
          <a:off x="542086" y="1309"/>
          <a:ext cx="5929917" cy="42437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None/>
          </a:pPr>
          <a:r>
            <a:rPr lang="fr-FR" sz="1600" b="1" kern="1200" dirty="0">
              <a:latin typeface="Arial" panose="020B0604020202020204" pitchFamily="34" charset="0"/>
              <a:cs typeface="Arial" panose="020B0604020202020204" pitchFamily="34" charset="0"/>
            </a:rPr>
            <a:t>Analyse des éléments du contexte </a:t>
          </a:r>
          <a:r>
            <a:rPr lang="fr-FR" sz="1600" b="1" i="1" kern="1200" dirty="0">
              <a:latin typeface="Arial" panose="020B0604020202020204" pitchFamily="34" charset="0"/>
              <a:cs typeface="Arial" panose="020B0604020202020204" pitchFamily="34" charset="0"/>
            </a:rPr>
            <a:t>(3 pages)</a:t>
          </a:r>
        </a:p>
      </dsp:txBody>
      <dsp:txXfrm>
        <a:off x="554516" y="13739"/>
        <a:ext cx="5905057" cy="399519"/>
      </dsp:txXfrm>
    </dsp:sp>
    <dsp:sp modelId="{CE47C7BC-B652-4850-9121-096B59B0857F}">
      <dsp:nvSpPr>
        <dsp:cNvPr id="0" name=""/>
        <dsp:cNvSpPr/>
      </dsp:nvSpPr>
      <dsp:spPr>
        <a:xfrm>
          <a:off x="1135078" y="425688"/>
          <a:ext cx="592991" cy="318284"/>
        </a:xfrm>
        <a:custGeom>
          <a:avLst/>
          <a:gdLst/>
          <a:ahLst/>
          <a:cxnLst/>
          <a:rect l="0" t="0" r="0" b="0"/>
          <a:pathLst>
            <a:path>
              <a:moveTo>
                <a:pt x="0" y="0"/>
              </a:moveTo>
              <a:lnTo>
                <a:pt x="0" y="318284"/>
              </a:lnTo>
              <a:lnTo>
                <a:pt x="592991" y="31828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A98391-DDC0-41A1-8E20-C0A49046BE4F}">
      <dsp:nvSpPr>
        <dsp:cNvPr id="0" name=""/>
        <dsp:cNvSpPr/>
      </dsp:nvSpPr>
      <dsp:spPr>
        <a:xfrm>
          <a:off x="1728069" y="531783"/>
          <a:ext cx="9054009" cy="42437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fr-FR" sz="1600" b="1" kern="1200" dirty="0">
              <a:latin typeface="Arial" panose="020B0604020202020204" pitchFamily="34" charset="0"/>
              <a:cs typeface="Arial" panose="020B0604020202020204" pitchFamily="34" charset="0"/>
            </a:rPr>
            <a:t>Fiche d’identité </a:t>
          </a:r>
          <a:r>
            <a:rPr lang="fr-FR" sz="1600" b="1" i="1" kern="1200" dirty="0">
              <a:latin typeface="Arial" panose="020B0604020202020204" pitchFamily="34" charset="0"/>
              <a:cs typeface="Arial" panose="020B0604020202020204" pitchFamily="34" charset="0"/>
            </a:rPr>
            <a:t>(raison sociale, statut, capital, implantation géographique…)</a:t>
          </a:r>
          <a:endParaRPr lang="fr-FR" sz="1600" b="1" kern="1200" dirty="0">
            <a:latin typeface="Arial" panose="020B0604020202020204" pitchFamily="34" charset="0"/>
            <a:cs typeface="Arial" panose="020B0604020202020204" pitchFamily="34" charset="0"/>
          </a:endParaRPr>
        </a:p>
      </dsp:txBody>
      <dsp:txXfrm>
        <a:off x="1740499" y="544213"/>
        <a:ext cx="9029149" cy="399519"/>
      </dsp:txXfrm>
    </dsp:sp>
    <dsp:sp modelId="{4CCFEC21-BE4B-4B99-9BCA-03385FC44B7C}">
      <dsp:nvSpPr>
        <dsp:cNvPr id="0" name=""/>
        <dsp:cNvSpPr/>
      </dsp:nvSpPr>
      <dsp:spPr>
        <a:xfrm>
          <a:off x="1135078" y="425688"/>
          <a:ext cx="592991" cy="848759"/>
        </a:xfrm>
        <a:custGeom>
          <a:avLst/>
          <a:gdLst/>
          <a:ahLst/>
          <a:cxnLst/>
          <a:rect l="0" t="0" r="0" b="0"/>
          <a:pathLst>
            <a:path>
              <a:moveTo>
                <a:pt x="0" y="0"/>
              </a:moveTo>
              <a:lnTo>
                <a:pt x="0" y="848759"/>
              </a:lnTo>
              <a:lnTo>
                <a:pt x="592991" y="84875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1CCACF-EAA1-4BCD-AA44-5A173C065F8A}">
      <dsp:nvSpPr>
        <dsp:cNvPr id="0" name=""/>
        <dsp:cNvSpPr/>
      </dsp:nvSpPr>
      <dsp:spPr>
        <a:xfrm>
          <a:off x="1728069" y="1062258"/>
          <a:ext cx="9054009" cy="42437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fr-FR" sz="1600" b="1" kern="1200" dirty="0">
              <a:latin typeface="Arial" panose="020B0604020202020204" pitchFamily="34" charset="0"/>
              <a:cs typeface="Arial" panose="020B0604020202020204" pitchFamily="34" charset="0"/>
            </a:rPr>
            <a:t>Effectif </a:t>
          </a:r>
          <a:r>
            <a:rPr lang="fr-FR" sz="1600" b="1" i="1" kern="1200" dirty="0">
              <a:latin typeface="Arial" panose="020B0604020202020204" pitchFamily="34" charset="0"/>
              <a:cs typeface="Arial" panose="020B0604020202020204" pitchFamily="34" charset="0"/>
            </a:rPr>
            <a:t>(total, par établissement, répartition homme/femme…)</a:t>
          </a:r>
          <a:endParaRPr lang="fr-FR" sz="1600" b="1" kern="1200" dirty="0">
            <a:latin typeface="Arial" panose="020B0604020202020204" pitchFamily="34" charset="0"/>
            <a:cs typeface="Arial" panose="020B0604020202020204" pitchFamily="34" charset="0"/>
          </a:endParaRPr>
        </a:p>
      </dsp:txBody>
      <dsp:txXfrm>
        <a:off x="1740499" y="1074688"/>
        <a:ext cx="9029149" cy="399519"/>
      </dsp:txXfrm>
    </dsp:sp>
    <dsp:sp modelId="{BD053745-E415-4F64-9C03-ED61A63BD7DE}">
      <dsp:nvSpPr>
        <dsp:cNvPr id="0" name=""/>
        <dsp:cNvSpPr/>
      </dsp:nvSpPr>
      <dsp:spPr>
        <a:xfrm>
          <a:off x="1135078" y="425688"/>
          <a:ext cx="592991" cy="1379234"/>
        </a:xfrm>
        <a:custGeom>
          <a:avLst/>
          <a:gdLst/>
          <a:ahLst/>
          <a:cxnLst/>
          <a:rect l="0" t="0" r="0" b="0"/>
          <a:pathLst>
            <a:path>
              <a:moveTo>
                <a:pt x="0" y="0"/>
              </a:moveTo>
              <a:lnTo>
                <a:pt x="0" y="1379234"/>
              </a:lnTo>
              <a:lnTo>
                <a:pt x="592991" y="137923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949382-B76F-4B7F-84A6-2F4F65EBEC37}">
      <dsp:nvSpPr>
        <dsp:cNvPr id="0" name=""/>
        <dsp:cNvSpPr/>
      </dsp:nvSpPr>
      <dsp:spPr>
        <a:xfrm>
          <a:off x="1728069" y="1592733"/>
          <a:ext cx="9054009" cy="42437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fr-FR" sz="1600" b="1" kern="1200" dirty="0">
              <a:latin typeface="Arial" panose="020B0604020202020204" pitchFamily="34" charset="0"/>
              <a:cs typeface="Arial" panose="020B0604020202020204" pitchFamily="34" charset="0"/>
            </a:rPr>
            <a:t>Activité et impact sur les risques ou la démarche qualité</a:t>
          </a:r>
        </a:p>
      </dsp:txBody>
      <dsp:txXfrm>
        <a:off x="1740499" y="1605163"/>
        <a:ext cx="9029149" cy="399519"/>
      </dsp:txXfrm>
    </dsp:sp>
    <dsp:sp modelId="{2ECBB9B8-34C3-4C28-B186-8B04BC210711}">
      <dsp:nvSpPr>
        <dsp:cNvPr id="0" name=""/>
        <dsp:cNvSpPr/>
      </dsp:nvSpPr>
      <dsp:spPr>
        <a:xfrm>
          <a:off x="1135078" y="425688"/>
          <a:ext cx="592991" cy="1909708"/>
        </a:xfrm>
        <a:custGeom>
          <a:avLst/>
          <a:gdLst/>
          <a:ahLst/>
          <a:cxnLst/>
          <a:rect l="0" t="0" r="0" b="0"/>
          <a:pathLst>
            <a:path>
              <a:moveTo>
                <a:pt x="0" y="0"/>
              </a:moveTo>
              <a:lnTo>
                <a:pt x="0" y="1909708"/>
              </a:lnTo>
              <a:lnTo>
                <a:pt x="592991" y="190970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92245C-8F67-497E-8488-CE436113354B}">
      <dsp:nvSpPr>
        <dsp:cNvPr id="0" name=""/>
        <dsp:cNvSpPr/>
      </dsp:nvSpPr>
      <dsp:spPr>
        <a:xfrm>
          <a:off x="1728069" y="2123207"/>
          <a:ext cx="9054009" cy="42437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fr-FR" sz="1600" b="1" kern="1200" dirty="0">
              <a:latin typeface="Arial" panose="020B0604020202020204" pitchFamily="34" charset="0"/>
              <a:cs typeface="Arial" panose="020B0604020202020204" pitchFamily="34" charset="0"/>
            </a:rPr>
            <a:t>Chiffre d’affaires et marché </a:t>
          </a:r>
          <a:r>
            <a:rPr lang="fr-FR" sz="1600" b="1" i="1" kern="1200" dirty="0">
              <a:latin typeface="Arial" panose="020B0604020202020204" pitchFamily="34" charset="0"/>
              <a:cs typeface="Arial" panose="020B0604020202020204" pitchFamily="34" charset="0"/>
            </a:rPr>
            <a:t>(part de marché)</a:t>
          </a:r>
          <a:endParaRPr lang="fr-FR" sz="1600" b="1" kern="1200" dirty="0">
            <a:latin typeface="Arial" panose="020B0604020202020204" pitchFamily="34" charset="0"/>
            <a:cs typeface="Arial" panose="020B0604020202020204" pitchFamily="34" charset="0"/>
          </a:endParaRPr>
        </a:p>
      </dsp:txBody>
      <dsp:txXfrm>
        <a:off x="1740499" y="2135637"/>
        <a:ext cx="9029149" cy="399519"/>
      </dsp:txXfrm>
    </dsp:sp>
    <dsp:sp modelId="{188074BC-23ED-444C-A698-761CCD33CFA3}">
      <dsp:nvSpPr>
        <dsp:cNvPr id="0" name=""/>
        <dsp:cNvSpPr/>
      </dsp:nvSpPr>
      <dsp:spPr>
        <a:xfrm>
          <a:off x="1135078" y="425688"/>
          <a:ext cx="592991" cy="2440183"/>
        </a:xfrm>
        <a:custGeom>
          <a:avLst/>
          <a:gdLst/>
          <a:ahLst/>
          <a:cxnLst/>
          <a:rect l="0" t="0" r="0" b="0"/>
          <a:pathLst>
            <a:path>
              <a:moveTo>
                <a:pt x="0" y="0"/>
              </a:moveTo>
              <a:lnTo>
                <a:pt x="0" y="2440183"/>
              </a:lnTo>
              <a:lnTo>
                <a:pt x="592991" y="244018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2FA357-DDCB-4C76-82A7-45E76F8ECC68}">
      <dsp:nvSpPr>
        <dsp:cNvPr id="0" name=""/>
        <dsp:cNvSpPr/>
      </dsp:nvSpPr>
      <dsp:spPr>
        <a:xfrm>
          <a:off x="1728069" y="2653682"/>
          <a:ext cx="9054009" cy="42437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fr-FR" sz="1600" b="1" kern="1200" dirty="0">
              <a:latin typeface="Arial" panose="020B0604020202020204" pitchFamily="34" charset="0"/>
              <a:cs typeface="Arial" panose="020B0604020202020204" pitchFamily="34" charset="0"/>
            </a:rPr>
            <a:t>Type de clientèle </a:t>
          </a:r>
          <a:r>
            <a:rPr lang="fr-FR" sz="1600" b="1" i="1" kern="1200" dirty="0">
              <a:latin typeface="Arial" panose="020B0604020202020204" pitchFamily="34" charset="0"/>
              <a:cs typeface="Arial" panose="020B0604020202020204" pitchFamily="34" charset="0"/>
            </a:rPr>
            <a:t>(segmentation, répartition géographique…)</a:t>
          </a:r>
          <a:endParaRPr lang="fr-FR" sz="1600" b="1" kern="1200" dirty="0">
            <a:latin typeface="Arial" panose="020B0604020202020204" pitchFamily="34" charset="0"/>
            <a:cs typeface="Arial" panose="020B0604020202020204" pitchFamily="34" charset="0"/>
          </a:endParaRPr>
        </a:p>
      </dsp:txBody>
      <dsp:txXfrm>
        <a:off x="1740499" y="2666112"/>
        <a:ext cx="9029149" cy="399519"/>
      </dsp:txXfrm>
    </dsp:sp>
    <dsp:sp modelId="{8FFD6B73-F2C8-4097-BD06-6BDBD6040547}">
      <dsp:nvSpPr>
        <dsp:cNvPr id="0" name=""/>
        <dsp:cNvSpPr/>
      </dsp:nvSpPr>
      <dsp:spPr>
        <a:xfrm>
          <a:off x="1135078" y="425688"/>
          <a:ext cx="592991" cy="2970658"/>
        </a:xfrm>
        <a:custGeom>
          <a:avLst/>
          <a:gdLst/>
          <a:ahLst/>
          <a:cxnLst/>
          <a:rect l="0" t="0" r="0" b="0"/>
          <a:pathLst>
            <a:path>
              <a:moveTo>
                <a:pt x="0" y="0"/>
              </a:moveTo>
              <a:lnTo>
                <a:pt x="0" y="2970658"/>
              </a:lnTo>
              <a:lnTo>
                <a:pt x="592991" y="297065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B31262-553C-4D88-8C35-B261E186D757}">
      <dsp:nvSpPr>
        <dsp:cNvPr id="0" name=""/>
        <dsp:cNvSpPr/>
      </dsp:nvSpPr>
      <dsp:spPr>
        <a:xfrm>
          <a:off x="1728069" y="3184157"/>
          <a:ext cx="9054009" cy="42437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fr-FR" sz="1600" b="1" kern="1200" dirty="0">
              <a:latin typeface="Arial" panose="020B0604020202020204" pitchFamily="34" charset="0"/>
              <a:cs typeface="Arial" panose="020B0604020202020204" pitchFamily="34" charset="0"/>
            </a:rPr>
            <a:t>Politique de communication </a:t>
          </a:r>
          <a:r>
            <a:rPr lang="fr-FR" sz="1600" b="1" i="1" kern="1200" dirty="0">
              <a:latin typeface="Arial" panose="020B0604020202020204" pitchFamily="34" charset="0"/>
              <a:cs typeface="Arial" panose="020B0604020202020204" pitchFamily="34" charset="0"/>
            </a:rPr>
            <a:t>(Web et hors web)</a:t>
          </a:r>
          <a:endParaRPr lang="fr-FR" sz="1600" b="1" kern="1200" dirty="0">
            <a:latin typeface="Arial" panose="020B0604020202020204" pitchFamily="34" charset="0"/>
            <a:cs typeface="Arial" panose="020B0604020202020204" pitchFamily="34" charset="0"/>
          </a:endParaRPr>
        </a:p>
      </dsp:txBody>
      <dsp:txXfrm>
        <a:off x="1740499" y="3196587"/>
        <a:ext cx="9029149" cy="399519"/>
      </dsp:txXfrm>
    </dsp:sp>
    <dsp:sp modelId="{C123F1F9-FF43-4566-9E8C-FD4341C9B083}">
      <dsp:nvSpPr>
        <dsp:cNvPr id="0" name=""/>
        <dsp:cNvSpPr/>
      </dsp:nvSpPr>
      <dsp:spPr>
        <a:xfrm>
          <a:off x="1135078" y="425688"/>
          <a:ext cx="592991" cy="3501132"/>
        </a:xfrm>
        <a:custGeom>
          <a:avLst/>
          <a:gdLst/>
          <a:ahLst/>
          <a:cxnLst/>
          <a:rect l="0" t="0" r="0" b="0"/>
          <a:pathLst>
            <a:path>
              <a:moveTo>
                <a:pt x="0" y="0"/>
              </a:moveTo>
              <a:lnTo>
                <a:pt x="0" y="3501132"/>
              </a:lnTo>
              <a:lnTo>
                <a:pt x="592991" y="350113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1D044C-0C23-4E5A-A2EF-CBABFC8BA224}">
      <dsp:nvSpPr>
        <dsp:cNvPr id="0" name=""/>
        <dsp:cNvSpPr/>
      </dsp:nvSpPr>
      <dsp:spPr>
        <a:xfrm>
          <a:off x="1728069" y="3714632"/>
          <a:ext cx="9054009" cy="42437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fr-FR" sz="1600" b="1" kern="1200" dirty="0">
              <a:latin typeface="Arial" panose="020B0604020202020204" pitchFamily="34" charset="0"/>
              <a:cs typeface="Arial" panose="020B0604020202020204" pitchFamily="34" charset="0"/>
            </a:rPr>
            <a:t>Certification-label</a:t>
          </a:r>
        </a:p>
      </dsp:txBody>
      <dsp:txXfrm>
        <a:off x="1740499" y="3727062"/>
        <a:ext cx="9029149" cy="399519"/>
      </dsp:txXfrm>
    </dsp:sp>
    <dsp:sp modelId="{A03D1902-0D12-4CB0-9837-1C416840C628}">
      <dsp:nvSpPr>
        <dsp:cNvPr id="0" name=""/>
        <dsp:cNvSpPr/>
      </dsp:nvSpPr>
      <dsp:spPr>
        <a:xfrm>
          <a:off x="1135078" y="425688"/>
          <a:ext cx="592991" cy="4090159"/>
        </a:xfrm>
        <a:custGeom>
          <a:avLst/>
          <a:gdLst/>
          <a:ahLst/>
          <a:cxnLst/>
          <a:rect l="0" t="0" r="0" b="0"/>
          <a:pathLst>
            <a:path>
              <a:moveTo>
                <a:pt x="0" y="0"/>
              </a:moveTo>
              <a:lnTo>
                <a:pt x="0" y="4090159"/>
              </a:lnTo>
              <a:lnTo>
                <a:pt x="592991" y="409015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3C0EEE-893E-40F5-812E-6E9621FBACA7}">
      <dsp:nvSpPr>
        <dsp:cNvPr id="0" name=""/>
        <dsp:cNvSpPr/>
      </dsp:nvSpPr>
      <dsp:spPr>
        <a:xfrm>
          <a:off x="1728069" y="4245106"/>
          <a:ext cx="9054009" cy="54148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fr-FR" sz="1600" b="1" kern="1200" dirty="0">
              <a:latin typeface="Arial" panose="020B0604020202020204" pitchFamily="34" charset="0"/>
              <a:cs typeface="Arial" panose="020B0604020202020204" pitchFamily="34" charset="0"/>
            </a:rPr>
            <a:t>Environnement numérique (</a:t>
          </a:r>
          <a:r>
            <a:rPr lang="fr-FR" sz="1600" b="1" i="1" kern="1200" dirty="0">
              <a:latin typeface="Arial" panose="020B0604020202020204" pitchFamily="34" charset="0"/>
              <a:cs typeface="Arial" panose="020B0604020202020204" pitchFamily="34" charset="0"/>
            </a:rPr>
            <a:t>matériel : réseaux, plateforme collaborative… Logiciels : office et applications métier… Mode d’utilisation local, cloud, SaaS… Sécurité…)</a:t>
          </a:r>
          <a:endParaRPr lang="fr-FR" sz="1600" b="1" kern="1200" dirty="0">
            <a:latin typeface="Arial" panose="020B0604020202020204" pitchFamily="34" charset="0"/>
            <a:cs typeface="Arial" panose="020B0604020202020204" pitchFamily="34" charset="0"/>
          </a:endParaRPr>
        </a:p>
      </dsp:txBody>
      <dsp:txXfrm>
        <a:off x="1743928" y="4260965"/>
        <a:ext cx="9022291" cy="5097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A31D6D-6548-441D-B52E-6890E53F3445}">
      <dsp:nvSpPr>
        <dsp:cNvPr id="0" name=""/>
        <dsp:cNvSpPr/>
      </dsp:nvSpPr>
      <dsp:spPr>
        <a:xfrm>
          <a:off x="1156246" y="3355"/>
          <a:ext cx="4177600" cy="37046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l" defTabSz="933450">
            <a:lnSpc>
              <a:spcPct val="90000"/>
            </a:lnSpc>
            <a:spcBef>
              <a:spcPct val="0"/>
            </a:spcBef>
            <a:spcAft>
              <a:spcPct val="35000"/>
            </a:spcAft>
            <a:buNone/>
          </a:pPr>
          <a:r>
            <a:rPr lang="fr-FR" sz="2100" b="1" kern="1200" dirty="0">
              <a:latin typeface="Arial" panose="020B0604020202020204" pitchFamily="34" charset="0"/>
              <a:cs typeface="Arial" panose="020B0604020202020204" pitchFamily="34" charset="0"/>
            </a:rPr>
            <a:t>Analyse managériale </a:t>
          </a:r>
          <a:r>
            <a:rPr lang="fr-FR" sz="2100" b="1" i="1" kern="1200" dirty="0">
              <a:latin typeface="Arial" panose="020B0604020202020204" pitchFamily="34" charset="0"/>
              <a:cs typeface="Arial" panose="020B0604020202020204" pitchFamily="34" charset="0"/>
            </a:rPr>
            <a:t>(3 pages)</a:t>
          </a:r>
          <a:endParaRPr lang="fr-FR" sz="2100" kern="1200" dirty="0">
            <a:latin typeface="Arial" panose="020B0604020202020204" pitchFamily="34" charset="0"/>
            <a:cs typeface="Arial" panose="020B0604020202020204" pitchFamily="34" charset="0"/>
          </a:endParaRPr>
        </a:p>
      </dsp:txBody>
      <dsp:txXfrm>
        <a:off x="1167097" y="14206"/>
        <a:ext cx="4155898" cy="348766"/>
      </dsp:txXfrm>
    </dsp:sp>
    <dsp:sp modelId="{78E331C0-0712-4A23-8358-2D9F65A1A50A}">
      <dsp:nvSpPr>
        <dsp:cNvPr id="0" name=""/>
        <dsp:cNvSpPr/>
      </dsp:nvSpPr>
      <dsp:spPr>
        <a:xfrm>
          <a:off x="1574006" y="373823"/>
          <a:ext cx="417760" cy="277851"/>
        </a:xfrm>
        <a:custGeom>
          <a:avLst/>
          <a:gdLst/>
          <a:ahLst/>
          <a:cxnLst/>
          <a:rect l="0" t="0" r="0" b="0"/>
          <a:pathLst>
            <a:path>
              <a:moveTo>
                <a:pt x="0" y="0"/>
              </a:moveTo>
              <a:lnTo>
                <a:pt x="0" y="277851"/>
              </a:lnTo>
              <a:lnTo>
                <a:pt x="417760" y="27785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3E8739-E43A-4EF4-AC4E-968C5D16AE33}">
      <dsp:nvSpPr>
        <dsp:cNvPr id="0" name=""/>
        <dsp:cNvSpPr/>
      </dsp:nvSpPr>
      <dsp:spPr>
        <a:xfrm>
          <a:off x="1991766" y="466440"/>
          <a:ext cx="8176152" cy="370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l" defTabSz="977900">
            <a:lnSpc>
              <a:spcPct val="90000"/>
            </a:lnSpc>
            <a:spcBef>
              <a:spcPct val="0"/>
            </a:spcBef>
            <a:spcAft>
              <a:spcPct val="35000"/>
            </a:spcAft>
            <a:buFont typeface="Arial" panose="020B0604020202020204" pitchFamily="34" charset="0"/>
            <a:buNone/>
          </a:pPr>
          <a:r>
            <a:rPr lang="fr-FR" sz="2200" kern="1200" dirty="0">
              <a:latin typeface="Arial" panose="020B0604020202020204" pitchFamily="34" charset="0"/>
              <a:cs typeface="Arial" panose="020B0604020202020204" pitchFamily="34" charset="0"/>
            </a:rPr>
            <a:t>Mode de production</a:t>
          </a:r>
        </a:p>
      </dsp:txBody>
      <dsp:txXfrm>
        <a:off x="2002617" y="477291"/>
        <a:ext cx="8154450" cy="348766"/>
      </dsp:txXfrm>
    </dsp:sp>
    <dsp:sp modelId="{A71E99BE-95D7-439D-873B-E7B4A97EEF63}">
      <dsp:nvSpPr>
        <dsp:cNvPr id="0" name=""/>
        <dsp:cNvSpPr/>
      </dsp:nvSpPr>
      <dsp:spPr>
        <a:xfrm>
          <a:off x="1574006" y="373823"/>
          <a:ext cx="417760" cy="740936"/>
        </a:xfrm>
        <a:custGeom>
          <a:avLst/>
          <a:gdLst/>
          <a:ahLst/>
          <a:cxnLst/>
          <a:rect l="0" t="0" r="0" b="0"/>
          <a:pathLst>
            <a:path>
              <a:moveTo>
                <a:pt x="0" y="0"/>
              </a:moveTo>
              <a:lnTo>
                <a:pt x="0" y="740936"/>
              </a:lnTo>
              <a:lnTo>
                <a:pt x="417760" y="74093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93A813-3102-4465-80A1-E58D86DA0E96}">
      <dsp:nvSpPr>
        <dsp:cNvPr id="0" name=""/>
        <dsp:cNvSpPr/>
      </dsp:nvSpPr>
      <dsp:spPr>
        <a:xfrm>
          <a:off x="1991766" y="929526"/>
          <a:ext cx="8176152" cy="370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l" defTabSz="977900">
            <a:lnSpc>
              <a:spcPct val="90000"/>
            </a:lnSpc>
            <a:spcBef>
              <a:spcPct val="0"/>
            </a:spcBef>
            <a:spcAft>
              <a:spcPct val="35000"/>
            </a:spcAft>
            <a:buFont typeface="Arial" panose="020B0604020202020204" pitchFamily="34" charset="0"/>
            <a:buNone/>
          </a:pPr>
          <a:r>
            <a:rPr lang="fr-FR" sz="2200" kern="1200" dirty="0">
              <a:latin typeface="Arial" panose="020B0604020202020204" pitchFamily="34" charset="0"/>
              <a:cs typeface="Arial" panose="020B0604020202020204" pitchFamily="34" charset="0"/>
            </a:rPr>
            <a:t>Structure</a:t>
          </a:r>
        </a:p>
      </dsp:txBody>
      <dsp:txXfrm>
        <a:off x="2002617" y="940377"/>
        <a:ext cx="8154450" cy="348766"/>
      </dsp:txXfrm>
    </dsp:sp>
    <dsp:sp modelId="{1F403706-B7F6-4AE1-8034-49A64CE370D7}">
      <dsp:nvSpPr>
        <dsp:cNvPr id="0" name=""/>
        <dsp:cNvSpPr/>
      </dsp:nvSpPr>
      <dsp:spPr>
        <a:xfrm>
          <a:off x="1574006" y="373823"/>
          <a:ext cx="417760" cy="1204022"/>
        </a:xfrm>
        <a:custGeom>
          <a:avLst/>
          <a:gdLst/>
          <a:ahLst/>
          <a:cxnLst/>
          <a:rect l="0" t="0" r="0" b="0"/>
          <a:pathLst>
            <a:path>
              <a:moveTo>
                <a:pt x="0" y="0"/>
              </a:moveTo>
              <a:lnTo>
                <a:pt x="0" y="1204022"/>
              </a:lnTo>
              <a:lnTo>
                <a:pt x="417760" y="120402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955BAA-ABA0-4D96-9933-755CAB140864}">
      <dsp:nvSpPr>
        <dsp:cNvPr id="0" name=""/>
        <dsp:cNvSpPr/>
      </dsp:nvSpPr>
      <dsp:spPr>
        <a:xfrm>
          <a:off x="1991766" y="1392611"/>
          <a:ext cx="8176152" cy="370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l" defTabSz="977900">
            <a:lnSpc>
              <a:spcPct val="90000"/>
            </a:lnSpc>
            <a:spcBef>
              <a:spcPct val="0"/>
            </a:spcBef>
            <a:spcAft>
              <a:spcPct val="35000"/>
            </a:spcAft>
            <a:buFont typeface="Arial" panose="020B0604020202020204" pitchFamily="34" charset="0"/>
            <a:buNone/>
          </a:pPr>
          <a:r>
            <a:rPr lang="fr-FR" sz="2200" kern="1200" dirty="0">
              <a:latin typeface="Arial" panose="020B0604020202020204" pitchFamily="34" charset="0"/>
              <a:cs typeface="Arial" panose="020B0604020202020204" pitchFamily="34" charset="0"/>
            </a:rPr>
            <a:t>Mode de coordination</a:t>
          </a:r>
        </a:p>
      </dsp:txBody>
      <dsp:txXfrm>
        <a:off x="2002617" y="1403462"/>
        <a:ext cx="8154450" cy="348766"/>
      </dsp:txXfrm>
    </dsp:sp>
    <dsp:sp modelId="{7ED379F1-3BA2-47EA-BCAD-1A57B5B4A78E}">
      <dsp:nvSpPr>
        <dsp:cNvPr id="0" name=""/>
        <dsp:cNvSpPr/>
      </dsp:nvSpPr>
      <dsp:spPr>
        <a:xfrm>
          <a:off x="1574006" y="373823"/>
          <a:ext cx="417760" cy="1667107"/>
        </a:xfrm>
        <a:custGeom>
          <a:avLst/>
          <a:gdLst/>
          <a:ahLst/>
          <a:cxnLst/>
          <a:rect l="0" t="0" r="0" b="0"/>
          <a:pathLst>
            <a:path>
              <a:moveTo>
                <a:pt x="0" y="0"/>
              </a:moveTo>
              <a:lnTo>
                <a:pt x="0" y="1667107"/>
              </a:lnTo>
              <a:lnTo>
                <a:pt x="417760" y="166710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01F3B6-3A65-4189-BE66-F76967992B76}">
      <dsp:nvSpPr>
        <dsp:cNvPr id="0" name=""/>
        <dsp:cNvSpPr/>
      </dsp:nvSpPr>
      <dsp:spPr>
        <a:xfrm>
          <a:off x="1991766" y="1855696"/>
          <a:ext cx="8176152" cy="370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l" defTabSz="977900">
            <a:lnSpc>
              <a:spcPct val="90000"/>
            </a:lnSpc>
            <a:spcBef>
              <a:spcPct val="0"/>
            </a:spcBef>
            <a:spcAft>
              <a:spcPct val="35000"/>
            </a:spcAft>
            <a:buFont typeface="Arial" panose="020B0604020202020204" pitchFamily="34" charset="0"/>
            <a:buNone/>
          </a:pPr>
          <a:r>
            <a:rPr lang="fr-FR" sz="2200" kern="1200" dirty="0">
              <a:latin typeface="Arial" panose="020B0604020202020204" pitchFamily="34" charset="0"/>
              <a:cs typeface="Arial" panose="020B0604020202020204" pitchFamily="34" charset="0"/>
            </a:rPr>
            <a:t>style de management</a:t>
          </a:r>
        </a:p>
      </dsp:txBody>
      <dsp:txXfrm>
        <a:off x="2002617" y="1866547"/>
        <a:ext cx="8154450" cy="348766"/>
      </dsp:txXfrm>
    </dsp:sp>
    <dsp:sp modelId="{33CA63BF-9707-41F6-B2C0-7ED5B2C35A0C}">
      <dsp:nvSpPr>
        <dsp:cNvPr id="0" name=""/>
        <dsp:cNvSpPr/>
      </dsp:nvSpPr>
      <dsp:spPr>
        <a:xfrm>
          <a:off x="1574006" y="373823"/>
          <a:ext cx="417760" cy="2130192"/>
        </a:xfrm>
        <a:custGeom>
          <a:avLst/>
          <a:gdLst/>
          <a:ahLst/>
          <a:cxnLst/>
          <a:rect l="0" t="0" r="0" b="0"/>
          <a:pathLst>
            <a:path>
              <a:moveTo>
                <a:pt x="0" y="0"/>
              </a:moveTo>
              <a:lnTo>
                <a:pt x="0" y="2130192"/>
              </a:lnTo>
              <a:lnTo>
                <a:pt x="417760" y="213019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7222AC-D10D-4570-A4A8-C2BEED3F5EB2}">
      <dsp:nvSpPr>
        <dsp:cNvPr id="0" name=""/>
        <dsp:cNvSpPr/>
      </dsp:nvSpPr>
      <dsp:spPr>
        <a:xfrm>
          <a:off x="1991766" y="2318782"/>
          <a:ext cx="8176152" cy="370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l" defTabSz="977900">
            <a:lnSpc>
              <a:spcPct val="90000"/>
            </a:lnSpc>
            <a:spcBef>
              <a:spcPct val="0"/>
            </a:spcBef>
            <a:spcAft>
              <a:spcPct val="35000"/>
            </a:spcAft>
            <a:buFont typeface="Arial" panose="020B0604020202020204" pitchFamily="34" charset="0"/>
            <a:buNone/>
          </a:pPr>
          <a:r>
            <a:rPr lang="fr-FR" sz="2200" kern="1200" dirty="0">
              <a:latin typeface="Arial" panose="020B0604020202020204" pitchFamily="34" charset="0"/>
              <a:cs typeface="Arial" panose="020B0604020202020204" pitchFamily="34" charset="0"/>
            </a:rPr>
            <a:t>Analyse de la concurrence</a:t>
          </a:r>
        </a:p>
      </dsp:txBody>
      <dsp:txXfrm>
        <a:off x="2002617" y="2329633"/>
        <a:ext cx="8154450" cy="348766"/>
      </dsp:txXfrm>
    </dsp:sp>
    <dsp:sp modelId="{AC082244-242F-4418-BFE5-6CF1112AF07A}">
      <dsp:nvSpPr>
        <dsp:cNvPr id="0" name=""/>
        <dsp:cNvSpPr/>
      </dsp:nvSpPr>
      <dsp:spPr>
        <a:xfrm>
          <a:off x="1574006" y="373823"/>
          <a:ext cx="417760" cy="2593278"/>
        </a:xfrm>
        <a:custGeom>
          <a:avLst/>
          <a:gdLst/>
          <a:ahLst/>
          <a:cxnLst/>
          <a:rect l="0" t="0" r="0" b="0"/>
          <a:pathLst>
            <a:path>
              <a:moveTo>
                <a:pt x="0" y="0"/>
              </a:moveTo>
              <a:lnTo>
                <a:pt x="0" y="2593278"/>
              </a:lnTo>
              <a:lnTo>
                <a:pt x="417760" y="25932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CFA731-B92C-4D59-81E2-713FB4C2A7D4}">
      <dsp:nvSpPr>
        <dsp:cNvPr id="0" name=""/>
        <dsp:cNvSpPr/>
      </dsp:nvSpPr>
      <dsp:spPr>
        <a:xfrm>
          <a:off x="1991766" y="2781867"/>
          <a:ext cx="8176152" cy="370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l" defTabSz="977900">
            <a:lnSpc>
              <a:spcPct val="90000"/>
            </a:lnSpc>
            <a:spcBef>
              <a:spcPct val="0"/>
            </a:spcBef>
            <a:spcAft>
              <a:spcPct val="35000"/>
            </a:spcAft>
            <a:buFont typeface="Arial" panose="020B0604020202020204" pitchFamily="34" charset="0"/>
            <a:buNone/>
          </a:pPr>
          <a:r>
            <a:rPr lang="fr-FR" sz="2200" kern="1200" dirty="0">
              <a:latin typeface="Arial" panose="020B0604020202020204" pitchFamily="34" charset="0"/>
              <a:cs typeface="Arial" panose="020B0604020202020204" pitchFamily="34" charset="0"/>
            </a:rPr>
            <a:t>Ressources et compétences</a:t>
          </a:r>
        </a:p>
      </dsp:txBody>
      <dsp:txXfrm>
        <a:off x="2002617" y="2792718"/>
        <a:ext cx="8154450" cy="348766"/>
      </dsp:txXfrm>
    </dsp:sp>
    <dsp:sp modelId="{9074118C-FA77-4F68-9039-CAB2575A9C4A}">
      <dsp:nvSpPr>
        <dsp:cNvPr id="0" name=""/>
        <dsp:cNvSpPr/>
      </dsp:nvSpPr>
      <dsp:spPr>
        <a:xfrm>
          <a:off x="1574006" y="373823"/>
          <a:ext cx="417760" cy="3056363"/>
        </a:xfrm>
        <a:custGeom>
          <a:avLst/>
          <a:gdLst/>
          <a:ahLst/>
          <a:cxnLst/>
          <a:rect l="0" t="0" r="0" b="0"/>
          <a:pathLst>
            <a:path>
              <a:moveTo>
                <a:pt x="0" y="0"/>
              </a:moveTo>
              <a:lnTo>
                <a:pt x="0" y="3056363"/>
              </a:lnTo>
              <a:lnTo>
                <a:pt x="417760" y="305636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831BC7-4D66-41EA-8C4B-DAE99655C831}">
      <dsp:nvSpPr>
        <dsp:cNvPr id="0" name=""/>
        <dsp:cNvSpPr/>
      </dsp:nvSpPr>
      <dsp:spPr>
        <a:xfrm>
          <a:off x="1991766" y="3244953"/>
          <a:ext cx="8176152" cy="370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l" defTabSz="977900">
            <a:lnSpc>
              <a:spcPct val="90000"/>
            </a:lnSpc>
            <a:spcBef>
              <a:spcPct val="0"/>
            </a:spcBef>
            <a:spcAft>
              <a:spcPct val="35000"/>
            </a:spcAft>
            <a:buFont typeface="Arial" panose="020B0604020202020204" pitchFamily="34" charset="0"/>
            <a:buNone/>
          </a:pPr>
          <a:r>
            <a:rPr lang="fr-FR" sz="2200" kern="1200" dirty="0">
              <a:latin typeface="Arial" panose="020B0604020202020204" pitchFamily="34" charset="0"/>
              <a:cs typeface="Arial" panose="020B0604020202020204" pitchFamily="34" charset="0"/>
            </a:rPr>
            <a:t>Avantage concurrentiel</a:t>
          </a:r>
        </a:p>
      </dsp:txBody>
      <dsp:txXfrm>
        <a:off x="2002617" y="3255804"/>
        <a:ext cx="8154450" cy="348766"/>
      </dsp:txXfrm>
    </dsp:sp>
    <dsp:sp modelId="{62C2990F-ACF4-4A42-8B2F-4B587F1BC1CC}">
      <dsp:nvSpPr>
        <dsp:cNvPr id="0" name=""/>
        <dsp:cNvSpPr/>
      </dsp:nvSpPr>
      <dsp:spPr>
        <a:xfrm>
          <a:off x="1574006" y="373823"/>
          <a:ext cx="417760" cy="3519449"/>
        </a:xfrm>
        <a:custGeom>
          <a:avLst/>
          <a:gdLst/>
          <a:ahLst/>
          <a:cxnLst/>
          <a:rect l="0" t="0" r="0" b="0"/>
          <a:pathLst>
            <a:path>
              <a:moveTo>
                <a:pt x="0" y="0"/>
              </a:moveTo>
              <a:lnTo>
                <a:pt x="0" y="3519449"/>
              </a:lnTo>
              <a:lnTo>
                <a:pt x="417760" y="351944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E33FA0-03D2-4794-A806-EC4472419BAA}">
      <dsp:nvSpPr>
        <dsp:cNvPr id="0" name=""/>
        <dsp:cNvSpPr/>
      </dsp:nvSpPr>
      <dsp:spPr>
        <a:xfrm>
          <a:off x="1991766" y="3708038"/>
          <a:ext cx="8176152" cy="370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l" defTabSz="977900">
            <a:lnSpc>
              <a:spcPct val="90000"/>
            </a:lnSpc>
            <a:spcBef>
              <a:spcPct val="0"/>
            </a:spcBef>
            <a:spcAft>
              <a:spcPct val="35000"/>
            </a:spcAft>
            <a:buFont typeface="Arial" panose="020B0604020202020204" pitchFamily="34" charset="0"/>
            <a:buNone/>
          </a:pPr>
          <a:r>
            <a:rPr lang="fr-FR" sz="2200" kern="1200" dirty="0">
              <a:latin typeface="Arial" panose="020B0604020202020204" pitchFamily="34" charset="0"/>
              <a:cs typeface="Arial" panose="020B0604020202020204" pitchFamily="34" charset="0"/>
            </a:rPr>
            <a:t>Facteur clé de succès</a:t>
          </a:r>
        </a:p>
      </dsp:txBody>
      <dsp:txXfrm>
        <a:off x="2002617" y="3718889"/>
        <a:ext cx="8154450" cy="348766"/>
      </dsp:txXfrm>
    </dsp:sp>
    <dsp:sp modelId="{6F7BA23D-B44A-45D2-A4D1-3440AE75D3DF}">
      <dsp:nvSpPr>
        <dsp:cNvPr id="0" name=""/>
        <dsp:cNvSpPr/>
      </dsp:nvSpPr>
      <dsp:spPr>
        <a:xfrm>
          <a:off x="1574006" y="373823"/>
          <a:ext cx="417760" cy="3982534"/>
        </a:xfrm>
        <a:custGeom>
          <a:avLst/>
          <a:gdLst/>
          <a:ahLst/>
          <a:cxnLst/>
          <a:rect l="0" t="0" r="0" b="0"/>
          <a:pathLst>
            <a:path>
              <a:moveTo>
                <a:pt x="0" y="0"/>
              </a:moveTo>
              <a:lnTo>
                <a:pt x="0" y="3982534"/>
              </a:lnTo>
              <a:lnTo>
                <a:pt x="417760" y="398253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B9A9E7-8648-4B93-ABBE-13E1A801D965}">
      <dsp:nvSpPr>
        <dsp:cNvPr id="0" name=""/>
        <dsp:cNvSpPr/>
      </dsp:nvSpPr>
      <dsp:spPr>
        <a:xfrm>
          <a:off x="1991766" y="4171123"/>
          <a:ext cx="8176152" cy="370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l" defTabSz="977900">
            <a:lnSpc>
              <a:spcPct val="90000"/>
            </a:lnSpc>
            <a:spcBef>
              <a:spcPct val="0"/>
            </a:spcBef>
            <a:spcAft>
              <a:spcPct val="35000"/>
            </a:spcAft>
            <a:buFont typeface="Arial" panose="020B0604020202020204" pitchFamily="34" charset="0"/>
            <a:buNone/>
          </a:pPr>
          <a:r>
            <a:rPr lang="fr-FR" sz="2200" kern="1200" dirty="0">
              <a:latin typeface="Arial" panose="020B0604020202020204" pitchFamily="34" charset="0"/>
              <a:cs typeface="Arial" panose="020B0604020202020204" pitchFamily="34" charset="0"/>
            </a:rPr>
            <a:t>Stratégies</a:t>
          </a:r>
        </a:p>
      </dsp:txBody>
      <dsp:txXfrm>
        <a:off x="2002617" y="4181974"/>
        <a:ext cx="8154450" cy="348766"/>
      </dsp:txXfrm>
    </dsp:sp>
    <dsp:sp modelId="{5C8F87AE-0F12-4080-8ABA-9CA978556B01}">
      <dsp:nvSpPr>
        <dsp:cNvPr id="0" name=""/>
        <dsp:cNvSpPr/>
      </dsp:nvSpPr>
      <dsp:spPr>
        <a:xfrm>
          <a:off x="1574006" y="373823"/>
          <a:ext cx="417760" cy="4445619"/>
        </a:xfrm>
        <a:custGeom>
          <a:avLst/>
          <a:gdLst/>
          <a:ahLst/>
          <a:cxnLst/>
          <a:rect l="0" t="0" r="0" b="0"/>
          <a:pathLst>
            <a:path>
              <a:moveTo>
                <a:pt x="0" y="0"/>
              </a:moveTo>
              <a:lnTo>
                <a:pt x="0" y="4445619"/>
              </a:lnTo>
              <a:lnTo>
                <a:pt x="417760" y="444561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91F0F0-D9A0-41EA-8C63-31CD965BBB3A}">
      <dsp:nvSpPr>
        <dsp:cNvPr id="0" name=""/>
        <dsp:cNvSpPr/>
      </dsp:nvSpPr>
      <dsp:spPr>
        <a:xfrm>
          <a:off x="1991766" y="4634209"/>
          <a:ext cx="8176152" cy="37046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l" defTabSz="977900">
            <a:lnSpc>
              <a:spcPct val="90000"/>
            </a:lnSpc>
            <a:spcBef>
              <a:spcPct val="0"/>
            </a:spcBef>
            <a:spcAft>
              <a:spcPct val="35000"/>
            </a:spcAft>
            <a:buFont typeface="Arial" panose="020B0604020202020204" pitchFamily="34" charset="0"/>
            <a:buNone/>
          </a:pPr>
          <a:r>
            <a:rPr lang="fr-FR" sz="2200" kern="1200" dirty="0">
              <a:latin typeface="Arial" panose="020B0604020202020204" pitchFamily="34" charset="0"/>
              <a:cs typeface="Arial" panose="020B0604020202020204" pitchFamily="34" charset="0"/>
            </a:rPr>
            <a:t>Forces et faiblesses de l’entreprise</a:t>
          </a:r>
        </a:p>
      </dsp:txBody>
      <dsp:txXfrm>
        <a:off x="2002617" y="4645060"/>
        <a:ext cx="8154450" cy="3487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633669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7EF056CD-899E-4A85-8D8D-0E7D937606C4}" type="datetimeFigureOut">
              <a:rPr lang="fr-FR" smtClean="0"/>
              <a:t>23/04/2021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581573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827708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87792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300306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3645588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3317630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8923197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900344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3295468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120991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EF056CD-899E-4A85-8D8D-0E7D937606C4}" type="datetimeFigureOut">
              <a:rPr lang="fr-FR" smtClean="0"/>
              <a:t>23/04/2021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698439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EF056CD-899E-4A85-8D8D-0E7D937606C4}" type="datetimeFigureOut">
              <a:rPr lang="fr-FR" smtClean="0"/>
              <a:t>23/04/2021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766699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633521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1271017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7EF056CD-899E-4A85-8D8D-0E7D937606C4}" type="datetimeFigureOut">
              <a:rPr lang="fr-FR" smtClean="0"/>
              <a:t>23/04/2021</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217216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7EF056CD-899E-4A85-8D8D-0E7D937606C4}" type="datetimeFigureOut">
              <a:rPr lang="fr-FR" smtClean="0"/>
              <a:t>23/04/2021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A28B1-C5D1-43B6-AFD7-34295A6DFAD2}" type="slidenum">
              <a:rPr lang="fr-FR" smtClean="0"/>
              <a:t>‹N°›</a:t>
            </a:fld>
            <a:endParaRPr lang="fr-FR"/>
          </a:p>
        </p:txBody>
      </p:sp>
    </p:spTree>
    <p:extLst>
      <p:ext uri="{BB962C8B-B14F-4D97-AF65-F5344CB8AC3E}">
        <p14:creationId xmlns:p14="http://schemas.microsoft.com/office/powerpoint/2010/main" val="747732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F056CD-899E-4A85-8D8D-0E7D937606C4}" type="datetimeFigureOut">
              <a:rPr lang="fr-FR" smtClean="0"/>
              <a:t>23/04/2021</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90A28B1-C5D1-43B6-AFD7-34295A6DFAD2}" type="slidenum">
              <a:rPr lang="fr-FR" smtClean="0"/>
              <a:t>‹N°›</a:t>
            </a:fld>
            <a:endParaRPr lang="fr-FR"/>
          </a:p>
        </p:txBody>
      </p:sp>
    </p:spTree>
    <p:extLst>
      <p:ext uri="{BB962C8B-B14F-4D97-AF65-F5344CB8AC3E}">
        <p14:creationId xmlns:p14="http://schemas.microsoft.com/office/powerpoint/2010/main" val="20028439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0" y="0"/>
            <a:ext cx="9550400" cy="1015663"/>
          </a:xfrm>
          <a:prstGeom prst="rect">
            <a:avLst/>
          </a:prstGeom>
          <a:noFill/>
        </p:spPr>
        <p:txBody>
          <a:bodyPr wrap="square" rtlCol="0">
            <a:spAutoFit/>
          </a:bodyPr>
          <a:lstStyle/>
          <a:p>
            <a:r>
              <a:rPr lang="fr-FR" sz="3200" b="1" dirty="0">
                <a:solidFill>
                  <a:srgbClr val="FFFF00"/>
                </a:solidFill>
                <a:latin typeface="Arial" panose="020B0604020202020204" pitchFamily="34" charset="0"/>
                <a:cs typeface="Arial" panose="020B0604020202020204" pitchFamily="34" charset="0"/>
              </a:rPr>
              <a:t>Préparer l’épreuve orale E51</a:t>
            </a:r>
          </a:p>
          <a:p>
            <a:r>
              <a:rPr lang="fr-FR" sz="2800" b="1" dirty="0">
                <a:solidFill>
                  <a:srgbClr val="FFFF00"/>
                </a:solidFill>
                <a:latin typeface="Arial" panose="020B0604020202020204" pitchFamily="34" charset="0"/>
                <a:cs typeface="Arial" panose="020B0604020202020204" pitchFamily="34" charset="0"/>
              </a:rPr>
              <a:t>2. Le projet et l’épreuve en 4 étapes</a:t>
            </a:r>
            <a:endParaRPr lang="fr-FR" sz="2000" dirty="0">
              <a:solidFill>
                <a:srgbClr val="FFFF00"/>
              </a:solidFill>
              <a:latin typeface="Arial" panose="020B0604020202020204" pitchFamily="34" charset="0"/>
              <a:cs typeface="Arial" panose="020B0604020202020204" pitchFamily="34" charset="0"/>
            </a:endParaRPr>
          </a:p>
        </p:txBody>
      </p:sp>
      <p:sp>
        <p:nvSpPr>
          <p:cNvPr id="2" name="Rectangle 1"/>
          <p:cNvSpPr/>
          <p:nvPr/>
        </p:nvSpPr>
        <p:spPr>
          <a:xfrm>
            <a:off x="121548" y="1315177"/>
            <a:ext cx="11654287" cy="523220"/>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Arial" panose="020B0604020202020204" pitchFamily="34" charset="0"/>
              </a:rPr>
              <a:t>É</a:t>
            </a:r>
            <a:r>
              <a:rPr lang="fr-FR" sz="2800" b="1" dirty="0">
                <a:latin typeface="Arial" panose="020B0604020202020204" pitchFamily="34" charset="0"/>
                <a:ea typeface="Times New Roman" panose="02020603050405020304" pitchFamily="18" charset="0"/>
                <a:cs typeface="Times New Roman" panose="02020603050405020304" pitchFamily="18" charset="0"/>
              </a:rPr>
              <a:t>tape 3 – Rédiger le dossier d’examen</a:t>
            </a:r>
          </a:p>
        </p:txBody>
      </p:sp>
      <p:sp>
        <p:nvSpPr>
          <p:cNvPr id="3" name="Rectangle 2"/>
          <p:cNvSpPr/>
          <p:nvPr/>
        </p:nvSpPr>
        <p:spPr>
          <a:xfrm>
            <a:off x="632602" y="2041014"/>
            <a:ext cx="10935419" cy="3539430"/>
          </a:xfrm>
          <a:prstGeom prst="rect">
            <a:avLst/>
          </a:prstGeom>
        </p:spPr>
        <p:txBody>
          <a:bodyPr wrap="square">
            <a:spAutoFit/>
          </a:bodyPr>
          <a:lstStyle/>
          <a:p>
            <a:pPr algn="ctr">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3200" dirty="0">
                <a:latin typeface="Arial" panose="020B0604020202020204" pitchFamily="34" charset="0"/>
                <a:cs typeface="Arial" panose="020B0604020202020204" pitchFamily="34" charset="0"/>
              </a:rPr>
              <a:t>L'épreuve s'appuie sur un dossier </a:t>
            </a:r>
          </a:p>
          <a:p>
            <a:pPr algn="ctr">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3600" b="1" dirty="0">
                <a:solidFill>
                  <a:srgbClr val="FFFF00"/>
                </a:solidFill>
                <a:latin typeface="Arial" panose="020B0604020202020204" pitchFamily="34" charset="0"/>
                <a:cs typeface="Arial" panose="020B0604020202020204" pitchFamily="34" charset="0"/>
              </a:rPr>
              <a:t>de 12 pages maximum</a:t>
            </a:r>
            <a:r>
              <a:rPr lang="fr-FR" sz="3200" dirty="0">
                <a:latin typeface="Arial" panose="020B0604020202020204" pitchFamily="34" charset="0"/>
                <a:cs typeface="Arial" panose="020B0604020202020204" pitchFamily="34" charset="0"/>
              </a:rPr>
              <a:t>, </a:t>
            </a:r>
          </a:p>
          <a:p>
            <a:pPr algn="ctr">
              <a:spcBef>
                <a:spcPts val="600"/>
              </a:spcBef>
              <a:spcAft>
                <a:spcPts val="180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cs typeface="Arial" panose="020B0604020202020204" pitchFamily="34" charset="0"/>
              </a:rPr>
              <a:t>qui est envoyé au centre d’examen avant les épreuves. Il est mis à la disposition du jury avant l’épreuve et le jury doit normalement l’avoir lu avant l’entrée en salle du candidat</a:t>
            </a:r>
          </a:p>
          <a:p>
            <a:pPr algn="ctr">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3200" dirty="0">
                <a:latin typeface="Arial" panose="020B0604020202020204" pitchFamily="34" charset="0"/>
                <a:ea typeface="Times New Roman" panose="02020603050405020304" pitchFamily="18" charset="0"/>
                <a:cs typeface="Arial" panose="020B0604020202020204" pitchFamily="34" charset="0"/>
              </a:rPr>
              <a:t>Le référentiel décrit précisément le contenu du dossier. </a:t>
            </a:r>
            <a:endParaRPr lang="fr-FR" sz="32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03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9748" y="188392"/>
            <a:ext cx="11171205" cy="461665"/>
          </a:xfrm>
          <a:prstGeom prst="rect">
            <a:avLst/>
          </a:prstGeom>
        </p:spPr>
        <p:txBody>
          <a:bodyPr wrap="square">
            <a:spAutoFit/>
          </a:bodyPr>
          <a:lstStyle/>
          <a:p>
            <a:pPr algn="just">
              <a:spcBef>
                <a:spcPts val="600"/>
              </a:spcBef>
              <a:spcAft>
                <a:spcPts val="24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3.3. </a:t>
            </a:r>
            <a:r>
              <a:rPr lang="fr-FR" sz="2400" b="1" dirty="0">
                <a:effectLst/>
                <a:latin typeface="Arial" panose="020B0604020202020204" pitchFamily="34" charset="0"/>
                <a:ea typeface="Times New Roman" panose="02020603050405020304" pitchFamily="18" charset="0"/>
                <a:cs typeface="Arial" panose="020B0604020202020204" pitchFamily="34" charset="0"/>
              </a:rPr>
              <a:t>Explication de la conduite de projet  </a:t>
            </a:r>
            <a:r>
              <a:rPr lang="fr-FR" sz="2400" b="1" i="1" dirty="0">
                <a:effectLst/>
                <a:latin typeface="Arial" panose="020B0604020202020204" pitchFamily="34" charset="0"/>
                <a:ea typeface="Times New Roman" panose="02020603050405020304" pitchFamily="18" charset="0"/>
                <a:cs typeface="Arial" panose="020B0604020202020204" pitchFamily="34" charset="0"/>
              </a:rPr>
              <a:t>(1 à 2 pages)</a:t>
            </a:r>
          </a:p>
        </p:txBody>
      </p:sp>
      <p:sp>
        <p:nvSpPr>
          <p:cNvPr id="7" name="ZoneTexte 6">
            <a:extLst>
              <a:ext uri="{FF2B5EF4-FFF2-40B4-BE49-F238E27FC236}">
                <a16:creationId xmlns:a16="http://schemas.microsoft.com/office/drawing/2014/main" id="{37156F88-A63C-4C91-9FA4-943E41F5B4D7}"/>
              </a:ext>
            </a:extLst>
          </p:cNvPr>
          <p:cNvSpPr txBox="1"/>
          <p:nvPr/>
        </p:nvSpPr>
        <p:spPr>
          <a:xfrm>
            <a:off x="637553" y="1538341"/>
            <a:ext cx="10034680" cy="2954655"/>
          </a:xfrm>
          <a:prstGeom prst="rect">
            <a:avLst/>
          </a:prstGeom>
          <a:noFill/>
        </p:spPr>
        <p:txBody>
          <a:bodyPr wrap="square">
            <a:spAutoFit/>
          </a:bodyPr>
          <a:lstStyle/>
          <a:p>
            <a:pPr algn="ctr">
              <a:spcBef>
                <a:spcPts val="1800"/>
              </a:spcBef>
              <a:spcAft>
                <a:spcPts val="1800"/>
              </a:spcAft>
              <a:tabLst>
                <a:tab pos="91440" algn="l"/>
                <a:tab pos="548640" algn="l"/>
                <a:tab pos="1005840" algn="l"/>
                <a:tab pos="1463040" algn="l"/>
                <a:tab pos="1920240" algn="l"/>
                <a:tab pos="2377440" algn="l"/>
                <a:tab pos="2834640" algn="l"/>
                <a:tab pos="3291840" algn="l"/>
                <a:tab pos="3749040" algn="l"/>
                <a:tab pos="4206240" algn="l"/>
              </a:tabLst>
            </a:pPr>
            <a:r>
              <a:rPr lang="fr-FR" sz="2600" dirty="0">
                <a:effectLst/>
                <a:latin typeface="Arial" panose="020B0604020202020204" pitchFamily="34" charset="0"/>
                <a:ea typeface="Times New Roman" panose="02020603050405020304" pitchFamily="18" charset="0"/>
                <a:cs typeface="Times New Roman" panose="02020603050405020304" pitchFamily="18" charset="0"/>
              </a:rPr>
              <a:t>Le référentiel donne peu d'information sur le contenu de cette partie si ce n'est qu'elle fera l'objet d'une approche détaillée dans le cadre de l'entretien de 25 minutes qui suivra la présentation de l'étudiant. </a:t>
            </a:r>
            <a:endParaRPr lang="fr-FR" sz="2600" dirty="0">
              <a:latin typeface="Arial" panose="020B0604020202020204" pitchFamily="34" charset="0"/>
              <a:ea typeface="Times New Roman" panose="02020603050405020304" pitchFamily="18" charset="0"/>
              <a:cs typeface="Times New Roman" panose="02020603050405020304" pitchFamily="18" charset="0"/>
            </a:endParaRPr>
          </a:p>
          <a:p>
            <a:pPr algn="ctr">
              <a:spcBef>
                <a:spcPts val="1800"/>
              </a:spcBef>
              <a:spcAft>
                <a:spcPts val="1800"/>
              </a:spcAft>
              <a:tabLst>
                <a:tab pos="91440" algn="l"/>
                <a:tab pos="548640" algn="l"/>
                <a:tab pos="1005840" algn="l"/>
                <a:tab pos="1463040" algn="l"/>
                <a:tab pos="1920240" algn="l"/>
                <a:tab pos="2377440" algn="l"/>
                <a:tab pos="2834640" algn="l"/>
                <a:tab pos="3291840" algn="l"/>
                <a:tab pos="3749040" algn="l"/>
                <a:tab pos="4206240" algn="l"/>
              </a:tabLst>
            </a:pPr>
            <a:r>
              <a:rPr lang="fr-FR" sz="26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=&gt; La présentation dans le rapport de 12 pages doit être limitée et la plupart des documents seront mis en annexe.</a:t>
            </a:r>
          </a:p>
        </p:txBody>
      </p:sp>
    </p:spTree>
    <p:extLst>
      <p:ext uri="{BB962C8B-B14F-4D97-AF65-F5344CB8AC3E}">
        <p14:creationId xmlns:p14="http://schemas.microsoft.com/office/powerpoint/2010/main" val="120085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9748" y="188392"/>
            <a:ext cx="11171205" cy="461665"/>
          </a:xfrm>
          <a:prstGeom prst="rect">
            <a:avLst/>
          </a:prstGeom>
        </p:spPr>
        <p:txBody>
          <a:bodyPr wrap="square">
            <a:spAutoFit/>
          </a:bodyPr>
          <a:lstStyle/>
          <a:p>
            <a:pPr algn="just">
              <a:spcBef>
                <a:spcPts val="600"/>
              </a:spcBef>
              <a:spcAft>
                <a:spcPts val="24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3.3. </a:t>
            </a:r>
            <a:r>
              <a:rPr lang="fr-FR" sz="2400" b="1" dirty="0">
                <a:effectLst/>
                <a:latin typeface="Arial" panose="020B0604020202020204" pitchFamily="34" charset="0"/>
                <a:ea typeface="Times New Roman" panose="02020603050405020304" pitchFamily="18" charset="0"/>
                <a:cs typeface="Arial" panose="020B0604020202020204" pitchFamily="34" charset="0"/>
              </a:rPr>
              <a:t>Explication de la conduite de projet  </a:t>
            </a:r>
            <a:r>
              <a:rPr lang="fr-FR" sz="2400" b="1" i="1" dirty="0">
                <a:effectLst/>
                <a:latin typeface="Arial" panose="020B0604020202020204" pitchFamily="34" charset="0"/>
                <a:ea typeface="Times New Roman" panose="02020603050405020304" pitchFamily="18" charset="0"/>
                <a:cs typeface="Arial" panose="020B0604020202020204" pitchFamily="34" charset="0"/>
              </a:rPr>
              <a:t>(1 à 2 pages)</a:t>
            </a:r>
          </a:p>
        </p:txBody>
      </p:sp>
      <p:sp>
        <p:nvSpPr>
          <p:cNvPr id="7" name="ZoneTexte 6">
            <a:extLst>
              <a:ext uri="{FF2B5EF4-FFF2-40B4-BE49-F238E27FC236}">
                <a16:creationId xmlns:a16="http://schemas.microsoft.com/office/drawing/2014/main" id="{37156F88-A63C-4C91-9FA4-943E41F5B4D7}"/>
              </a:ext>
            </a:extLst>
          </p:cNvPr>
          <p:cNvSpPr txBox="1"/>
          <p:nvPr/>
        </p:nvSpPr>
        <p:spPr>
          <a:xfrm>
            <a:off x="289424" y="1284341"/>
            <a:ext cx="11613152" cy="3893374"/>
          </a:xfrm>
          <a:prstGeom prst="rect">
            <a:avLst/>
          </a:prstGeom>
          <a:noFill/>
        </p:spPr>
        <p:txBody>
          <a:bodyPr wrap="square">
            <a:spAutoFit/>
          </a:bodyPr>
          <a:lstStyle/>
          <a:p>
            <a:pPr algn="just">
              <a:spcBef>
                <a:spcPts val="2400"/>
              </a:spcBef>
              <a:spcAft>
                <a:spcPts val="1800"/>
              </a:spcAft>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r>
              <a:rPr lang="fr-FR" sz="2800" b="1" dirty="0">
                <a:effectLst/>
                <a:latin typeface="Arial" panose="020B0604020202020204" pitchFamily="34" charset="0"/>
                <a:ea typeface="Times New Roman" panose="02020603050405020304" pitchFamily="18" charset="0"/>
                <a:cs typeface="Arial" panose="020B0604020202020204" pitchFamily="34" charset="0"/>
              </a:rPr>
              <a:t>Présentation du projet</a:t>
            </a:r>
            <a:endParaRPr lang="fr-FR" sz="2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200"/>
              </a:spcBef>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Situation initiale et cause du projet, </a:t>
            </a:r>
            <a:endParaRPr lang="fr-FR" sz="2400" dirty="0">
              <a:effectLst/>
              <a:latin typeface="Arial" panose="020B0604020202020204" pitchFamily="34" charset="0"/>
              <a:ea typeface="Times New Roman" panose="02020603050405020304" pitchFamily="18" charset="0"/>
              <a:cs typeface="Times New (W1)"/>
            </a:endParaRPr>
          </a:p>
          <a:p>
            <a:pPr marL="342900" lvl="0" indent="-342900" algn="just">
              <a:spcBef>
                <a:spcPts val="1200"/>
              </a:spcBef>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Objectifs à atteindre et résultats attendus</a:t>
            </a:r>
            <a:endParaRPr lang="fr-FR" sz="2400" dirty="0">
              <a:effectLst/>
              <a:latin typeface="Arial" panose="020B0604020202020204" pitchFamily="34" charset="0"/>
              <a:ea typeface="Times New Roman" panose="02020603050405020304" pitchFamily="18" charset="0"/>
              <a:cs typeface="Times New (W1)"/>
            </a:endParaRPr>
          </a:p>
          <a:p>
            <a:pPr marL="342900" lvl="0" indent="-342900" algn="just">
              <a:spcBef>
                <a:spcPts val="1200"/>
              </a:spcBef>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Proposition de solutions et préconisations d'actions</a:t>
            </a:r>
            <a:endParaRPr lang="fr-FR" sz="2400" dirty="0">
              <a:effectLst/>
              <a:latin typeface="Arial" panose="020B0604020202020204" pitchFamily="34" charset="0"/>
              <a:ea typeface="Times New Roman" panose="02020603050405020304" pitchFamily="18" charset="0"/>
              <a:cs typeface="Times New (W1)"/>
            </a:endParaRPr>
          </a:p>
          <a:p>
            <a:pPr marL="179705" algn="ctr">
              <a:spcBef>
                <a:spcPts val="3600"/>
              </a:spcBef>
              <a:spcAft>
                <a:spcPts val="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Conseil : le nombre limité de pages peut conduire à mettre en annexe les moyens et contraintes à respecter de même que le descriptif des activités réalisés (tableau des tâches) ou/et le planning sous </a:t>
            </a:r>
            <a:r>
              <a:rPr lang="fr-FR" sz="2400" b="1" dirty="0">
                <a:solidFill>
                  <a:srgbClr val="FFFF00"/>
                </a:solidFill>
                <a:latin typeface="Arial" panose="020B0604020202020204" pitchFamily="34" charset="0"/>
                <a:cs typeface="Arial" panose="020B0604020202020204" pitchFamily="34" charset="0"/>
              </a:rPr>
              <a:t>Project</a:t>
            </a:r>
            <a:r>
              <a:rPr lang="fr-FR" sz="2400" dirty="0">
                <a:effectLst/>
                <a:latin typeface="Arial" panose="020B0604020202020204" pitchFamily="34" charset="0"/>
                <a:ea typeface="Times New Roman" panose="02020603050405020304" pitchFamily="18" charset="0"/>
                <a:cs typeface="Arial" panose="020B0604020202020204" pitchFamily="34" charset="0"/>
              </a:rPr>
              <a:t>.</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0595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9748" y="188392"/>
            <a:ext cx="11171205" cy="461665"/>
          </a:xfrm>
          <a:prstGeom prst="rect">
            <a:avLst/>
          </a:prstGeom>
        </p:spPr>
        <p:txBody>
          <a:bodyPr wrap="square">
            <a:spAutoFit/>
          </a:bodyPr>
          <a:lstStyle/>
          <a:p>
            <a:pPr algn="just">
              <a:spcBef>
                <a:spcPts val="600"/>
              </a:spcBef>
              <a:spcAft>
                <a:spcPts val="24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3.3. </a:t>
            </a:r>
            <a:r>
              <a:rPr lang="fr-FR" sz="2400" b="1" dirty="0">
                <a:effectLst/>
                <a:latin typeface="Arial" panose="020B0604020202020204" pitchFamily="34" charset="0"/>
                <a:ea typeface="Times New Roman" panose="02020603050405020304" pitchFamily="18" charset="0"/>
                <a:cs typeface="Arial" panose="020B0604020202020204" pitchFamily="34" charset="0"/>
              </a:rPr>
              <a:t>Explication de la conduite de projet  </a:t>
            </a:r>
            <a:r>
              <a:rPr lang="fr-FR" sz="2400" b="1" i="1" dirty="0">
                <a:effectLst/>
                <a:latin typeface="Arial" panose="020B0604020202020204" pitchFamily="34" charset="0"/>
                <a:ea typeface="Times New Roman" panose="02020603050405020304" pitchFamily="18" charset="0"/>
                <a:cs typeface="Arial" panose="020B0604020202020204" pitchFamily="34" charset="0"/>
              </a:rPr>
              <a:t>(1 à 2 pages)</a:t>
            </a:r>
          </a:p>
        </p:txBody>
      </p:sp>
      <p:sp>
        <p:nvSpPr>
          <p:cNvPr id="7" name="ZoneTexte 6">
            <a:extLst>
              <a:ext uri="{FF2B5EF4-FFF2-40B4-BE49-F238E27FC236}">
                <a16:creationId xmlns:a16="http://schemas.microsoft.com/office/drawing/2014/main" id="{37156F88-A63C-4C91-9FA4-943E41F5B4D7}"/>
              </a:ext>
            </a:extLst>
          </p:cNvPr>
          <p:cNvSpPr txBox="1"/>
          <p:nvPr/>
        </p:nvSpPr>
        <p:spPr>
          <a:xfrm>
            <a:off x="658843" y="1297041"/>
            <a:ext cx="10566277" cy="3524042"/>
          </a:xfrm>
          <a:prstGeom prst="rect">
            <a:avLst/>
          </a:prstGeom>
          <a:noFill/>
        </p:spPr>
        <p:txBody>
          <a:bodyPr wrap="square">
            <a:spAutoFit/>
          </a:bodyPr>
          <a:lstStyle/>
          <a:p>
            <a:pPr algn="just">
              <a:spcBef>
                <a:spcPts val="600"/>
              </a:spcBef>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r>
              <a:rPr lang="fr-FR" sz="2800" b="1" dirty="0">
                <a:effectLst/>
                <a:latin typeface="Arial" panose="020B0604020202020204" pitchFamily="34" charset="0"/>
                <a:ea typeface="Times New Roman" panose="02020603050405020304" pitchFamily="18" charset="0"/>
                <a:cs typeface="Arial" panose="020B0604020202020204" pitchFamily="34" charset="0"/>
              </a:rPr>
              <a:t>Veille associée au projet</a:t>
            </a:r>
            <a:endParaRPr lang="fr-FR" sz="2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800"/>
              </a:spcBef>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Les thèmes de veille</a:t>
            </a:r>
            <a:endParaRPr lang="fr-FR" sz="2400" dirty="0">
              <a:effectLst/>
              <a:latin typeface="Arial" panose="020B0604020202020204" pitchFamily="34" charset="0"/>
              <a:ea typeface="Times New Roman" panose="02020603050405020304" pitchFamily="18" charset="0"/>
              <a:cs typeface="Times New (W1)"/>
            </a:endParaRPr>
          </a:p>
          <a:p>
            <a:pPr marL="342900" lvl="0" indent="-342900" algn="just">
              <a:spcBef>
                <a:spcPts val="1800"/>
              </a:spcBef>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Les outils mis en œuvre ou à mettre en œuvre</a:t>
            </a:r>
            <a:endParaRPr lang="fr-FR" sz="2400" dirty="0">
              <a:effectLst/>
              <a:latin typeface="Arial" panose="020B0604020202020204" pitchFamily="34" charset="0"/>
              <a:ea typeface="Times New Roman" panose="02020603050405020304" pitchFamily="18" charset="0"/>
              <a:cs typeface="Times New (W1)"/>
            </a:endParaRPr>
          </a:p>
          <a:p>
            <a:pPr marL="342900" lvl="0" indent="-342900" algn="just">
              <a:spcBef>
                <a:spcPts val="1800"/>
              </a:spcBef>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L’organisation de la veille (QQOQCPC) </a:t>
            </a:r>
            <a:endParaRPr lang="fr-FR" sz="2400" dirty="0">
              <a:effectLst/>
              <a:latin typeface="Arial" panose="020B0604020202020204" pitchFamily="34" charset="0"/>
              <a:ea typeface="Times New Roman" panose="02020603050405020304" pitchFamily="18" charset="0"/>
              <a:cs typeface="Times New (W1)"/>
            </a:endParaRPr>
          </a:p>
          <a:p>
            <a:pPr marL="179705" algn="ctr">
              <a:spcBef>
                <a:spcPts val="3600"/>
              </a:spcBef>
              <a:spcAft>
                <a:spcPts val="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Conseil : le nombre limité de pages peut conduire à mettre en annexe la description de l'organisation de la veille mise en place.</a:t>
            </a:r>
            <a:endParaRPr lang="fr-FR" sz="32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92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9748" y="188392"/>
            <a:ext cx="11171205" cy="461665"/>
          </a:xfrm>
          <a:prstGeom prst="rect">
            <a:avLst/>
          </a:prstGeom>
        </p:spPr>
        <p:txBody>
          <a:bodyPr wrap="square">
            <a:spAutoFit/>
          </a:bodyPr>
          <a:lstStyle/>
          <a:p>
            <a:pPr algn="just">
              <a:spcBef>
                <a:spcPts val="600"/>
              </a:spcBef>
              <a:spcAft>
                <a:spcPts val="24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3.3. </a:t>
            </a:r>
            <a:r>
              <a:rPr lang="fr-FR" sz="2400" b="1" dirty="0">
                <a:effectLst/>
                <a:latin typeface="Arial" panose="020B0604020202020204" pitchFamily="34" charset="0"/>
                <a:ea typeface="Times New Roman" panose="02020603050405020304" pitchFamily="18" charset="0"/>
                <a:cs typeface="Arial" panose="020B0604020202020204" pitchFamily="34" charset="0"/>
              </a:rPr>
              <a:t>Explication de la conduite de projet  </a:t>
            </a:r>
            <a:r>
              <a:rPr lang="fr-FR" sz="2400" b="1" i="1" dirty="0">
                <a:effectLst/>
                <a:latin typeface="Arial" panose="020B0604020202020204" pitchFamily="34" charset="0"/>
                <a:ea typeface="Times New Roman" panose="02020603050405020304" pitchFamily="18" charset="0"/>
                <a:cs typeface="Arial" panose="020B0604020202020204" pitchFamily="34" charset="0"/>
              </a:rPr>
              <a:t>(1 à 2 pages)</a:t>
            </a:r>
          </a:p>
        </p:txBody>
      </p:sp>
      <p:sp>
        <p:nvSpPr>
          <p:cNvPr id="7" name="ZoneTexte 6">
            <a:extLst>
              <a:ext uri="{FF2B5EF4-FFF2-40B4-BE49-F238E27FC236}">
                <a16:creationId xmlns:a16="http://schemas.microsoft.com/office/drawing/2014/main" id="{37156F88-A63C-4C91-9FA4-943E41F5B4D7}"/>
              </a:ext>
            </a:extLst>
          </p:cNvPr>
          <p:cNvSpPr txBox="1"/>
          <p:nvPr/>
        </p:nvSpPr>
        <p:spPr>
          <a:xfrm>
            <a:off x="650376" y="1322441"/>
            <a:ext cx="10566277" cy="3524042"/>
          </a:xfrm>
          <a:prstGeom prst="rect">
            <a:avLst/>
          </a:prstGeom>
          <a:noFill/>
        </p:spPr>
        <p:txBody>
          <a:bodyPr wrap="square">
            <a:spAutoFit/>
          </a:bodyPr>
          <a:lstStyle/>
          <a:p>
            <a:pPr algn="just">
              <a:spcBef>
                <a:spcPts val="600"/>
              </a:spcBef>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r>
              <a:rPr lang="fr-FR" sz="2800" b="1" dirty="0">
                <a:effectLst/>
                <a:latin typeface="Arial" panose="020B0604020202020204" pitchFamily="34" charset="0"/>
                <a:ea typeface="Times New Roman" panose="02020603050405020304" pitchFamily="18" charset="0"/>
                <a:cs typeface="Arial" panose="020B0604020202020204" pitchFamily="34" charset="0"/>
              </a:rPr>
              <a:t>Veille associée au projet</a:t>
            </a:r>
            <a:endParaRPr lang="fr-FR" sz="2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800"/>
              </a:spcBef>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Les thèmes de veille</a:t>
            </a:r>
            <a:endParaRPr lang="fr-FR" sz="2400" dirty="0">
              <a:effectLst/>
              <a:latin typeface="Arial" panose="020B0604020202020204" pitchFamily="34" charset="0"/>
              <a:ea typeface="Times New Roman" panose="02020603050405020304" pitchFamily="18" charset="0"/>
              <a:cs typeface="Times New (W1)"/>
            </a:endParaRPr>
          </a:p>
          <a:p>
            <a:pPr marL="342900" lvl="0" indent="-342900" algn="just">
              <a:spcBef>
                <a:spcPts val="1800"/>
              </a:spcBef>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Les outils mis en œuvre ou à mettre en œuvre</a:t>
            </a:r>
            <a:endParaRPr lang="fr-FR" sz="2400" dirty="0">
              <a:effectLst/>
              <a:latin typeface="Arial" panose="020B0604020202020204" pitchFamily="34" charset="0"/>
              <a:ea typeface="Times New Roman" panose="02020603050405020304" pitchFamily="18" charset="0"/>
              <a:cs typeface="Times New (W1)"/>
            </a:endParaRPr>
          </a:p>
          <a:p>
            <a:pPr marL="342900" lvl="0" indent="-342900" algn="just">
              <a:spcBef>
                <a:spcPts val="1800"/>
              </a:spcBef>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dirty="0">
                <a:effectLst/>
                <a:latin typeface="Arial" panose="020B0604020202020204" pitchFamily="34" charset="0"/>
                <a:ea typeface="Times New Roman" panose="02020603050405020304" pitchFamily="18" charset="0"/>
                <a:cs typeface="Arial" panose="020B0604020202020204" pitchFamily="34" charset="0"/>
              </a:rPr>
              <a:t>L’organisation de la veille (QQOQCPC) </a:t>
            </a:r>
            <a:endParaRPr lang="fr-FR" sz="2400" dirty="0">
              <a:effectLst/>
              <a:latin typeface="Arial" panose="020B0604020202020204" pitchFamily="34" charset="0"/>
              <a:ea typeface="Times New Roman" panose="02020603050405020304" pitchFamily="18" charset="0"/>
              <a:cs typeface="Times New (W1)"/>
            </a:endParaRPr>
          </a:p>
          <a:p>
            <a:pPr marL="179705" algn="ctr">
              <a:spcBef>
                <a:spcPts val="3600"/>
              </a:spcBef>
              <a:spcAft>
                <a:spcPts val="0"/>
              </a:spcAft>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400" b="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Conseil : le nombre limité de pages peut conduire à mettre en annexe la description de l'organisation de la veille mise en place.</a:t>
            </a:r>
            <a:endParaRPr lang="fr-FR" sz="32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7744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9748" y="188392"/>
            <a:ext cx="11171205" cy="461665"/>
          </a:xfrm>
          <a:prstGeom prst="rect">
            <a:avLst/>
          </a:prstGeom>
        </p:spPr>
        <p:txBody>
          <a:bodyPr wrap="square">
            <a:spAutoFit/>
          </a:bodyPr>
          <a:lstStyle/>
          <a:p>
            <a:pPr algn="just">
              <a:spcBef>
                <a:spcPts val="600"/>
              </a:spcBef>
              <a:spcAft>
                <a:spcPts val="24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3.4. </a:t>
            </a:r>
            <a:r>
              <a:rPr lang="fr-FR" sz="2400" b="1" dirty="0">
                <a:effectLst/>
                <a:latin typeface="Arial" panose="020B0604020202020204" pitchFamily="34" charset="0"/>
                <a:ea typeface="Times New Roman" panose="02020603050405020304" pitchFamily="18" charset="0"/>
                <a:cs typeface="Arial" panose="020B0604020202020204" pitchFamily="34" charset="0"/>
              </a:rPr>
              <a:t>Les annexes </a:t>
            </a:r>
            <a:endParaRPr lang="fr-FR" sz="2400" b="1" i="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7" name="ZoneTexte 6">
            <a:extLst>
              <a:ext uri="{FF2B5EF4-FFF2-40B4-BE49-F238E27FC236}">
                <a16:creationId xmlns:a16="http://schemas.microsoft.com/office/drawing/2014/main" id="{37156F88-A63C-4C91-9FA4-943E41F5B4D7}"/>
              </a:ext>
            </a:extLst>
          </p:cNvPr>
          <p:cNvSpPr txBox="1"/>
          <p:nvPr/>
        </p:nvSpPr>
        <p:spPr>
          <a:xfrm>
            <a:off x="833967" y="1360541"/>
            <a:ext cx="10293786" cy="4324261"/>
          </a:xfrm>
          <a:prstGeom prst="rect">
            <a:avLst/>
          </a:prstGeom>
          <a:noFill/>
        </p:spPr>
        <p:txBody>
          <a:bodyPr wrap="square">
            <a:spAutoFit/>
          </a:bodyPr>
          <a:lstStyle/>
          <a:p>
            <a:pPr algn="just">
              <a:spcBef>
                <a:spcPts val="24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400" b="0" dirty="0">
                <a:effectLst/>
                <a:latin typeface="Arial" panose="020B0604020202020204" pitchFamily="34" charset="0"/>
                <a:ea typeface="Times New Roman" panose="02020603050405020304" pitchFamily="18" charset="0"/>
                <a:cs typeface="Times New Roman" panose="02020603050405020304" pitchFamily="18" charset="0"/>
              </a:rPr>
              <a:t>Les annexes doivent intégrer les documents qui serviront à prouver la réalité du projet, de votre travail et de vos propositions. </a:t>
            </a:r>
          </a:p>
          <a:p>
            <a:pPr algn="ctr">
              <a:spcBef>
                <a:spcPts val="24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Elles doivent contenir </a:t>
            </a:r>
            <a:r>
              <a:rPr lang="fr-FR" sz="24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un travail sur un gestionnaire de projet et un travail sur Excel et le MOFF de la société </a:t>
            </a:r>
            <a:r>
              <a:rPr lang="fr-FR" sz="2400" i="1" dirty="0">
                <a:latin typeface="Arial" panose="020B0604020202020204" pitchFamily="34" charset="0"/>
                <a:ea typeface="Times New Roman" panose="02020603050405020304" pitchFamily="18" charset="0"/>
                <a:cs typeface="Times New Roman" panose="02020603050405020304" pitchFamily="18" charset="0"/>
              </a:rPr>
              <a:t>(s’il n’est pas dans le rapport de 12 pages)</a:t>
            </a:r>
            <a:endParaRPr lang="fr-FR" sz="2400" i="1"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2400"/>
              </a:spcBef>
              <a:tabLst>
                <a:tab pos="91440" algn="l"/>
                <a:tab pos="548640" algn="l"/>
                <a:tab pos="1005840" algn="l"/>
                <a:tab pos="1463040" algn="l"/>
                <a:tab pos="1920240" algn="l"/>
                <a:tab pos="2377440" algn="l"/>
                <a:tab pos="2834640" algn="l"/>
                <a:tab pos="3291840" algn="l"/>
                <a:tab pos="3749040" algn="l"/>
                <a:tab pos="4206240" algn="l"/>
              </a:tabLst>
            </a:pPr>
            <a:r>
              <a:rPr lang="fr-FR" sz="2400" dirty="0">
                <a:effectLst/>
                <a:latin typeface="Arial" panose="020B0604020202020204" pitchFamily="34" charset="0"/>
                <a:ea typeface="EuropeanPiStd-3"/>
                <a:cs typeface="Arial" panose="020B0604020202020204" pitchFamily="34" charset="0"/>
              </a:rPr>
              <a:t>Ces documents sont facultatifs, mais importants pour le jury, c’est la raison pour laquelle nous conseillons fortement de les concevoir, de les mettre en annexe et de les présenter lors de l’oral.</a:t>
            </a:r>
            <a:endParaRPr lang="fr-FR" sz="24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600"/>
              </a:spcBef>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endParaRPr lang="fr-FR" sz="28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7728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1654287" cy="523220"/>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Arial" panose="020B0604020202020204" pitchFamily="34" charset="0"/>
              </a:rPr>
              <a:t>É</a:t>
            </a:r>
            <a:r>
              <a:rPr lang="fr-FR" sz="2800" b="1" dirty="0">
                <a:latin typeface="Arial" panose="020B0604020202020204" pitchFamily="34" charset="0"/>
                <a:ea typeface="Times New Roman" panose="02020603050405020304" pitchFamily="18" charset="0"/>
                <a:cs typeface="Times New Roman" panose="02020603050405020304" pitchFamily="18" charset="0"/>
              </a:rPr>
              <a:t>tape 3 – Rédiger le dossier d’examen</a:t>
            </a:r>
          </a:p>
        </p:txBody>
      </p:sp>
      <p:pic>
        <p:nvPicPr>
          <p:cNvPr id="9" name="Image 8" descr="Une image contenant table&#10;&#10;Description générée automatiquement">
            <a:extLst>
              <a:ext uri="{FF2B5EF4-FFF2-40B4-BE49-F238E27FC236}">
                <a16:creationId xmlns:a16="http://schemas.microsoft.com/office/drawing/2014/main" id="{AD5DA6EF-71E5-459A-A589-354DA977D0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1130" y="748004"/>
            <a:ext cx="9917194" cy="5843102"/>
          </a:xfrm>
          <a:prstGeom prst="rect">
            <a:avLst/>
          </a:prstGeom>
        </p:spPr>
      </p:pic>
    </p:spTree>
    <p:extLst>
      <p:ext uri="{BB962C8B-B14F-4D97-AF65-F5344CB8AC3E}">
        <p14:creationId xmlns:p14="http://schemas.microsoft.com/office/powerpoint/2010/main" val="383974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635" y="93070"/>
            <a:ext cx="11654287" cy="523220"/>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Arial" panose="020B0604020202020204" pitchFamily="34" charset="0"/>
              </a:rPr>
              <a:t>É</a:t>
            </a:r>
            <a:r>
              <a:rPr lang="fr-FR" sz="2800" b="1" dirty="0">
                <a:latin typeface="Arial" panose="020B0604020202020204" pitchFamily="34" charset="0"/>
                <a:ea typeface="Times New Roman" panose="02020603050405020304" pitchFamily="18" charset="0"/>
                <a:cs typeface="Times New Roman" panose="02020603050405020304" pitchFamily="18" charset="0"/>
              </a:rPr>
              <a:t>tape 3 – Rédiger le dossier d’examen</a:t>
            </a:r>
          </a:p>
        </p:txBody>
      </p:sp>
      <p:sp>
        <p:nvSpPr>
          <p:cNvPr id="3" name="Rectangle 2"/>
          <p:cNvSpPr/>
          <p:nvPr/>
        </p:nvSpPr>
        <p:spPr>
          <a:xfrm>
            <a:off x="793630" y="1483114"/>
            <a:ext cx="10860657" cy="3508653"/>
          </a:xfrm>
          <a:prstGeom prst="rect">
            <a:avLst/>
          </a:prstGeom>
          <a:noFill/>
        </p:spPr>
        <p:txBody>
          <a:bodyPr wrap="square">
            <a:spAutoFit/>
          </a:bodyPr>
          <a:lstStyle/>
          <a:p>
            <a:pPr algn="ctr">
              <a:spcBef>
                <a:spcPts val="12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32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Le candidat doit apporter le jour de l’épreuve</a:t>
            </a:r>
          </a:p>
          <a:p>
            <a:pPr algn="ctr">
              <a:spcBef>
                <a:spcPts val="12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32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 tous les documents élaborés dans le cadre de son projet </a:t>
            </a:r>
          </a:p>
          <a:p>
            <a:pPr algn="ctr">
              <a:spcBef>
                <a:spcPts val="12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32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(y compris les brouillons) </a:t>
            </a:r>
          </a:p>
          <a:p>
            <a:pPr algn="ctr">
              <a:spcBef>
                <a:spcPts val="1200"/>
              </a:spcBef>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32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qui peuvent soutenir sa présentation et prouver la réalité de son travail.</a:t>
            </a:r>
          </a:p>
        </p:txBody>
      </p:sp>
    </p:spTree>
    <p:extLst>
      <p:ext uri="{BB962C8B-B14F-4D97-AF65-F5344CB8AC3E}">
        <p14:creationId xmlns:p14="http://schemas.microsoft.com/office/powerpoint/2010/main" val="2240722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635" y="93070"/>
            <a:ext cx="11654287" cy="523220"/>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Arial" panose="020B0604020202020204" pitchFamily="34" charset="0"/>
              </a:rPr>
              <a:t>É</a:t>
            </a:r>
            <a:r>
              <a:rPr lang="fr-FR" sz="2800" b="1" dirty="0">
                <a:latin typeface="Arial" panose="020B0604020202020204" pitchFamily="34" charset="0"/>
                <a:ea typeface="Times New Roman" panose="02020603050405020304" pitchFamily="18" charset="0"/>
                <a:cs typeface="Times New Roman" panose="02020603050405020304" pitchFamily="18" charset="0"/>
              </a:rPr>
              <a:t>tape 3 – Rédiger le dossier d’examen</a:t>
            </a:r>
          </a:p>
        </p:txBody>
      </p:sp>
      <p:graphicFrame>
        <p:nvGraphicFramePr>
          <p:cNvPr id="4" name="Diagramme 3">
            <a:extLst>
              <a:ext uri="{FF2B5EF4-FFF2-40B4-BE49-F238E27FC236}">
                <a16:creationId xmlns:a16="http://schemas.microsoft.com/office/drawing/2014/main" id="{4B9B0859-ED47-4DFA-9C86-4CDE817C9868}"/>
              </a:ext>
            </a:extLst>
          </p:cNvPr>
          <p:cNvGraphicFramePr/>
          <p:nvPr>
            <p:extLst>
              <p:ext uri="{D42A27DB-BD31-4B8C-83A1-F6EECF244321}">
                <p14:modId xmlns:p14="http://schemas.microsoft.com/office/powerpoint/2010/main" val="1593943995"/>
              </p:ext>
            </p:extLst>
          </p:nvPr>
        </p:nvGraphicFramePr>
        <p:xfrm>
          <a:off x="825499" y="1062567"/>
          <a:ext cx="10938934" cy="5397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4986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635" y="93070"/>
            <a:ext cx="11654287" cy="523220"/>
          </a:xfrm>
          <a:prstGeom prst="rect">
            <a:avLst/>
          </a:prstGeom>
        </p:spPr>
        <p:txBody>
          <a:bodyPr wrap="square">
            <a:spAutoFit/>
          </a:bodyPr>
          <a:lstStyle/>
          <a:p>
            <a:pPr algn="just">
              <a:spcBef>
                <a:spcPts val="6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Arial" panose="020B0604020202020204" pitchFamily="34" charset="0"/>
              </a:rPr>
              <a:t>É</a:t>
            </a:r>
            <a:r>
              <a:rPr lang="fr-FR" sz="2800" b="1" dirty="0">
                <a:latin typeface="Arial" panose="020B0604020202020204" pitchFamily="34" charset="0"/>
                <a:ea typeface="Times New Roman" panose="02020603050405020304" pitchFamily="18" charset="0"/>
                <a:cs typeface="Times New Roman" panose="02020603050405020304" pitchFamily="18" charset="0"/>
              </a:rPr>
              <a:t>tape 3 – Rédiger le dossier d’examen</a:t>
            </a:r>
          </a:p>
        </p:txBody>
      </p:sp>
      <p:sp>
        <p:nvSpPr>
          <p:cNvPr id="3" name="Rectangle 2"/>
          <p:cNvSpPr/>
          <p:nvPr/>
        </p:nvSpPr>
        <p:spPr>
          <a:xfrm>
            <a:off x="382436" y="1213809"/>
            <a:ext cx="10797397" cy="3247043"/>
          </a:xfrm>
          <a:prstGeom prst="rect">
            <a:avLst/>
          </a:prstGeom>
        </p:spPr>
        <p:txBody>
          <a:bodyPr wrap="square">
            <a:spAutoFit/>
          </a:bodyPr>
          <a:lstStyle/>
          <a:p>
            <a:pPr algn="just">
              <a:spcBef>
                <a:spcPts val="1800"/>
              </a:spcBef>
              <a:spcAft>
                <a:spcPts val="60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Times New Roman" panose="02020603050405020304" pitchFamily="18" charset="0"/>
              </a:rPr>
              <a:t>3.1. Certificats des 2 stages ou certificats de travail</a:t>
            </a:r>
          </a:p>
          <a:p>
            <a:pPr algn="ctr">
              <a:spcAft>
                <a:spcPts val="0"/>
              </a:spcAft>
              <a:tabLst>
                <a:tab pos="91440" algn="l"/>
                <a:tab pos="548640" algn="l"/>
                <a:tab pos="1005840" algn="l"/>
                <a:tab pos="1463040" algn="l"/>
                <a:tab pos="1920240" algn="l"/>
                <a:tab pos="2377440" algn="l"/>
                <a:tab pos="2834640" algn="l"/>
                <a:tab pos="3291840" algn="l"/>
                <a:tab pos="3749040" algn="l"/>
                <a:tab pos="4206240" algn="l"/>
              </a:tabLst>
            </a:pPr>
            <a:endParaRPr lang="fr-FR" sz="2800" b="1" dirty="0">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Times New Roman" panose="02020603050405020304" pitchFamily="18" charset="0"/>
              </a:rPr>
              <a:t>Ils sont </a:t>
            </a: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impératifs</a:t>
            </a:r>
            <a:r>
              <a:rPr lang="fr-FR" sz="2800" b="1" dirty="0">
                <a:latin typeface="Arial" panose="020B0604020202020204" pitchFamily="34" charset="0"/>
                <a:ea typeface="Times New Roman" panose="02020603050405020304" pitchFamily="18" charset="0"/>
                <a:cs typeface="Times New Roman" panose="02020603050405020304" pitchFamily="18" charset="0"/>
              </a:rPr>
              <a:t> </a:t>
            </a:r>
          </a:p>
          <a:p>
            <a:pPr algn="ctr">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b="1" dirty="0">
                <a:latin typeface="Arial" panose="020B0604020202020204" pitchFamily="34" charset="0"/>
                <a:ea typeface="Times New Roman" panose="02020603050405020304" pitchFamily="18" charset="0"/>
                <a:cs typeface="Times New Roman" panose="02020603050405020304" pitchFamily="18" charset="0"/>
              </a:rPr>
              <a:t>et leur absence entraîne une </a:t>
            </a: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élimination</a:t>
            </a:r>
            <a:r>
              <a:rPr lang="fr-FR" sz="2800" b="1" dirty="0">
                <a:latin typeface="Arial" panose="020B0604020202020204" pitchFamily="34" charset="0"/>
                <a:ea typeface="Times New Roman" panose="02020603050405020304" pitchFamily="18" charset="0"/>
                <a:cs typeface="Times New Roman" panose="02020603050405020304" pitchFamily="18" charset="0"/>
              </a:rPr>
              <a:t> de l’examen</a:t>
            </a:r>
            <a:r>
              <a:rPr lang="fr-FR" sz="2800" dirty="0">
                <a:latin typeface="Arial" panose="020B0604020202020204" pitchFamily="34" charset="0"/>
                <a:ea typeface="Times New Roman" panose="02020603050405020304" pitchFamily="18" charset="0"/>
                <a:cs typeface="Times New Roman" panose="02020603050405020304" pitchFamily="18" charset="0"/>
              </a:rPr>
              <a:t>. </a:t>
            </a:r>
          </a:p>
          <a:p>
            <a:pPr algn="ctr">
              <a:spcAft>
                <a:spcPts val="0"/>
              </a:spcAft>
              <a:tabLst>
                <a:tab pos="91440" algn="l"/>
                <a:tab pos="548640" algn="l"/>
                <a:tab pos="1005840" algn="l"/>
                <a:tab pos="1463040" algn="l"/>
                <a:tab pos="1920240" algn="l"/>
                <a:tab pos="2377440" algn="l"/>
                <a:tab pos="2834640" algn="l"/>
                <a:tab pos="3291840" algn="l"/>
                <a:tab pos="3749040" algn="l"/>
                <a:tab pos="4206240" algn="l"/>
              </a:tabLst>
            </a:pPr>
            <a:endParaRPr lang="fr-FR" sz="2800" dirty="0">
              <a:latin typeface="Arial" panose="020B0604020202020204" pitchFamily="34" charset="0"/>
              <a:ea typeface="Times New Roman" panose="02020603050405020304" pitchFamily="18" charset="0"/>
              <a:cs typeface="Times New Roman" panose="02020603050405020304" pitchFamily="18" charset="0"/>
            </a:endParaRPr>
          </a:p>
          <a:p>
            <a:pPr algn="ctr">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800" dirty="0">
                <a:latin typeface="Arial" panose="020B0604020202020204" pitchFamily="34" charset="0"/>
                <a:ea typeface="Times New Roman" panose="02020603050405020304" pitchFamily="18" charset="0"/>
                <a:cs typeface="Times New Roman" panose="02020603050405020304" pitchFamily="18" charset="0"/>
              </a:rPr>
              <a:t>Il faut fournir des originaux réalisés à partir des documents académiques.</a:t>
            </a:r>
          </a:p>
        </p:txBody>
      </p:sp>
    </p:spTree>
    <p:extLst>
      <p:ext uri="{BB962C8B-B14F-4D97-AF65-F5344CB8AC3E}">
        <p14:creationId xmlns:p14="http://schemas.microsoft.com/office/powerpoint/2010/main" val="3901306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1348" y="239192"/>
            <a:ext cx="11171205" cy="1384995"/>
          </a:xfrm>
          <a:prstGeom prst="rect">
            <a:avLst/>
          </a:prstGeom>
        </p:spPr>
        <p:txBody>
          <a:bodyPr wrap="square">
            <a:spAutoFit/>
          </a:bodyPr>
          <a:lstStyle/>
          <a:p>
            <a:pPr algn="just">
              <a:spcBef>
                <a:spcPts val="600"/>
              </a:spcBef>
              <a:spcAft>
                <a:spcPts val="24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3.2. Présentation du contexte de l’activité et analyse du management</a:t>
            </a:r>
          </a:p>
          <a:p>
            <a:pPr algn="ctr">
              <a:spcAft>
                <a:spcPts val="0"/>
              </a:spcAft>
              <a:tabLst>
                <a:tab pos="91440" algn="l"/>
                <a:tab pos="548640" algn="l"/>
                <a:tab pos="1005840" algn="l"/>
                <a:tab pos="1463040" algn="l"/>
                <a:tab pos="1920240" algn="l"/>
                <a:tab pos="2377440" algn="l"/>
                <a:tab pos="2834640" algn="l"/>
                <a:tab pos="3291840" algn="l"/>
                <a:tab pos="3749040" algn="l"/>
                <a:tab pos="4206240" algn="l"/>
              </a:tabLst>
            </a:pPr>
            <a:r>
              <a:rPr lang="fr-FR" sz="2000" dirty="0">
                <a:latin typeface="Arial" panose="020B0604020202020204" pitchFamily="34" charset="0"/>
                <a:ea typeface="Times New Roman" panose="02020603050405020304" pitchFamily="18" charset="0"/>
                <a:cs typeface="Times New Roman" panose="02020603050405020304" pitchFamily="18" charset="0"/>
              </a:rPr>
              <a:t>Le dossier commence par une présentation </a:t>
            </a:r>
            <a:r>
              <a:rPr lang="fr-FR" sz="2000" dirty="0">
                <a:latin typeface="Arial" panose="020B0604020202020204" pitchFamily="34" charset="0"/>
                <a:ea typeface="Times New Roman" panose="02020603050405020304" pitchFamily="18" charset="0"/>
                <a:cs typeface="Arial" panose="020B0604020202020204" pitchFamily="34" charset="0"/>
              </a:rPr>
              <a:t>des caractéristiques de la société</a:t>
            </a:r>
            <a:r>
              <a:rPr lang="fr-FR" sz="2000" dirty="0">
                <a:latin typeface="Arial" panose="020B0604020202020204" pitchFamily="34" charset="0"/>
                <a:ea typeface="Times New Roman" panose="02020603050405020304" pitchFamily="18" charset="0"/>
                <a:cs typeface="Times New Roman" panose="02020603050405020304" pitchFamily="18" charset="0"/>
              </a:rPr>
              <a:t>.</a:t>
            </a:r>
            <a:r>
              <a:rPr lang="fr-FR" sz="2000" b="1" dirty="0">
                <a:latin typeface="Arial" panose="020B0604020202020204" pitchFamily="34" charset="0"/>
                <a:ea typeface="Times New Roman" panose="02020603050405020304" pitchFamily="18" charset="0"/>
                <a:cs typeface="Times New Roman" panose="02020603050405020304" pitchFamily="18" charset="0"/>
              </a:rPr>
              <a:t> </a:t>
            </a:r>
            <a:r>
              <a:rPr lang="fr-FR" sz="2000" dirty="0">
                <a:latin typeface="Arial" panose="020B0604020202020204" pitchFamily="34" charset="0"/>
                <a:ea typeface="Times New Roman" panose="02020603050405020304" pitchFamily="18" charset="0"/>
                <a:cs typeface="Arial" panose="020B0604020202020204" pitchFamily="34" charset="0"/>
              </a:rPr>
              <a:t>Le référentiel indique les éléments attendus par le jury. (Les éléments en italique sont conseillés par l’auteur.)  </a:t>
            </a:r>
            <a:endParaRPr lang="fr-FR" sz="2000" dirty="0">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4" name="Diagramme 3">
            <a:extLst>
              <a:ext uri="{FF2B5EF4-FFF2-40B4-BE49-F238E27FC236}">
                <a16:creationId xmlns:a16="http://schemas.microsoft.com/office/drawing/2014/main" id="{6135B5A5-273E-4449-A6AE-03E1468AECBB}"/>
              </a:ext>
            </a:extLst>
          </p:cNvPr>
          <p:cNvGraphicFramePr/>
          <p:nvPr>
            <p:extLst>
              <p:ext uri="{D42A27DB-BD31-4B8C-83A1-F6EECF244321}">
                <p14:modId xmlns:p14="http://schemas.microsoft.com/office/powerpoint/2010/main" val="2726850327"/>
              </p:ext>
            </p:extLst>
          </p:nvPr>
        </p:nvGraphicFramePr>
        <p:xfrm>
          <a:off x="433917" y="1773767"/>
          <a:ext cx="11324166" cy="47878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7662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1348" y="239192"/>
            <a:ext cx="11171205" cy="461665"/>
          </a:xfrm>
          <a:prstGeom prst="rect">
            <a:avLst/>
          </a:prstGeom>
        </p:spPr>
        <p:txBody>
          <a:bodyPr wrap="square">
            <a:spAutoFit/>
          </a:bodyPr>
          <a:lstStyle/>
          <a:p>
            <a:pPr algn="just">
              <a:spcBef>
                <a:spcPts val="600"/>
              </a:spcBef>
              <a:spcAft>
                <a:spcPts val="24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3.2. Présentation du contexte de l’activité et analyse du management</a:t>
            </a:r>
          </a:p>
        </p:txBody>
      </p:sp>
      <p:graphicFrame>
        <p:nvGraphicFramePr>
          <p:cNvPr id="4" name="Diagramme 3">
            <a:extLst>
              <a:ext uri="{FF2B5EF4-FFF2-40B4-BE49-F238E27FC236}">
                <a16:creationId xmlns:a16="http://schemas.microsoft.com/office/drawing/2014/main" id="{6135B5A5-273E-4449-A6AE-03E1468AECBB}"/>
              </a:ext>
            </a:extLst>
          </p:cNvPr>
          <p:cNvGraphicFramePr/>
          <p:nvPr>
            <p:extLst>
              <p:ext uri="{D42A27DB-BD31-4B8C-83A1-F6EECF244321}">
                <p14:modId xmlns:p14="http://schemas.microsoft.com/office/powerpoint/2010/main" val="1935780852"/>
              </p:ext>
            </p:extLst>
          </p:nvPr>
        </p:nvGraphicFramePr>
        <p:xfrm>
          <a:off x="433917" y="1553633"/>
          <a:ext cx="11324166" cy="50080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9590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1348" y="239192"/>
            <a:ext cx="11171205" cy="461665"/>
          </a:xfrm>
          <a:prstGeom prst="rect">
            <a:avLst/>
          </a:prstGeom>
        </p:spPr>
        <p:txBody>
          <a:bodyPr wrap="square">
            <a:spAutoFit/>
          </a:bodyPr>
          <a:lstStyle/>
          <a:p>
            <a:pPr algn="just">
              <a:spcBef>
                <a:spcPts val="600"/>
              </a:spcBef>
              <a:spcAft>
                <a:spcPts val="24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3.2. Présentation du contexte de l’activité et analyse du management</a:t>
            </a:r>
          </a:p>
        </p:txBody>
      </p:sp>
      <p:sp>
        <p:nvSpPr>
          <p:cNvPr id="5" name="ZoneTexte 4">
            <a:extLst>
              <a:ext uri="{FF2B5EF4-FFF2-40B4-BE49-F238E27FC236}">
                <a16:creationId xmlns:a16="http://schemas.microsoft.com/office/drawing/2014/main" id="{8C2908DD-49A6-4707-85AE-A4D3C3BCA194}"/>
              </a:ext>
            </a:extLst>
          </p:cNvPr>
          <p:cNvSpPr txBox="1"/>
          <p:nvPr/>
        </p:nvSpPr>
        <p:spPr>
          <a:xfrm>
            <a:off x="905933" y="1286933"/>
            <a:ext cx="9956800" cy="4001095"/>
          </a:xfrm>
          <a:prstGeom prst="rect">
            <a:avLst/>
          </a:prstGeom>
          <a:noFill/>
        </p:spPr>
        <p:txBody>
          <a:bodyPr wrap="square">
            <a:spAutoFit/>
          </a:bodyPr>
          <a:lstStyle/>
          <a:p>
            <a:pPr algn="ctr">
              <a:spcBef>
                <a:spcPts val="600"/>
              </a:spcBef>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r>
              <a:rPr lang="fr-FR" sz="2400" b="1" i="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Il est intéressant de terminer cette partie en donnant un avis argumenté sur </a:t>
            </a:r>
          </a:p>
          <a:p>
            <a:pPr algn="ctr">
              <a:spcBef>
                <a:spcPts val="600"/>
              </a:spcBef>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endParaRPr lang="fr-FR" sz="2400" b="1" i="1" dirty="0">
              <a:solidFill>
                <a:srgbClr val="FFFF00"/>
              </a:solidFill>
              <a:effectLst/>
              <a:latin typeface="Arial" panose="020B0604020202020204" pitchFamily="34" charset="0"/>
              <a:ea typeface="Times New Roman" panose="02020603050405020304" pitchFamily="18" charset="0"/>
              <a:cs typeface="Arial" panose="020B0604020202020204" pitchFamily="34" charset="0"/>
            </a:endParaRPr>
          </a:p>
          <a:p>
            <a:pPr algn="ctr">
              <a:spcBef>
                <a:spcPts val="600"/>
              </a:spcBef>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r>
              <a:rPr lang="fr-FR" sz="2800" b="1" i="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les forces, les faiblesses, les opportunités et les menaces de l'entreprise.</a:t>
            </a:r>
            <a:r>
              <a:rPr lang="fr-FR" sz="2400" b="1" i="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 </a:t>
            </a:r>
          </a:p>
          <a:p>
            <a:pPr algn="ctr">
              <a:spcBef>
                <a:spcPts val="600"/>
              </a:spcBef>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endParaRPr lang="fr-FR" sz="2400" b="1" i="1" dirty="0">
              <a:solidFill>
                <a:srgbClr val="FFFF00"/>
              </a:solidFill>
              <a:latin typeface="Arial" panose="020B0604020202020204" pitchFamily="34" charset="0"/>
              <a:ea typeface="Times New Roman" panose="02020603050405020304" pitchFamily="18" charset="0"/>
              <a:cs typeface="Arial" panose="020B0604020202020204" pitchFamily="34" charset="0"/>
            </a:endParaRPr>
          </a:p>
          <a:p>
            <a:pPr algn="ctr">
              <a:spcBef>
                <a:spcPts val="600"/>
              </a:spcBef>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r>
              <a:rPr lang="fr-FR" sz="2400" b="1" i="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Le MOFF est un outil qui aide à prendre du recul sur l’entreprise. </a:t>
            </a:r>
          </a:p>
          <a:p>
            <a:pPr algn="ctr">
              <a:spcBef>
                <a:spcPts val="600"/>
              </a:spcBef>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endParaRPr lang="fr-FR" sz="2400" b="1" i="1" dirty="0">
              <a:solidFill>
                <a:srgbClr val="FFFF00"/>
              </a:solidFill>
              <a:latin typeface="Arial" panose="020B0604020202020204" pitchFamily="34" charset="0"/>
              <a:ea typeface="Times New Roman" panose="02020603050405020304" pitchFamily="18" charset="0"/>
              <a:cs typeface="Arial" panose="020B0604020202020204" pitchFamily="34" charset="0"/>
            </a:endParaRPr>
          </a:p>
          <a:p>
            <a:pPr algn="ctr">
              <a:spcBef>
                <a:spcPts val="600"/>
              </a:spcBef>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r>
              <a:rPr lang="fr-FR" sz="2400" b="1" i="1"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Il peut être mis dans le rapport ou en Annexe.</a:t>
            </a:r>
            <a:endParaRPr lang="fr-FR" sz="24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9277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3316"/>
            <a:ext cx="11171205" cy="461665"/>
          </a:xfrm>
          <a:prstGeom prst="rect">
            <a:avLst/>
          </a:prstGeom>
        </p:spPr>
        <p:txBody>
          <a:bodyPr wrap="square">
            <a:spAutoFit/>
          </a:bodyPr>
          <a:lstStyle/>
          <a:p>
            <a:pPr algn="just">
              <a:spcBef>
                <a:spcPts val="600"/>
              </a:spcBef>
              <a:spcAft>
                <a:spcPts val="2400"/>
              </a:spcAft>
              <a:tabLst>
                <a:tab pos="91440" algn="l"/>
                <a:tab pos="548640" algn="l"/>
                <a:tab pos="1005840" algn="l"/>
                <a:tab pos="1463040" algn="l"/>
                <a:tab pos="1920240" algn="l"/>
                <a:tab pos="2377440" algn="l"/>
                <a:tab pos="2834640" algn="l"/>
                <a:tab pos="3291840" algn="l"/>
                <a:tab pos="3749040" algn="l"/>
                <a:tab pos="4206240" algn="l"/>
              </a:tabLst>
            </a:pPr>
            <a:r>
              <a:rPr lang="fr-FR" sz="2400" b="1" dirty="0">
                <a:latin typeface="Arial" panose="020B0604020202020204" pitchFamily="34" charset="0"/>
                <a:ea typeface="Times New Roman" panose="02020603050405020304" pitchFamily="18" charset="0"/>
                <a:cs typeface="Times New Roman" panose="02020603050405020304" pitchFamily="18" charset="0"/>
              </a:rPr>
              <a:t>3.3. Évaluation globale de la gestion de l'entreprise </a:t>
            </a:r>
          </a:p>
        </p:txBody>
      </p:sp>
      <p:sp>
        <p:nvSpPr>
          <p:cNvPr id="6" name="ZoneTexte 5">
            <a:extLst>
              <a:ext uri="{FF2B5EF4-FFF2-40B4-BE49-F238E27FC236}">
                <a16:creationId xmlns:a16="http://schemas.microsoft.com/office/drawing/2014/main" id="{11BFD823-8950-4195-A6E3-C311B141385B}"/>
              </a:ext>
            </a:extLst>
          </p:cNvPr>
          <p:cNvSpPr txBox="1"/>
          <p:nvPr/>
        </p:nvSpPr>
        <p:spPr>
          <a:xfrm>
            <a:off x="237628" y="618317"/>
            <a:ext cx="11137900" cy="2385268"/>
          </a:xfrm>
          <a:prstGeom prst="rect">
            <a:avLst/>
          </a:prstGeom>
          <a:noFill/>
        </p:spPr>
        <p:txBody>
          <a:bodyPr wrap="square">
            <a:spAutoFit/>
          </a:bodyPr>
          <a:lstStyle/>
          <a:p>
            <a:pPr marL="342900" indent="-342900" algn="just">
              <a:spcBef>
                <a:spcPts val="600"/>
              </a:spcBef>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r>
              <a:rPr lang="fr-FR" sz="2400" b="1" dirty="0">
                <a:effectLst/>
                <a:latin typeface="Arial" panose="020B0604020202020204" pitchFamily="34" charset="0"/>
                <a:ea typeface="Times New Roman" panose="02020603050405020304" pitchFamily="18" charset="0"/>
                <a:cs typeface="Arial" panose="020B0604020202020204" pitchFamily="34" charset="0"/>
              </a:rPr>
              <a:t>Évaluation des risques supportés par l'entreprise </a:t>
            </a:r>
            <a:r>
              <a:rPr lang="fr-FR" sz="2400" b="1" i="1" dirty="0">
                <a:effectLst/>
                <a:latin typeface="Arial" panose="020B0604020202020204" pitchFamily="34" charset="0"/>
                <a:ea typeface="Times New Roman" panose="02020603050405020304" pitchFamily="18" charset="0"/>
                <a:cs typeface="Arial" panose="020B0604020202020204" pitchFamily="34" charset="0"/>
              </a:rPr>
              <a:t>(2 à 3 pages)</a:t>
            </a:r>
          </a:p>
          <a:p>
            <a:pPr marL="342900" lvl="0" indent="-342900" algn="just">
              <a:spcBef>
                <a:spcPts val="1200"/>
              </a:spcBef>
              <a:buFont typeface="Times New (W1)"/>
              <a:buChar char="-"/>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Présentation des risques</a:t>
            </a:r>
            <a:r>
              <a:rPr lang="fr-FR" sz="2200" b="1" dirty="0">
                <a:effectLst/>
                <a:latin typeface="Arial" panose="020B0604020202020204" pitchFamily="34" charset="0"/>
                <a:ea typeface="Times New Roman" panose="02020603050405020304" pitchFamily="18" charset="0"/>
                <a:cs typeface="Arial" panose="020B0604020202020204" pitchFamily="34" charset="0"/>
              </a:rPr>
              <a:t> </a:t>
            </a:r>
            <a:r>
              <a:rPr lang="fr-FR" sz="2200" dirty="0">
                <a:effectLst/>
                <a:latin typeface="Arial" panose="020B0604020202020204" pitchFamily="34" charset="0"/>
                <a:ea typeface="Times New Roman" panose="02020603050405020304" pitchFamily="18" charset="0"/>
                <a:cs typeface="Arial" panose="020B0604020202020204" pitchFamily="34" charset="0"/>
              </a:rPr>
              <a:t>supportés par l’entreprise</a:t>
            </a:r>
            <a:r>
              <a:rPr lang="fr-FR" sz="2200" b="1" dirty="0">
                <a:effectLst/>
                <a:latin typeface="Arial" panose="020B0604020202020204" pitchFamily="34" charset="0"/>
                <a:ea typeface="Times New Roman" panose="02020603050405020304" pitchFamily="18" charset="0"/>
                <a:cs typeface="Arial" panose="020B0604020202020204" pitchFamily="34" charset="0"/>
              </a:rPr>
              <a:t>. </a:t>
            </a:r>
            <a:r>
              <a:rPr lang="fr-FR" sz="2200" dirty="0">
                <a:effectLst/>
                <a:latin typeface="Arial" panose="020B0604020202020204" pitchFamily="34" charset="0"/>
                <a:ea typeface="Times New Roman" panose="02020603050405020304" pitchFamily="18" charset="0"/>
                <a:cs typeface="Arial" panose="020B0604020202020204" pitchFamily="34" charset="0"/>
              </a:rPr>
              <a:t>L’étude doit être exhaustive et ne pas se limiter aux principaux risques.</a:t>
            </a:r>
            <a:endParaRPr lang="fr-FR" sz="2200" dirty="0">
              <a:effectLst/>
              <a:latin typeface="Arial" panose="020B0604020202020204" pitchFamily="34" charset="0"/>
              <a:ea typeface="Times New Roman" panose="02020603050405020304" pitchFamily="18" charset="0"/>
              <a:cs typeface="Times New (W1)"/>
            </a:endParaRPr>
          </a:p>
          <a:p>
            <a:pPr marL="342900" lvl="0" indent="-342900">
              <a:buFont typeface="Times New (W1)"/>
              <a:buChar char="-"/>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Présentation des moyens déployés pour les gérer,</a:t>
            </a:r>
            <a:endParaRPr lang="fr-FR" sz="2200" dirty="0">
              <a:effectLst/>
              <a:latin typeface="Arial" panose="020B0604020202020204" pitchFamily="34" charset="0"/>
              <a:ea typeface="Times New Roman" panose="02020603050405020304" pitchFamily="18" charset="0"/>
              <a:cs typeface="Times New (W1)"/>
            </a:endParaRPr>
          </a:p>
          <a:p>
            <a:pPr>
              <a:spcBef>
                <a:spcPts val="6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Il est possible de représenter tous les risques et les solutions apportés </a:t>
            </a:r>
            <a:r>
              <a:rPr lang="fr-FR" sz="2200" b="1" dirty="0">
                <a:effectLst/>
                <a:latin typeface="Arial" panose="020B0604020202020204" pitchFamily="34" charset="0"/>
                <a:ea typeface="Times New Roman" panose="02020603050405020304" pitchFamily="18" charset="0"/>
                <a:cs typeface="Arial" panose="020B0604020202020204" pitchFamily="34" charset="0"/>
              </a:rPr>
              <a:t>dans un schéma</a:t>
            </a:r>
            <a:r>
              <a:rPr lang="fr-FR" sz="2200" dirty="0">
                <a:effectLst/>
                <a:latin typeface="Arial" panose="020B0604020202020204" pitchFamily="34" charset="0"/>
                <a:ea typeface="Times New Roman" panose="02020603050405020304" pitchFamily="18" charset="0"/>
                <a:cs typeface="Arial" panose="020B0604020202020204" pitchFamily="34" charset="0"/>
              </a:rPr>
              <a:t> ou un tableau de synthèse.</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7" name="Image 6" descr="Une image contenant texte&#10;&#10;Description générée automatiquement">
            <a:extLst>
              <a:ext uri="{FF2B5EF4-FFF2-40B4-BE49-F238E27FC236}">
                <a16:creationId xmlns:a16="http://schemas.microsoft.com/office/drawing/2014/main" id="{240E1916-91D6-4FDE-B871-0BC2C050CDE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879475" y="2633133"/>
            <a:ext cx="5074897" cy="3363375"/>
          </a:xfrm>
          <a:prstGeom prst="rect">
            <a:avLst/>
          </a:prstGeom>
        </p:spPr>
      </p:pic>
      <p:sp>
        <p:nvSpPr>
          <p:cNvPr id="8" name="ZoneTexte 7">
            <a:extLst>
              <a:ext uri="{FF2B5EF4-FFF2-40B4-BE49-F238E27FC236}">
                <a16:creationId xmlns:a16="http://schemas.microsoft.com/office/drawing/2014/main" id="{21A2288D-2387-4149-BCE5-35100B607C30}"/>
              </a:ext>
            </a:extLst>
          </p:cNvPr>
          <p:cNvSpPr txBox="1"/>
          <p:nvPr/>
        </p:nvSpPr>
        <p:spPr>
          <a:xfrm>
            <a:off x="233703" y="3194909"/>
            <a:ext cx="4859305" cy="1446550"/>
          </a:xfrm>
          <a:prstGeom prst="rect">
            <a:avLst/>
          </a:prstGeom>
          <a:noFill/>
        </p:spPr>
        <p:txBody>
          <a:bodyPr wrap="square">
            <a:spAutoFit/>
          </a:bodyPr>
          <a:lstStyle/>
          <a:p>
            <a:pPr>
              <a:spcBef>
                <a:spcPts val="600"/>
              </a:spcBef>
              <a:tabLst>
                <a:tab pos="91440" algn="l"/>
                <a:tab pos="548640" algn="l"/>
                <a:tab pos="1005840" algn="l"/>
                <a:tab pos="1463040" algn="l"/>
                <a:tab pos="1920240" algn="l"/>
                <a:tab pos="2377440" algn="l"/>
                <a:tab pos="2834640" algn="l"/>
                <a:tab pos="3291840" algn="l"/>
                <a:tab pos="3749040" algn="l"/>
                <a:tab pos="4206240" algn="l"/>
                <a:tab pos="449580" algn="l"/>
              </a:tabLst>
            </a:pPr>
            <a:r>
              <a:rPr lang="fr-FR" sz="2200" dirty="0">
                <a:effectLst/>
                <a:latin typeface="Arial" panose="020B0604020202020204" pitchFamily="34" charset="0"/>
                <a:ea typeface="Times New Roman" panose="02020603050405020304" pitchFamily="18" charset="0"/>
                <a:cs typeface="Arial" panose="020B0604020202020204" pitchFamily="34" charset="0"/>
              </a:rPr>
              <a:t>Il est possible de représenter tous les risques et les solutions apportés </a:t>
            </a:r>
            <a:r>
              <a:rPr lang="fr-FR" sz="2200" b="1" dirty="0">
                <a:effectLst/>
                <a:latin typeface="Arial" panose="020B0604020202020204" pitchFamily="34" charset="0"/>
                <a:ea typeface="Times New Roman" panose="02020603050405020304" pitchFamily="18" charset="0"/>
                <a:cs typeface="Arial" panose="020B0604020202020204" pitchFamily="34" charset="0"/>
              </a:rPr>
              <a:t>dans un schéma</a:t>
            </a:r>
            <a:r>
              <a:rPr lang="fr-FR" sz="2200" dirty="0">
                <a:effectLst/>
                <a:latin typeface="Arial" panose="020B0604020202020204" pitchFamily="34" charset="0"/>
                <a:ea typeface="Times New Roman" panose="02020603050405020304" pitchFamily="18" charset="0"/>
                <a:cs typeface="Arial" panose="020B0604020202020204" pitchFamily="34" charset="0"/>
              </a:rPr>
              <a:t> ou un tableau de synthèse.</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ZoneTexte 9">
            <a:extLst>
              <a:ext uri="{FF2B5EF4-FFF2-40B4-BE49-F238E27FC236}">
                <a16:creationId xmlns:a16="http://schemas.microsoft.com/office/drawing/2014/main" id="{7F79449D-F845-4215-9FA8-1EB08A329DB6}"/>
              </a:ext>
            </a:extLst>
          </p:cNvPr>
          <p:cNvSpPr txBox="1"/>
          <p:nvPr/>
        </p:nvSpPr>
        <p:spPr>
          <a:xfrm>
            <a:off x="191062" y="4952611"/>
            <a:ext cx="6561105" cy="1446550"/>
          </a:xfrm>
          <a:prstGeom prst="rect">
            <a:avLst/>
          </a:prstGeom>
          <a:noFill/>
        </p:spPr>
        <p:txBody>
          <a:bodyPr wrap="square">
            <a:spAutoFit/>
          </a:bodyPr>
          <a:lstStyle/>
          <a:p>
            <a:pPr marL="342900" indent="-342900">
              <a:spcBef>
                <a:spcPts val="600"/>
              </a:spcBef>
              <a:buFont typeface="Wingdings" panose="05000000000000000000" pitchFamily="2" charset="2"/>
              <a:buChar char="q"/>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r>
              <a:rPr lang="fr-FR" sz="2400" b="1" dirty="0">
                <a:effectLst/>
                <a:latin typeface="Arial" panose="020B0604020202020204" pitchFamily="34" charset="0"/>
                <a:ea typeface="Times New Roman" panose="02020603050405020304" pitchFamily="18" charset="0"/>
                <a:cs typeface="Arial" panose="020B0604020202020204" pitchFamily="34" charset="0"/>
              </a:rPr>
              <a:t>Présentation de la démarche qualité mise en œuvre </a:t>
            </a:r>
            <a:r>
              <a:rPr lang="fr-FR" sz="2400" b="1" i="1" dirty="0">
                <a:effectLst/>
                <a:latin typeface="Arial" panose="020B0604020202020204" pitchFamily="34" charset="0"/>
                <a:ea typeface="Times New Roman" panose="02020603050405020304" pitchFamily="18" charset="0"/>
                <a:cs typeface="Arial" panose="020B0604020202020204" pitchFamily="34" charset="0"/>
              </a:rPr>
              <a:t>(1 à 2 pages)</a:t>
            </a:r>
          </a:p>
          <a:p>
            <a:pPr marL="342900" lvl="0" indent="-342900" algn="just">
              <a:buFont typeface="Times New (W1)"/>
              <a:buChar char="-"/>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r>
              <a:rPr lang="fr-FR" sz="2000" dirty="0">
                <a:effectLst/>
                <a:latin typeface="Arial" panose="020B0604020202020204" pitchFamily="34" charset="0"/>
                <a:ea typeface="Times New Roman" panose="02020603050405020304" pitchFamily="18" charset="0"/>
                <a:cs typeface="Arial" panose="020B0604020202020204" pitchFamily="34" charset="0"/>
              </a:rPr>
              <a:t>Méthodologie, protocoles, normes (ISO…)</a:t>
            </a:r>
          </a:p>
          <a:p>
            <a:pPr marL="342900" lvl="0" indent="-342900" algn="just">
              <a:buFont typeface="Times New (W1)"/>
              <a:buChar char="-"/>
              <a:tabLst>
                <a:tab pos="91440" algn="l"/>
                <a:tab pos="548640" algn="l"/>
                <a:tab pos="1005840" algn="l"/>
                <a:tab pos="1463040" algn="l"/>
                <a:tab pos="1920240" algn="l"/>
                <a:tab pos="2377440" algn="l"/>
                <a:tab pos="2834640" algn="l"/>
                <a:tab pos="3291840" algn="l"/>
                <a:tab pos="3749040" algn="l"/>
                <a:tab pos="4206240" algn="l"/>
                <a:tab pos="1005840" algn="l"/>
                <a:tab pos="1463040" algn="l"/>
                <a:tab pos="1920240" algn="l"/>
                <a:tab pos="2377440" algn="l"/>
                <a:tab pos="2834640" algn="l"/>
                <a:tab pos="3291840" algn="l"/>
                <a:tab pos="3749040" algn="l"/>
                <a:tab pos="4206240" algn="l"/>
              </a:tabLst>
            </a:pPr>
            <a:r>
              <a:rPr lang="fr-FR" sz="2000" dirty="0">
                <a:effectLst/>
                <a:latin typeface="Arial" panose="020B0604020202020204" pitchFamily="34" charset="0"/>
                <a:ea typeface="Times New Roman" panose="02020603050405020304" pitchFamily="18" charset="0"/>
              </a:rPr>
              <a:t>Certifications, labels…</a:t>
            </a:r>
            <a:endParaRPr lang="fr-FR" sz="2000" i="1"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795443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331</TotalTime>
  <Words>1029</Words>
  <Application>Microsoft Office PowerPoint</Application>
  <PresentationFormat>Grand écran</PresentationFormat>
  <Paragraphs>91</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Century Gothic</vt:lpstr>
      <vt:lpstr>Times New (W1)</vt:lpstr>
      <vt:lpstr>Wingdings</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6086. Financement de la reprise d’entreprise  </dc:title>
  <dc:creator>Claude Terrier</dc:creator>
  <cp:lastModifiedBy>Claude Terrier</cp:lastModifiedBy>
  <cp:revision>41</cp:revision>
  <dcterms:created xsi:type="dcterms:W3CDTF">2014-01-20T07:37:37Z</dcterms:created>
  <dcterms:modified xsi:type="dcterms:W3CDTF">2021-04-23T08:12:32Z</dcterms:modified>
</cp:coreProperties>
</file>