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7" r:id="rId3"/>
    <p:sldId id="268" r:id="rId4"/>
    <p:sldId id="287" r:id="rId5"/>
    <p:sldId id="269" r:id="rId6"/>
    <p:sldId id="270" r:id="rId7"/>
    <p:sldId id="288" r:id="rId8"/>
    <p:sldId id="289" r:id="rId9"/>
    <p:sldId id="291" r:id="rId10"/>
    <p:sldId id="293" r:id="rId11"/>
    <p:sldId id="295" r:id="rId12"/>
    <p:sldId id="294" r:id="rId13"/>
    <p:sldId id="296" r:id="rId14"/>
    <p:sldId id="297"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96" y="6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1115CB-0F83-46C3-B1FD-65DAC829F44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B9136CC7-79E0-4BE8-B12F-FB3773C70406}">
      <dgm:prSet phldrT="[Texte]"/>
      <dgm:spPr/>
      <dgm:t>
        <a:bodyPr/>
        <a:lstStyle/>
        <a:p>
          <a:r>
            <a:rPr lang="fr-FR" dirty="0">
              <a:effectLst/>
              <a:latin typeface="Arial" panose="020B0604020202020204" pitchFamily="34" charset="0"/>
              <a:ea typeface="Times New Roman" panose="02020603050405020304" pitchFamily="18" charset="0"/>
              <a:cs typeface="Times New Roman" panose="02020603050405020304" pitchFamily="18" charset="0"/>
            </a:rPr>
            <a:t>la quantité d'informations à faire apparaître dans le rapport est telle qu'il est difficile de les synthétiser en 12 pages. </a:t>
          </a:r>
        </a:p>
        <a:p>
          <a:r>
            <a:rPr lang="fr-FR"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La personne dont le rapport fait moins de 12 pages envoie souvent un message négatif </a:t>
          </a:r>
          <a:r>
            <a:rPr lang="fr-FR" dirty="0">
              <a:effectLst/>
              <a:latin typeface="Arial" panose="020B0604020202020204" pitchFamily="34" charset="0"/>
              <a:ea typeface="Times New Roman" panose="02020603050405020304" pitchFamily="18" charset="0"/>
              <a:cs typeface="Times New Roman" panose="02020603050405020304" pitchFamily="18" charset="0"/>
            </a:rPr>
            <a:t>au jury car il peut révéler un manque de travail et d’investissement.</a:t>
          </a:r>
          <a:endParaRPr lang="fr-FR" dirty="0"/>
        </a:p>
      </dgm:t>
    </dgm:pt>
    <dgm:pt modelId="{3896697A-EE14-4EB5-B50F-6E47134B8F96}" type="parTrans" cxnId="{B552C1C6-3950-481E-9E2E-15377EE564EF}">
      <dgm:prSet/>
      <dgm:spPr/>
      <dgm:t>
        <a:bodyPr/>
        <a:lstStyle/>
        <a:p>
          <a:endParaRPr lang="fr-FR"/>
        </a:p>
      </dgm:t>
    </dgm:pt>
    <dgm:pt modelId="{EE117CE6-B0F8-44C6-938A-E46F5143DCB9}" type="sibTrans" cxnId="{B552C1C6-3950-481E-9E2E-15377EE564EF}">
      <dgm:prSet/>
      <dgm:spPr/>
      <dgm:t>
        <a:bodyPr/>
        <a:lstStyle/>
        <a:p>
          <a:endParaRPr lang="fr-FR"/>
        </a:p>
      </dgm:t>
    </dgm:pt>
    <dgm:pt modelId="{B2F74739-7DEF-4DC2-80DF-30595720E519}">
      <dgm:prSet/>
      <dgm:spPr/>
      <dgm:t>
        <a:bodyPr/>
        <a:lstStyle/>
        <a:p>
          <a:r>
            <a:rPr lang="fr-FR" dirty="0">
              <a:effectLst/>
              <a:latin typeface="Arial" panose="020B0604020202020204" pitchFamily="34" charset="0"/>
              <a:ea typeface="Times New Roman" panose="02020603050405020304" pitchFamily="18" charset="0"/>
              <a:cs typeface="Times New Roman" panose="02020603050405020304" pitchFamily="18" charset="0"/>
            </a:rPr>
            <a:t>Il est inutile d'augmenter le volume en grossissant les tailles de caractères, en aérant la mise en page, en paramétrant de grandes marges ou un interligne de 2. </a:t>
          </a:r>
        </a:p>
        <a:p>
          <a:r>
            <a:rPr lang="fr-FR"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Le jury n'est pas dupe...</a:t>
          </a:r>
        </a:p>
      </dgm:t>
    </dgm:pt>
    <dgm:pt modelId="{ABABEFEC-6CB3-4280-92C4-F2CB8F935CFA}" type="parTrans" cxnId="{BCD0AFE6-CDFB-4709-BE4B-975EFA9193AD}">
      <dgm:prSet/>
      <dgm:spPr/>
      <dgm:t>
        <a:bodyPr/>
        <a:lstStyle/>
        <a:p>
          <a:endParaRPr lang="fr-FR"/>
        </a:p>
      </dgm:t>
    </dgm:pt>
    <dgm:pt modelId="{5D6FAB6F-57CC-4152-BFE6-118BBFCD73DA}" type="sibTrans" cxnId="{BCD0AFE6-CDFB-4709-BE4B-975EFA9193AD}">
      <dgm:prSet/>
      <dgm:spPr/>
      <dgm:t>
        <a:bodyPr/>
        <a:lstStyle/>
        <a:p>
          <a:endParaRPr lang="fr-FR"/>
        </a:p>
      </dgm:t>
    </dgm:pt>
    <dgm:pt modelId="{FE3240F6-2AEF-4CAA-8924-44DA85546620}">
      <dgm:prSet/>
      <dgm:spPr/>
      <dgm:t>
        <a:bodyPr/>
        <a:lstStyle/>
        <a:p>
          <a:r>
            <a:rPr lang="fr-FR"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Le candidat doit apporter à l’épreuve tous les documents élaborés dans le cadre de son projet (y compris les brouillons) </a:t>
          </a:r>
          <a:r>
            <a:rPr lang="fr-FR" dirty="0">
              <a:effectLst/>
              <a:latin typeface="Arial" panose="020B0604020202020204" pitchFamily="34" charset="0"/>
              <a:ea typeface="Times New Roman" panose="02020603050405020304" pitchFamily="18" charset="0"/>
              <a:cs typeface="Times New Roman" panose="02020603050405020304" pitchFamily="18" charset="0"/>
            </a:rPr>
            <a:t>qui peuvent soutenir sa présentation et prouver la réalité de son travail.</a:t>
          </a:r>
        </a:p>
      </dgm:t>
    </dgm:pt>
    <dgm:pt modelId="{071409D7-BEAB-426E-80A6-170F21B374C0}" type="parTrans" cxnId="{B6192C57-3C7C-4025-98B0-ECF7933DC269}">
      <dgm:prSet/>
      <dgm:spPr/>
      <dgm:t>
        <a:bodyPr/>
        <a:lstStyle/>
        <a:p>
          <a:endParaRPr lang="fr-FR"/>
        </a:p>
      </dgm:t>
    </dgm:pt>
    <dgm:pt modelId="{7AAFEA97-9A20-4903-9361-30FAAD9E4DA9}" type="sibTrans" cxnId="{B6192C57-3C7C-4025-98B0-ECF7933DC269}">
      <dgm:prSet/>
      <dgm:spPr/>
      <dgm:t>
        <a:bodyPr/>
        <a:lstStyle/>
        <a:p>
          <a:endParaRPr lang="fr-FR"/>
        </a:p>
      </dgm:t>
    </dgm:pt>
    <dgm:pt modelId="{D901E10B-F8A9-4599-972A-74F910C95D39}" type="pres">
      <dgm:prSet presAssocID="{761115CB-0F83-46C3-B1FD-65DAC829F449}" presName="diagram" presStyleCnt="0">
        <dgm:presLayoutVars>
          <dgm:dir/>
          <dgm:resizeHandles val="exact"/>
        </dgm:presLayoutVars>
      </dgm:prSet>
      <dgm:spPr/>
    </dgm:pt>
    <dgm:pt modelId="{84C3BC58-BF16-4CBD-A252-6991C996E75E}" type="pres">
      <dgm:prSet presAssocID="{B9136CC7-79E0-4BE8-B12F-FB3773C70406}" presName="node" presStyleLbl="node1" presStyleIdx="0" presStyleCnt="3" custScaleX="117889" custLinFactNeighborX="-12239" custLinFactNeighborY="1530">
        <dgm:presLayoutVars>
          <dgm:bulletEnabled val="1"/>
        </dgm:presLayoutVars>
      </dgm:prSet>
      <dgm:spPr/>
    </dgm:pt>
    <dgm:pt modelId="{B7F51167-9418-413E-AF19-3C35B5B2A138}" type="pres">
      <dgm:prSet presAssocID="{EE117CE6-B0F8-44C6-938A-E46F5143DCB9}" presName="sibTrans" presStyleCnt="0"/>
      <dgm:spPr/>
    </dgm:pt>
    <dgm:pt modelId="{7469967D-7BC6-4314-A369-CCF08D4D61D1}" type="pres">
      <dgm:prSet presAssocID="{B2F74739-7DEF-4DC2-80DF-30595720E519}" presName="node" presStyleLbl="node1" presStyleIdx="1" presStyleCnt="3" custScaleX="104274" custLinFactNeighborX="11497" custLinFactNeighborY="475">
        <dgm:presLayoutVars>
          <dgm:bulletEnabled val="1"/>
        </dgm:presLayoutVars>
      </dgm:prSet>
      <dgm:spPr/>
    </dgm:pt>
    <dgm:pt modelId="{E3483002-6BF6-497C-ADF5-6FD6E4BDEE16}" type="pres">
      <dgm:prSet presAssocID="{5D6FAB6F-57CC-4152-BFE6-118BBFCD73DA}" presName="sibTrans" presStyleCnt="0"/>
      <dgm:spPr/>
    </dgm:pt>
    <dgm:pt modelId="{1E17EBE9-9789-4439-B73F-F4EF27927D3B}" type="pres">
      <dgm:prSet presAssocID="{FE3240F6-2AEF-4CAA-8924-44DA85546620}" presName="node" presStyleLbl="node1" presStyleIdx="2" presStyleCnt="3" custScaleX="158154" custScaleY="62301">
        <dgm:presLayoutVars>
          <dgm:bulletEnabled val="1"/>
        </dgm:presLayoutVars>
      </dgm:prSet>
      <dgm:spPr/>
    </dgm:pt>
  </dgm:ptLst>
  <dgm:cxnLst>
    <dgm:cxn modelId="{BAC9C546-6696-492A-AD3A-7D023280FD5F}" type="presOf" srcId="{B9136CC7-79E0-4BE8-B12F-FB3773C70406}" destId="{84C3BC58-BF16-4CBD-A252-6991C996E75E}" srcOrd="0" destOrd="0" presId="urn:microsoft.com/office/officeart/2005/8/layout/default"/>
    <dgm:cxn modelId="{B6192C57-3C7C-4025-98B0-ECF7933DC269}" srcId="{761115CB-0F83-46C3-B1FD-65DAC829F449}" destId="{FE3240F6-2AEF-4CAA-8924-44DA85546620}" srcOrd="2" destOrd="0" parTransId="{071409D7-BEAB-426E-80A6-170F21B374C0}" sibTransId="{7AAFEA97-9A20-4903-9361-30FAAD9E4DA9}"/>
    <dgm:cxn modelId="{950DA97A-47F8-4883-B88B-95BA2F61798E}" type="presOf" srcId="{761115CB-0F83-46C3-B1FD-65DAC829F449}" destId="{D901E10B-F8A9-4599-972A-74F910C95D39}" srcOrd="0" destOrd="0" presId="urn:microsoft.com/office/officeart/2005/8/layout/default"/>
    <dgm:cxn modelId="{076F08AF-D892-4080-868E-0D7C5AD2B51C}" type="presOf" srcId="{B2F74739-7DEF-4DC2-80DF-30595720E519}" destId="{7469967D-7BC6-4314-A369-CCF08D4D61D1}" srcOrd="0" destOrd="0" presId="urn:microsoft.com/office/officeart/2005/8/layout/default"/>
    <dgm:cxn modelId="{7D5D77B0-1231-44BA-BCEB-8DE071C15422}" type="presOf" srcId="{FE3240F6-2AEF-4CAA-8924-44DA85546620}" destId="{1E17EBE9-9789-4439-B73F-F4EF27927D3B}" srcOrd="0" destOrd="0" presId="urn:microsoft.com/office/officeart/2005/8/layout/default"/>
    <dgm:cxn modelId="{B552C1C6-3950-481E-9E2E-15377EE564EF}" srcId="{761115CB-0F83-46C3-B1FD-65DAC829F449}" destId="{B9136CC7-79E0-4BE8-B12F-FB3773C70406}" srcOrd="0" destOrd="0" parTransId="{3896697A-EE14-4EB5-B50F-6E47134B8F96}" sibTransId="{EE117CE6-B0F8-44C6-938A-E46F5143DCB9}"/>
    <dgm:cxn modelId="{BCD0AFE6-CDFB-4709-BE4B-975EFA9193AD}" srcId="{761115CB-0F83-46C3-B1FD-65DAC829F449}" destId="{B2F74739-7DEF-4DC2-80DF-30595720E519}" srcOrd="1" destOrd="0" parTransId="{ABABEFEC-6CB3-4280-92C4-F2CB8F935CFA}" sibTransId="{5D6FAB6F-57CC-4152-BFE6-118BBFCD73DA}"/>
    <dgm:cxn modelId="{782D04F8-0497-4EAA-B958-68F7A15A83BD}" type="presParOf" srcId="{D901E10B-F8A9-4599-972A-74F910C95D39}" destId="{84C3BC58-BF16-4CBD-A252-6991C996E75E}" srcOrd="0" destOrd="0" presId="urn:microsoft.com/office/officeart/2005/8/layout/default"/>
    <dgm:cxn modelId="{3654110C-04E9-4673-A725-4432878D67F8}" type="presParOf" srcId="{D901E10B-F8A9-4599-972A-74F910C95D39}" destId="{B7F51167-9418-413E-AF19-3C35B5B2A138}" srcOrd="1" destOrd="0" presId="urn:microsoft.com/office/officeart/2005/8/layout/default"/>
    <dgm:cxn modelId="{500186E3-B6E4-453E-9656-540122A1A01C}" type="presParOf" srcId="{D901E10B-F8A9-4599-972A-74F910C95D39}" destId="{7469967D-7BC6-4314-A369-CCF08D4D61D1}" srcOrd="2" destOrd="0" presId="urn:microsoft.com/office/officeart/2005/8/layout/default"/>
    <dgm:cxn modelId="{61081B49-434A-4A17-B89D-F31D0EF928A8}" type="presParOf" srcId="{D901E10B-F8A9-4599-972A-74F910C95D39}" destId="{E3483002-6BF6-497C-ADF5-6FD6E4BDEE16}" srcOrd="3" destOrd="0" presId="urn:microsoft.com/office/officeart/2005/8/layout/default"/>
    <dgm:cxn modelId="{7D2FCBF5-B88C-4268-9392-006C8F5BCCD8}" type="presParOf" srcId="{D901E10B-F8A9-4599-972A-74F910C95D39}" destId="{1E17EBE9-9789-4439-B73F-F4EF27927D3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2FFF65-FDB6-4B14-9D2D-6E64AE74CEF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A61F2F35-5BF4-44B9-8E6C-11A2A5790625}">
      <dgm:prSet phldrT="[Texte]" custT="1"/>
      <dgm:spPr/>
      <dgm:t>
        <a:bodyPr/>
        <a:lstStyle/>
        <a:p>
          <a:pPr algn="l"/>
          <a:r>
            <a:rPr lang="fr-FR" sz="1600" b="1" dirty="0">
              <a:latin typeface="Arial" panose="020B0604020202020204" pitchFamily="34" charset="0"/>
              <a:cs typeface="Arial" panose="020B0604020202020204" pitchFamily="34" charset="0"/>
            </a:rPr>
            <a:t>Analyse des éléments du contexte </a:t>
          </a:r>
          <a:r>
            <a:rPr lang="fr-FR" sz="1600" b="1" i="1" dirty="0">
              <a:latin typeface="Arial" panose="020B0604020202020204" pitchFamily="34" charset="0"/>
              <a:cs typeface="Arial" panose="020B0604020202020204" pitchFamily="34" charset="0"/>
            </a:rPr>
            <a:t>(3 pages)</a:t>
          </a:r>
        </a:p>
      </dgm:t>
    </dgm:pt>
    <dgm:pt modelId="{C6751494-449D-4894-AD89-563F5792CF3B}" type="parTrans" cxnId="{FBD24886-9347-4993-A5CC-B2283D25848A}">
      <dgm:prSet/>
      <dgm:spPr/>
      <dgm:t>
        <a:bodyPr/>
        <a:lstStyle/>
        <a:p>
          <a:pPr algn="l"/>
          <a:endParaRPr lang="fr-FR" sz="1600" b="1">
            <a:latin typeface="Arial" panose="020B0604020202020204" pitchFamily="34" charset="0"/>
            <a:cs typeface="Arial" panose="020B0604020202020204" pitchFamily="34" charset="0"/>
          </a:endParaRPr>
        </a:p>
      </dgm:t>
    </dgm:pt>
    <dgm:pt modelId="{222027F4-E754-4DDE-B4CD-FB400CE2EB7B}" type="sibTrans" cxnId="{FBD24886-9347-4993-A5CC-B2283D25848A}">
      <dgm:prSet/>
      <dgm:spPr/>
      <dgm:t>
        <a:bodyPr/>
        <a:lstStyle/>
        <a:p>
          <a:pPr algn="l"/>
          <a:endParaRPr lang="fr-FR" sz="1600" b="1">
            <a:latin typeface="Arial" panose="020B0604020202020204" pitchFamily="34" charset="0"/>
            <a:cs typeface="Arial" panose="020B0604020202020204" pitchFamily="34" charset="0"/>
          </a:endParaRPr>
        </a:p>
      </dgm:t>
    </dgm:pt>
    <dgm:pt modelId="{28B13C07-59A1-4299-996A-BD81CB1D2D99}">
      <dgm:prSet custT="1"/>
      <dgm:spPr/>
      <dgm:t>
        <a:bodyPr/>
        <a:lstStyle/>
        <a:p>
          <a:pPr algn="l">
            <a:buFont typeface="Arial" panose="020B0604020202020204" pitchFamily="34" charset="0"/>
            <a:buChar char="-"/>
          </a:pPr>
          <a:r>
            <a:rPr lang="fr-FR" sz="1600" b="1" dirty="0">
              <a:latin typeface="Arial" panose="020B0604020202020204" pitchFamily="34" charset="0"/>
              <a:cs typeface="Arial" panose="020B0604020202020204" pitchFamily="34" charset="0"/>
            </a:rPr>
            <a:t>Fiche d’identité </a:t>
          </a:r>
          <a:r>
            <a:rPr lang="fr-FR" sz="1600" b="1" i="1" dirty="0">
              <a:latin typeface="Arial" panose="020B0604020202020204" pitchFamily="34" charset="0"/>
              <a:cs typeface="Arial" panose="020B0604020202020204" pitchFamily="34" charset="0"/>
            </a:rPr>
            <a:t>(raison sociale, statut, capital, implantation géographique…)</a:t>
          </a:r>
          <a:endParaRPr lang="fr-FR" sz="1600" b="1" dirty="0">
            <a:latin typeface="Arial" panose="020B0604020202020204" pitchFamily="34" charset="0"/>
            <a:cs typeface="Arial" panose="020B0604020202020204" pitchFamily="34" charset="0"/>
          </a:endParaRPr>
        </a:p>
      </dgm:t>
    </dgm:pt>
    <dgm:pt modelId="{5658DCFD-FB71-453E-AC50-0D9BB6BE76B8}" type="parTrans" cxnId="{C9F1A64F-5B31-4A36-8C03-4007EC7FE675}">
      <dgm:prSet/>
      <dgm:spPr/>
      <dgm:t>
        <a:bodyPr/>
        <a:lstStyle/>
        <a:p>
          <a:pPr algn="l"/>
          <a:endParaRPr lang="fr-FR" sz="1600" b="1">
            <a:latin typeface="Arial" panose="020B0604020202020204" pitchFamily="34" charset="0"/>
            <a:cs typeface="Arial" panose="020B0604020202020204" pitchFamily="34" charset="0"/>
          </a:endParaRPr>
        </a:p>
      </dgm:t>
    </dgm:pt>
    <dgm:pt modelId="{1019534C-9B3E-4E3B-A6BD-852B41638794}" type="sibTrans" cxnId="{C9F1A64F-5B31-4A36-8C03-4007EC7FE675}">
      <dgm:prSet/>
      <dgm:spPr/>
      <dgm:t>
        <a:bodyPr/>
        <a:lstStyle/>
        <a:p>
          <a:pPr algn="l"/>
          <a:endParaRPr lang="fr-FR" sz="1600" b="1">
            <a:latin typeface="Arial" panose="020B0604020202020204" pitchFamily="34" charset="0"/>
            <a:cs typeface="Arial" panose="020B0604020202020204" pitchFamily="34" charset="0"/>
          </a:endParaRPr>
        </a:p>
      </dgm:t>
    </dgm:pt>
    <dgm:pt modelId="{0D0DC3E3-50F2-43F9-8EEA-8D375E2EA250}">
      <dgm:prSet custT="1"/>
      <dgm:spPr/>
      <dgm:t>
        <a:bodyPr/>
        <a:lstStyle/>
        <a:p>
          <a:pPr algn="l">
            <a:buFont typeface="Arial" panose="020B0604020202020204" pitchFamily="34" charset="0"/>
            <a:buChar char="-"/>
          </a:pPr>
          <a:r>
            <a:rPr lang="fr-FR" sz="1600" b="1" dirty="0">
              <a:latin typeface="Arial" panose="020B0604020202020204" pitchFamily="34" charset="0"/>
              <a:cs typeface="Arial" panose="020B0604020202020204" pitchFamily="34" charset="0"/>
            </a:rPr>
            <a:t>Effectif </a:t>
          </a:r>
          <a:r>
            <a:rPr lang="fr-FR" sz="1600" b="1" i="1" dirty="0">
              <a:latin typeface="Arial" panose="020B0604020202020204" pitchFamily="34" charset="0"/>
              <a:cs typeface="Arial" panose="020B0604020202020204" pitchFamily="34" charset="0"/>
            </a:rPr>
            <a:t>(total, par établissement, répartition homme/femme…)</a:t>
          </a:r>
          <a:endParaRPr lang="fr-FR" sz="1600" b="1" dirty="0">
            <a:latin typeface="Arial" panose="020B0604020202020204" pitchFamily="34" charset="0"/>
            <a:cs typeface="Arial" panose="020B0604020202020204" pitchFamily="34" charset="0"/>
          </a:endParaRPr>
        </a:p>
      </dgm:t>
    </dgm:pt>
    <dgm:pt modelId="{A7445F7A-D85A-4369-A10B-F97DB3531C25}" type="parTrans" cxnId="{4CC8F9BF-72DC-4C94-AF4F-8AA590163A4C}">
      <dgm:prSet/>
      <dgm:spPr/>
      <dgm:t>
        <a:bodyPr/>
        <a:lstStyle/>
        <a:p>
          <a:pPr algn="l"/>
          <a:endParaRPr lang="fr-FR" sz="1600" b="1">
            <a:latin typeface="Arial" panose="020B0604020202020204" pitchFamily="34" charset="0"/>
            <a:cs typeface="Arial" panose="020B0604020202020204" pitchFamily="34" charset="0"/>
          </a:endParaRPr>
        </a:p>
      </dgm:t>
    </dgm:pt>
    <dgm:pt modelId="{F980A63D-8C71-40D1-8901-80A6B4FD3DDF}" type="sibTrans" cxnId="{4CC8F9BF-72DC-4C94-AF4F-8AA590163A4C}">
      <dgm:prSet/>
      <dgm:spPr/>
      <dgm:t>
        <a:bodyPr/>
        <a:lstStyle/>
        <a:p>
          <a:pPr algn="l"/>
          <a:endParaRPr lang="fr-FR" sz="1600" b="1">
            <a:latin typeface="Arial" panose="020B0604020202020204" pitchFamily="34" charset="0"/>
            <a:cs typeface="Arial" panose="020B0604020202020204" pitchFamily="34" charset="0"/>
          </a:endParaRPr>
        </a:p>
      </dgm:t>
    </dgm:pt>
    <dgm:pt modelId="{37B74756-4404-4E37-AC27-8F17C62EDC6A}">
      <dgm:prSet custT="1"/>
      <dgm:spPr/>
      <dgm:t>
        <a:bodyPr/>
        <a:lstStyle/>
        <a:p>
          <a:pPr algn="l">
            <a:buFont typeface="Arial" panose="020B0604020202020204" pitchFamily="34" charset="0"/>
            <a:buChar char="-"/>
          </a:pPr>
          <a:r>
            <a:rPr lang="fr-FR" sz="1600" b="1" dirty="0">
              <a:latin typeface="Arial" panose="020B0604020202020204" pitchFamily="34" charset="0"/>
              <a:cs typeface="Arial" panose="020B0604020202020204" pitchFamily="34" charset="0"/>
            </a:rPr>
            <a:t>Activité et impact sur les risques ou la démarche qualité</a:t>
          </a:r>
        </a:p>
      </dgm:t>
    </dgm:pt>
    <dgm:pt modelId="{BB9A3B94-7F7C-44F8-920A-40D83F5C0132}" type="parTrans" cxnId="{CB7FB46A-327F-4AE0-9C8A-F450517C184D}">
      <dgm:prSet/>
      <dgm:spPr/>
      <dgm:t>
        <a:bodyPr/>
        <a:lstStyle/>
        <a:p>
          <a:pPr algn="l"/>
          <a:endParaRPr lang="fr-FR" sz="1600" b="1">
            <a:latin typeface="Arial" panose="020B0604020202020204" pitchFamily="34" charset="0"/>
            <a:cs typeface="Arial" panose="020B0604020202020204" pitchFamily="34" charset="0"/>
          </a:endParaRPr>
        </a:p>
      </dgm:t>
    </dgm:pt>
    <dgm:pt modelId="{FE6C597E-AD7F-4416-82D5-C99F4EA66A2A}" type="sibTrans" cxnId="{CB7FB46A-327F-4AE0-9C8A-F450517C184D}">
      <dgm:prSet/>
      <dgm:spPr/>
      <dgm:t>
        <a:bodyPr/>
        <a:lstStyle/>
        <a:p>
          <a:pPr algn="l"/>
          <a:endParaRPr lang="fr-FR" sz="1600" b="1">
            <a:latin typeface="Arial" panose="020B0604020202020204" pitchFamily="34" charset="0"/>
            <a:cs typeface="Arial" panose="020B0604020202020204" pitchFamily="34" charset="0"/>
          </a:endParaRPr>
        </a:p>
      </dgm:t>
    </dgm:pt>
    <dgm:pt modelId="{45568D9F-2D0A-4A6C-925A-EDA17CC12552}">
      <dgm:prSet custT="1"/>
      <dgm:spPr/>
      <dgm:t>
        <a:bodyPr/>
        <a:lstStyle/>
        <a:p>
          <a:pPr algn="l">
            <a:buFont typeface="Arial" panose="020B0604020202020204" pitchFamily="34" charset="0"/>
            <a:buChar char="-"/>
          </a:pPr>
          <a:r>
            <a:rPr lang="fr-FR" sz="1600" b="1" dirty="0">
              <a:latin typeface="Arial" panose="020B0604020202020204" pitchFamily="34" charset="0"/>
              <a:cs typeface="Arial" panose="020B0604020202020204" pitchFamily="34" charset="0"/>
            </a:rPr>
            <a:t>Chiffre d’affaires et marché </a:t>
          </a:r>
          <a:r>
            <a:rPr lang="fr-FR" sz="1600" b="1" i="1" dirty="0">
              <a:latin typeface="Arial" panose="020B0604020202020204" pitchFamily="34" charset="0"/>
              <a:cs typeface="Arial" panose="020B0604020202020204" pitchFamily="34" charset="0"/>
            </a:rPr>
            <a:t>(part de marché)</a:t>
          </a:r>
          <a:endParaRPr lang="fr-FR" sz="1600" b="1" dirty="0">
            <a:latin typeface="Arial" panose="020B0604020202020204" pitchFamily="34" charset="0"/>
            <a:cs typeface="Arial" panose="020B0604020202020204" pitchFamily="34" charset="0"/>
          </a:endParaRPr>
        </a:p>
      </dgm:t>
    </dgm:pt>
    <dgm:pt modelId="{052F39E5-0088-44AC-B788-6FB7DA719854}" type="parTrans" cxnId="{383AC764-51FD-40CA-95B3-EC8506FE5C28}">
      <dgm:prSet/>
      <dgm:spPr/>
      <dgm:t>
        <a:bodyPr/>
        <a:lstStyle/>
        <a:p>
          <a:pPr algn="l"/>
          <a:endParaRPr lang="fr-FR" sz="1600" b="1">
            <a:latin typeface="Arial" panose="020B0604020202020204" pitchFamily="34" charset="0"/>
            <a:cs typeface="Arial" panose="020B0604020202020204" pitchFamily="34" charset="0"/>
          </a:endParaRPr>
        </a:p>
      </dgm:t>
    </dgm:pt>
    <dgm:pt modelId="{7D05BB30-5F53-45F8-9DE0-EAC30F277651}" type="sibTrans" cxnId="{383AC764-51FD-40CA-95B3-EC8506FE5C28}">
      <dgm:prSet/>
      <dgm:spPr/>
      <dgm:t>
        <a:bodyPr/>
        <a:lstStyle/>
        <a:p>
          <a:pPr algn="l"/>
          <a:endParaRPr lang="fr-FR" sz="1600" b="1">
            <a:latin typeface="Arial" panose="020B0604020202020204" pitchFamily="34" charset="0"/>
            <a:cs typeface="Arial" panose="020B0604020202020204" pitchFamily="34" charset="0"/>
          </a:endParaRPr>
        </a:p>
      </dgm:t>
    </dgm:pt>
    <dgm:pt modelId="{057C76C8-579E-4F68-8F0F-E778CCE03A24}">
      <dgm:prSet custT="1"/>
      <dgm:spPr/>
      <dgm:t>
        <a:bodyPr/>
        <a:lstStyle/>
        <a:p>
          <a:pPr algn="l">
            <a:buFont typeface="Arial" panose="020B0604020202020204" pitchFamily="34" charset="0"/>
            <a:buChar char="-"/>
          </a:pPr>
          <a:r>
            <a:rPr lang="fr-FR" sz="1600" b="1" dirty="0">
              <a:latin typeface="Arial" panose="020B0604020202020204" pitchFamily="34" charset="0"/>
              <a:cs typeface="Arial" panose="020B0604020202020204" pitchFamily="34" charset="0"/>
            </a:rPr>
            <a:t>Type de clientèle </a:t>
          </a:r>
          <a:r>
            <a:rPr lang="fr-FR" sz="1600" b="1" i="1" dirty="0">
              <a:latin typeface="Arial" panose="020B0604020202020204" pitchFamily="34" charset="0"/>
              <a:cs typeface="Arial" panose="020B0604020202020204" pitchFamily="34" charset="0"/>
            </a:rPr>
            <a:t>(segmentation, répartition géographique…)</a:t>
          </a:r>
          <a:endParaRPr lang="fr-FR" sz="1600" b="1" dirty="0">
            <a:latin typeface="Arial" panose="020B0604020202020204" pitchFamily="34" charset="0"/>
            <a:cs typeface="Arial" panose="020B0604020202020204" pitchFamily="34" charset="0"/>
          </a:endParaRPr>
        </a:p>
      </dgm:t>
    </dgm:pt>
    <dgm:pt modelId="{D80CF91F-79EF-4D7A-8EED-659B9B7F2609}" type="parTrans" cxnId="{7DCAC4F3-EC39-44A4-894A-65D7F251B005}">
      <dgm:prSet/>
      <dgm:spPr/>
      <dgm:t>
        <a:bodyPr/>
        <a:lstStyle/>
        <a:p>
          <a:pPr algn="l"/>
          <a:endParaRPr lang="fr-FR" sz="1600" b="1">
            <a:latin typeface="Arial" panose="020B0604020202020204" pitchFamily="34" charset="0"/>
            <a:cs typeface="Arial" panose="020B0604020202020204" pitchFamily="34" charset="0"/>
          </a:endParaRPr>
        </a:p>
      </dgm:t>
    </dgm:pt>
    <dgm:pt modelId="{C5A4C06E-50FF-44E1-A7A4-D7A91A65701B}" type="sibTrans" cxnId="{7DCAC4F3-EC39-44A4-894A-65D7F251B005}">
      <dgm:prSet/>
      <dgm:spPr/>
      <dgm:t>
        <a:bodyPr/>
        <a:lstStyle/>
        <a:p>
          <a:pPr algn="l"/>
          <a:endParaRPr lang="fr-FR" sz="1600" b="1">
            <a:latin typeface="Arial" panose="020B0604020202020204" pitchFamily="34" charset="0"/>
            <a:cs typeface="Arial" panose="020B0604020202020204" pitchFamily="34" charset="0"/>
          </a:endParaRPr>
        </a:p>
      </dgm:t>
    </dgm:pt>
    <dgm:pt modelId="{85E527F3-D57C-433A-AE94-50F073E674F8}">
      <dgm:prSet custT="1"/>
      <dgm:spPr/>
      <dgm:t>
        <a:bodyPr/>
        <a:lstStyle/>
        <a:p>
          <a:pPr algn="l">
            <a:buFont typeface="Arial" panose="020B0604020202020204" pitchFamily="34" charset="0"/>
            <a:buChar char="-"/>
          </a:pPr>
          <a:r>
            <a:rPr lang="fr-FR" sz="1600" b="1" dirty="0">
              <a:latin typeface="Arial" panose="020B0604020202020204" pitchFamily="34" charset="0"/>
              <a:cs typeface="Arial" panose="020B0604020202020204" pitchFamily="34" charset="0"/>
            </a:rPr>
            <a:t>Politique de communication </a:t>
          </a:r>
          <a:r>
            <a:rPr lang="fr-FR" sz="1600" b="1" i="1" dirty="0">
              <a:latin typeface="Arial" panose="020B0604020202020204" pitchFamily="34" charset="0"/>
              <a:cs typeface="Arial" panose="020B0604020202020204" pitchFamily="34" charset="0"/>
            </a:rPr>
            <a:t>(Web et hors web)</a:t>
          </a:r>
          <a:endParaRPr lang="fr-FR" sz="1600" b="1" dirty="0">
            <a:latin typeface="Arial" panose="020B0604020202020204" pitchFamily="34" charset="0"/>
            <a:cs typeface="Arial" panose="020B0604020202020204" pitchFamily="34" charset="0"/>
          </a:endParaRPr>
        </a:p>
      </dgm:t>
    </dgm:pt>
    <dgm:pt modelId="{F9F2C9D1-DEBF-4E02-A143-ED59A4753402}" type="parTrans" cxnId="{0AC768CC-A1C1-44FE-B339-6305E566BB59}">
      <dgm:prSet/>
      <dgm:spPr/>
      <dgm:t>
        <a:bodyPr/>
        <a:lstStyle/>
        <a:p>
          <a:pPr algn="l"/>
          <a:endParaRPr lang="fr-FR" sz="1600" b="1">
            <a:latin typeface="Arial" panose="020B0604020202020204" pitchFamily="34" charset="0"/>
            <a:cs typeface="Arial" panose="020B0604020202020204" pitchFamily="34" charset="0"/>
          </a:endParaRPr>
        </a:p>
      </dgm:t>
    </dgm:pt>
    <dgm:pt modelId="{66BE08CC-F3D4-4E4E-B71F-78C5A733B671}" type="sibTrans" cxnId="{0AC768CC-A1C1-44FE-B339-6305E566BB59}">
      <dgm:prSet/>
      <dgm:spPr/>
      <dgm:t>
        <a:bodyPr/>
        <a:lstStyle/>
        <a:p>
          <a:pPr algn="l"/>
          <a:endParaRPr lang="fr-FR" sz="1600" b="1">
            <a:latin typeface="Arial" panose="020B0604020202020204" pitchFamily="34" charset="0"/>
            <a:cs typeface="Arial" panose="020B0604020202020204" pitchFamily="34" charset="0"/>
          </a:endParaRPr>
        </a:p>
      </dgm:t>
    </dgm:pt>
    <dgm:pt modelId="{7D2AAC8E-F38E-4ADB-8D27-4BCC09ADE4B9}">
      <dgm:prSet custT="1"/>
      <dgm:spPr/>
      <dgm:t>
        <a:bodyPr/>
        <a:lstStyle/>
        <a:p>
          <a:pPr algn="l">
            <a:buFont typeface="Arial" panose="020B0604020202020204" pitchFamily="34" charset="0"/>
            <a:buChar char="-"/>
          </a:pPr>
          <a:r>
            <a:rPr lang="fr-FR" sz="1600" b="1" dirty="0">
              <a:latin typeface="Arial" panose="020B0604020202020204" pitchFamily="34" charset="0"/>
              <a:cs typeface="Arial" panose="020B0604020202020204" pitchFamily="34" charset="0"/>
            </a:rPr>
            <a:t>Certification-label</a:t>
          </a:r>
        </a:p>
      </dgm:t>
    </dgm:pt>
    <dgm:pt modelId="{9AF8A5F0-4FDD-4379-A996-D4C65F31C02A}" type="parTrans" cxnId="{1DE3B28D-D426-4ED0-BCD6-9DD2F982814D}">
      <dgm:prSet/>
      <dgm:spPr/>
      <dgm:t>
        <a:bodyPr/>
        <a:lstStyle/>
        <a:p>
          <a:pPr algn="l"/>
          <a:endParaRPr lang="fr-FR" sz="1600" b="1">
            <a:latin typeface="Arial" panose="020B0604020202020204" pitchFamily="34" charset="0"/>
            <a:cs typeface="Arial" panose="020B0604020202020204" pitchFamily="34" charset="0"/>
          </a:endParaRPr>
        </a:p>
      </dgm:t>
    </dgm:pt>
    <dgm:pt modelId="{1C32A628-30C5-4E71-864A-B4F4815037CE}" type="sibTrans" cxnId="{1DE3B28D-D426-4ED0-BCD6-9DD2F982814D}">
      <dgm:prSet/>
      <dgm:spPr/>
      <dgm:t>
        <a:bodyPr/>
        <a:lstStyle/>
        <a:p>
          <a:pPr algn="l"/>
          <a:endParaRPr lang="fr-FR" sz="1600" b="1">
            <a:latin typeface="Arial" panose="020B0604020202020204" pitchFamily="34" charset="0"/>
            <a:cs typeface="Arial" panose="020B0604020202020204" pitchFamily="34" charset="0"/>
          </a:endParaRPr>
        </a:p>
      </dgm:t>
    </dgm:pt>
    <dgm:pt modelId="{66AFF9D6-D8E1-4960-BEDE-06850332BB15}">
      <dgm:prSet custT="1"/>
      <dgm:spPr/>
      <dgm:t>
        <a:bodyPr/>
        <a:lstStyle/>
        <a:p>
          <a:pPr algn="l">
            <a:buFont typeface="Arial" panose="020B0604020202020204" pitchFamily="34" charset="0"/>
            <a:buChar char="-"/>
          </a:pPr>
          <a:r>
            <a:rPr lang="fr-FR" sz="1600" b="1" dirty="0">
              <a:latin typeface="Arial" panose="020B0604020202020204" pitchFamily="34" charset="0"/>
              <a:cs typeface="Arial" panose="020B0604020202020204" pitchFamily="34" charset="0"/>
            </a:rPr>
            <a:t>Environnement numérique (</a:t>
          </a:r>
          <a:r>
            <a:rPr lang="fr-FR" sz="1600" b="1" i="1" dirty="0">
              <a:latin typeface="Arial" panose="020B0604020202020204" pitchFamily="34" charset="0"/>
              <a:cs typeface="Arial" panose="020B0604020202020204" pitchFamily="34" charset="0"/>
            </a:rPr>
            <a:t>matériel : réseaux, plateforme collaborative… Logiciels : office et applications métier… Mode d’utilisation local, cloud, SaaS… Sécurité…)</a:t>
          </a:r>
          <a:endParaRPr lang="fr-FR" sz="1600" b="1" dirty="0">
            <a:latin typeface="Arial" panose="020B0604020202020204" pitchFamily="34" charset="0"/>
            <a:cs typeface="Arial" panose="020B0604020202020204" pitchFamily="34" charset="0"/>
          </a:endParaRPr>
        </a:p>
      </dgm:t>
    </dgm:pt>
    <dgm:pt modelId="{D91D8B37-DE0F-445A-A8FA-7C2C51711F7E}" type="parTrans" cxnId="{85973E47-BC82-4EE6-B87F-9D568A5E77F2}">
      <dgm:prSet/>
      <dgm:spPr/>
      <dgm:t>
        <a:bodyPr/>
        <a:lstStyle/>
        <a:p>
          <a:pPr algn="l"/>
          <a:endParaRPr lang="fr-FR" sz="1600" b="1">
            <a:latin typeface="Arial" panose="020B0604020202020204" pitchFamily="34" charset="0"/>
            <a:cs typeface="Arial" panose="020B0604020202020204" pitchFamily="34" charset="0"/>
          </a:endParaRPr>
        </a:p>
      </dgm:t>
    </dgm:pt>
    <dgm:pt modelId="{A7BAC939-423F-428B-86D8-B13C97AFBE08}" type="sibTrans" cxnId="{85973E47-BC82-4EE6-B87F-9D568A5E77F2}">
      <dgm:prSet/>
      <dgm:spPr/>
      <dgm:t>
        <a:bodyPr/>
        <a:lstStyle/>
        <a:p>
          <a:pPr algn="l"/>
          <a:endParaRPr lang="fr-FR" sz="1600" b="1">
            <a:latin typeface="Arial" panose="020B0604020202020204" pitchFamily="34" charset="0"/>
            <a:cs typeface="Arial" panose="020B0604020202020204" pitchFamily="34" charset="0"/>
          </a:endParaRPr>
        </a:p>
      </dgm:t>
    </dgm:pt>
    <dgm:pt modelId="{8C5C795A-1FB8-4F98-83F3-8B91B0B3F590}" type="pres">
      <dgm:prSet presAssocID="{952FFF65-FDB6-4B14-9D2D-6E64AE74CEF5}" presName="diagram" presStyleCnt="0">
        <dgm:presLayoutVars>
          <dgm:chPref val="1"/>
          <dgm:dir/>
          <dgm:animOne val="branch"/>
          <dgm:animLvl val="lvl"/>
          <dgm:resizeHandles/>
        </dgm:presLayoutVars>
      </dgm:prSet>
      <dgm:spPr/>
    </dgm:pt>
    <dgm:pt modelId="{AE1453F9-ECAB-4694-AEBA-44B311A9671F}" type="pres">
      <dgm:prSet presAssocID="{A61F2F35-5BF4-44B9-8E6C-11A2A5790625}" presName="root" presStyleCnt="0"/>
      <dgm:spPr/>
    </dgm:pt>
    <dgm:pt modelId="{99B09367-2CD6-47FF-9D4F-441C28A0F3DF}" type="pres">
      <dgm:prSet presAssocID="{A61F2F35-5BF4-44B9-8E6C-11A2A5790625}" presName="rootComposite" presStyleCnt="0"/>
      <dgm:spPr/>
    </dgm:pt>
    <dgm:pt modelId="{D08B5BD7-1A72-4F8D-9E43-B61AEEEF5263}" type="pres">
      <dgm:prSet presAssocID="{A61F2F35-5BF4-44B9-8E6C-11A2A5790625}" presName="rootText" presStyleLbl="node1" presStyleIdx="0" presStyleCnt="1" custScaleX="698657"/>
      <dgm:spPr/>
    </dgm:pt>
    <dgm:pt modelId="{3903B7EA-02FB-4E2F-978E-B9606522DCD9}" type="pres">
      <dgm:prSet presAssocID="{A61F2F35-5BF4-44B9-8E6C-11A2A5790625}" presName="rootConnector" presStyleLbl="node1" presStyleIdx="0" presStyleCnt="1"/>
      <dgm:spPr/>
    </dgm:pt>
    <dgm:pt modelId="{5D8FF8DA-7627-43C0-8597-1877CF084432}" type="pres">
      <dgm:prSet presAssocID="{A61F2F35-5BF4-44B9-8E6C-11A2A5790625}" presName="childShape" presStyleCnt="0"/>
      <dgm:spPr/>
    </dgm:pt>
    <dgm:pt modelId="{CE47C7BC-B652-4850-9121-096B59B0857F}" type="pres">
      <dgm:prSet presAssocID="{5658DCFD-FB71-453E-AC50-0D9BB6BE76B8}" presName="Name13" presStyleLbl="parChTrans1D2" presStyleIdx="0" presStyleCnt="8"/>
      <dgm:spPr/>
    </dgm:pt>
    <dgm:pt modelId="{C9A98391-DDC0-41A1-8E20-C0A49046BE4F}" type="pres">
      <dgm:prSet presAssocID="{28B13C07-59A1-4299-996A-BD81CB1D2D99}" presName="childText" presStyleLbl="bgAcc1" presStyleIdx="0" presStyleCnt="8" custScaleX="1333418">
        <dgm:presLayoutVars>
          <dgm:bulletEnabled val="1"/>
        </dgm:presLayoutVars>
      </dgm:prSet>
      <dgm:spPr/>
    </dgm:pt>
    <dgm:pt modelId="{4CCFEC21-BE4B-4B99-9BCA-03385FC44B7C}" type="pres">
      <dgm:prSet presAssocID="{A7445F7A-D85A-4369-A10B-F97DB3531C25}" presName="Name13" presStyleLbl="parChTrans1D2" presStyleIdx="1" presStyleCnt="8"/>
      <dgm:spPr/>
    </dgm:pt>
    <dgm:pt modelId="{4E1CCACF-EAA1-4BCD-AA44-5A173C065F8A}" type="pres">
      <dgm:prSet presAssocID="{0D0DC3E3-50F2-43F9-8EEA-8D375E2EA250}" presName="childText" presStyleLbl="bgAcc1" presStyleIdx="1" presStyleCnt="8" custScaleX="1333418">
        <dgm:presLayoutVars>
          <dgm:bulletEnabled val="1"/>
        </dgm:presLayoutVars>
      </dgm:prSet>
      <dgm:spPr/>
    </dgm:pt>
    <dgm:pt modelId="{BD053745-E415-4F64-9C03-ED61A63BD7DE}" type="pres">
      <dgm:prSet presAssocID="{BB9A3B94-7F7C-44F8-920A-40D83F5C0132}" presName="Name13" presStyleLbl="parChTrans1D2" presStyleIdx="2" presStyleCnt="8"/>
      <dgm:spPr/>
    </dgm:pt>
    <dgm:pt modelId="{80949382-B76F-4B7F-84A6-2F4F65EBEC37}" type="pres">
      <dgm:prSet presAssocID="{37B74756-4404-4E37-AC27-8F17C62EDC6A}" presName="childText" presStyleLbl="bgAcc1" presStyleIdx="2" presStyleCnt="8" custScaleX="1333418">
        <dgm:presLayoutVars>
          <dgm:bulletEnabled val="1"/>
        </dgm:presLayoutVars>
      </dgm:prSet>
      <dgm:spPr/>
    </dgm:pt>
    <dgm:pt modelId="{2ECBB9B8-34C3-4C28-B186-8B04BC210711}" type="pres">
      <dgm:prSet presAssocID="{052F39E5-0088-44AC-B788-6FB7DA719854}" presName="Name13" presStyleLbl="parChTrans1D2" presStyleIdx="3" presStyleCnt="8"/>
      <dgm:spPr/>
    </dgm:pt>
    <dgm:pt modelId="{BC92245C-8F67-497E-8488-CE436113354B}" type="pres">
      <dgm:prSet presAssocID="{45568D9F-2D0A-4A6C-925A-EDA17CC12552}" presName="childText" presStyleLbl="bgAcc1" presStyleIdx="3" presStyleCnt="8" custScaleX="1333418">
        <dgm:presLayoutVars>
          <dgm:bulletEnabled val="1"/>
        </dgm:presLayoutVars>
      </dgm:prSet>
      <dgm:spPr/>
    </dgm:pt>
    <dgm:pt modelId="{188074BC-23ED-444C-A698-761CCD33CFA3}" type="pres">
      <dgm:prSet presAssocID="{D80CF91F-79EF-4D7A-8EED-659B9B7F2609}" presName="Name13" presStyleLbl="parChTrans1D2" presStyleIdx="4" presStyleCnt="8"/>
      <dgm:spPr/>
    </dgm:pt>
    <dgm:pt modelId="{AD2FA357-DDCB-4C76-82A7-45E76F8ECC68}" type="pres">
      <dgm:prSet presAssocID="{057C76C8-579E-4F68-8F0F-E778CCE03A24}" presName="childText" presStyleLbl="bgAcc1" presStyleIdx="4" presStyleCnt="8" custScaleX="1333418">
        <dgm:presLayoutVars>
          <dgm:bulletEnabled val="1"/>
        </dgm:presLayoutVars>
      </dgm:prSet>
      <dgm:spPr/>
    </dgm:pt>
    <dgm:pt modelId="{8FFD6B73-F2C8-4097-BD06-6BDBD6040547}" type="pres">
      <dgm:prSet presAssocID="{F9F2C9D1-DEBF-4E02-A143-ED59A4753402}" presName="Name13" presStyleLbl="parChTrans1D2" presStyleIdx="5" presStyleCnt="8"/>
      <dgm:spPr/>
    </dgm:pt>
    <dgm:pt modelId="{44B31262-553C-4D88-8C35-B261E186D757}" type="pres">
      <dgm:prSet presAssocID="{85E527F3-D57C-433A-AE94-50F073E674F8}" presName="childText" presStyleLbl="bgAcc1" presStyleIdx="5" presStyleCnt="8" custScaleX="1333418">
        <dgm:presLayoutVars>
          <dgm:bulletEnabled val="1"/>
        </dgm:presLayoutVars>
      </dgm:prSet>
      <dgm:spPr/>
    </dgm:pt>
    <dgm:pt modelId="{C123F1F9-FF43-4566-9E8C-FD4341C9B083}" type="pres">
      <dgm:prSet presAssocID="{9AF8A5F0-4FDD-4379-A996-D4C65F31C02A}" presName="Name13" presStyleLbl="parChTrans1D2" presStyleIdx="6" presStyleCnt="8"/>
      <dgm:spPr/>
    </dgm:pt>
    <dgm:pt modelId="{B91D044C-0C23-4E5A-A2EF-CBABFC8BA224}" type="pres">
      <dgm:prSet presAssocID="{7D2AAC8E-F38E-4ADB-8D27-4BCC09ADE4B9}" presName="childText" presStyleLbl="bgAcc1" presStyleIdx="6" presStyleCnt="8" custScaleX="1333418">
        <dgm:presLayoutVars>
          <dgm:bulletEnabled val="1"/>
        </dgm:presLayoutVars>
      </dgm:prSet>
      <dgm:spPr/>
    </dgm:pt>
    <dgm:pt modelId="{A03D1902-0D12-4CB0-9837-1C416840C628}" type="pres">
      <dgm:prSet presAssocID="{D91D8B37-DE0F-445A-A8FA-7C2C51711F7E}" presName="Name13" presStyleLbl="parChTrans1D2" presStyleIdx="7" presStyleCnt="8"/>
      <dgm:spPr/>
    </dgm:pt>
    <dgm:pt modelId="{103C0EEE-893E-40F5-812E-6E9621FBACA7}" type="pres">
      <dgm:prSet presAssocID="{66AFF9D6-D8E1-4960-BEDE-06850332BB15}" presName="childText" presStyleLbl="bgAcc1" presStyleIdx="7" presStyleCnt="8" custScaleX="1333418" custScaleY="127594">
        <dgm:presLayoutVars>
          <dgm:bulletEnabled val="1"/>
        </dgm:presLayoutVars>
      </dgm:prSet>
      <dgm:spPr/>
    </dgm:pt>
  </dgm:ptLst>
  <dgm:cxnLst>
    <dgm:cxn modelId="{6DDDAB03-3668-434E-8254-9FB077B6154D}" type="presOf" srcId="{052F39E5-0088-44AC-B788-6FB7DA719854}" destId="{2ECBB9B8-34C3-4C28-B186-8B04BC210711}" srcOrd="0" destOrd="0" presId="urn:microsoft.com/office/officeart/2005/8/layout/hierarchy3"/>
    <dgm:cxn modelId="{64997D0A-EE76-4129-AB2C-8A30F5F56A5D}" type="presOf" srcId="{45568D9F-2D0A-4A6C-925A-EDA17CC12552}" destId="{BC92245C-8F67-497E-8488-CE436113354B}" srcOrd="0" destOrd="0" presId="urn:microsoft.com/office/officeart/2005/8/layout/hierarchy3"/>
    <dgm:cxn modelId="{3470820F-0D12-4BD9-985D-BFE8DDFBA50B}" type="presOf" srcId="{28B13C07-59A1-4299-996A-BD81CB1D2D99}" destId="{C9A98391-DDC0-41A1-8E20-C0A49046BE4F}" srcOrd="0" destOrd="0" presId="urn:microsoft.com/office/officeart/2005/8/layout/hierarchy3"/>
    <dgm:cxn modelId="{B1FE5E25-3D44-4F74-8741-F0A6BD6AEA6F}" type="presOf" srcId="{37B74756-4404-4E37-AC27-8F17C62EDC6A}" destId="{80949382-B76F-4B7F-84A6-2F4F65EBEC37}" srcOrd="0" destOrd="0" presId="urn:microsoft.com/office/officeart/2005/8/layout/hierarchy3"/>
    <dgm:cxn modelId="{3EE8C130-3369-4A4D-AFC4-EE28906AB7EB}" type="presOf" srcId="{A7445F7A-D85A-4369-A10B-F97DB3531C25}" destId="{4CCFEC21-BE4B-4B99-9BCA-03385FC44B7C}" srcOrd="0" destOrd="0" presId="urn:microsoft.com/office/officeart/2005/8/layout/hierarchy3"/>
    <dgm:cxn modelId="{6E5A083A-55B0-4039-9645-DC39DD42CAD7}" type="presOf" srcId="{66AFF9D6-D8E1-4960-BEDE-06850332BB15}" destId="{103C0EEE-893E-40F5-812E-6E9621FBACA7}" srcOrd="0" destOrd="0" presId="urn:microsoft.com/office/officeart/2005/8/layout/hierarchy3"/>
    <dgm:cxn modelId="{383AC764-51FD-40CA-95B3-EC8506FE5C28}" srcId="{A61F2F35-5BF4-44B9-8E6C-11A2A5790625}" destId="{45568D9F-2D0A-4A6C-925A-EDA17CC12552}" srcOrd="3" destOrd="0" parTransId="{052F39E5-0088-44AC-B788-6FB7DA719854}" sibTransId="{7D05BB30-5F53-45F8-9DE0-EAC30F277651}"/>
    <dgm:cxn modelId="{85973E47-BC82-4EE6-B87F-9D568A5E77F2}" srcId="{A61F2F35-5BF4-44B9-8E6C-11A2A5790625}" destId="{66AFF9D6-D8E1-4960-BEDE-06850332BB15}" srcOrd="7" destOrd="0" parTransId="{D91D8B37-DE0F-445A-A8FA-7C2C51711F7E}" sibTransId="{A7BAC939-423F-428B-86D8-B13C97AFBE08}"/>
    <dgm:cxn modelId="{CB7FB46A-327F-4AE0-9C8A-F450517C184D}" srcId="{A61F2F35-5BF4-44B9-8E6C-11A2A5790625}" destId="{37B74756-4404-4E37-AC27-8F17C62EDC6A}" srcOrd="2" destOrd="0" parTransId="{BB9A3B94-7F7C-44F8-920A-40D83F5C0132}" sibTransId="{FE6C597E-AD7F-4416-82D5-C99F4EA66A2A}"/>
    <dgm:cxn modelId="{C9F1A64F-5B31-4A36-8C03-4007EC7FE675}" srcId="{A61F2F35-5BF4-44B9-8E6C-11A2A5790625}" destId="{28B13C07-59A1-4299-996A-BD81CB1D2D99}" srcOrd="0" destOrd="0" parTransId="{5658DCFD-FB71-453E-AC50-0D9BB6BE76B8}" sibTransId="{1019534C-9B3E-4E3B-A6BD-852B41638794}"/>
    <dgm:cxn modelId="{50D55C56-511D-4223-A5CF-55ACBFFBEC3F}" type="presOf" srcId="{D91D8B37-DE0F-445A-A8FA-7C2C51711F7E}" destId="{A03D1902-0D12-4CB0-9837-1C416840C628}" srcOrd="0" destOrd="0" presId="urn:microsoft.com/office/officeart/2005/8/layout/hierarchy3"/>
    <dgm:cxn modelId="{15973F58-4EC5-49CC-9900-63B39F9A8C3A}" type="presOf" srcId="{952FFF65-FDB6-4B14-9D2D-6E64AE74CEF5}" destId="{8C5C795A-1FB8-4F98-83F3-8B91B0B3F590}" srcOrd="0" destOrd="0" presId="urn:microsoft.com/office/officeart/2005/8/layout/hierarchy3"/>
    <dgm:cxn modelId="{169CF17F-09A6-4F97-850F-3E5F58635B1B}" type="presOf" srcId="{85E527F3-D57C-433A-AE94-50F073E674F8}" destId="{44B31262-553C-4D88-8C35-B261E186D757}" srcOrd="0" destOrd="0" presId="urn:microsoft.com/office/officeart/2005/8/layout/hierarchy3"/>
    <dgm:cxn modelId="{DCEACA82-AC20-481B-B419-0946D99DDD5E}" type="presOf" srcId="{7D2AAC8E-F38E-4ADB-8D27-4BCC09ADE4B9}" destId="{B91D044C-0C23-4E5A-A2EF-CBABFC8BA224}" srcOrd="0" destOrd="0" presId="urn:microsoft.com/office/officeart/2005/8/layout/hierarchy3"/>
    <dgm:cxn modelId="{6F448E84-B6B7-463D-9F09-306F3D1888B5}" type="presOf" srcId="{F9F2C9D1-DEBF-4E02-A143-ED59A4753402}" destId="{8FFD6B73-F2C8-4097-BD06-6BDBD6040547}" srcOrd="0" destOrd="0" presId="urn:microsoft.com/office/officeart/2005/8/layout/hierarchy3"/>
    <dgm:cxn modelId="{FBD24886-9347-4993-A5CC-B2283D25848A}" srcId="{952FFF65-FDB6-4B14-9D2D-6E64AE74CEF5}" destId="{A61F2F35-5BF4-44B9-8E6C-11A2A5790625}" srcOrd="0" destOrd="0" parTransId="{C6751494-449D-4894-AD89-563F5792CF3B}" sibTransId="{222027F4-E754-4DDE-B4CD-FB400CE2EB7B}"/>
    <dgm:cxn modelId="{1DE3B28D-D426-4ED0-BCD6-9DD2F982814D}" srcId="{A61F2F35-5BF4-44B9-8E6C-11A2A5790625}" destId="{7D2AAC8E-F38E-4ADB-8D27-4BCC09ADE4B9}" srcOrd="6" destOrd="0" parTransId="{9AF8A5F0-4FDD-4379-A996-D4C65F31C02A}" sibTransId="{1C32A628-30C5-4E71-864A-B4F4815037CE}"/>
    <dgm:cxn modelId="{DE019B94-BFB5-41A1-B9DC-BB8D30E3A650}" type="presOf" srcId="{0D0DC3E3-50F2-43F9-8EEA-8D375E2EA250}" destId="{4E1CCACF-EAA1-4BCD-AA44-5A173C065F8A}" srcOrd="0" destOrd="0" presId="urn:microsoft.com/office/officeart/2005/8/layout/hierarchy3"/>
    <dgm:cxn modelId="{D34B7EAA-3AFC-4CD4-939D-1C16B901E953}" type="presOf" srcId="{057C76C8-579E-4F68-8F0F-E778CCE03A24}" destId="{AD2FA357-DDCB-4C76-82A7-45E76F8ECC68}" srcOrd="0" destOrd="0" presId="urn:microsoft.com/office/officeart/2005/8/layout/hierarchy3"/>
    <dgm:cxn modelId="{88ED44BD-5137-461F-B453-FC36C6AD60BB}" type="presOf" srcId="{5658DCFD-FB71-453E-AC50-0D9BB6BE76B8}" destId="{CE47C7BC-B652-4850-9121-096B59B0857F}" srcOrd="0" destOrd="0" presId="urn:microsoft.com/office/officeart/2005/8/layout/hierarchy3"/>
    <dgm:cxn modelId="{4CC8F9BF-72DC-4C94-AF4F-8AA590163A4C}" srcId="{A61F2F35-5BF4-44B9-8E6C-11A2A5790625}" destId="{0D0DC3E3-50F2-43F9-8EEA-8D375E2EA250}" srcOrd="1" destOrd="0" parTransId="{A7445F7A-D85A-4369-A10B-F97DB3531C25}" sibTransId="{F980A63D-8C71-40D1-8901-80A6B4FD3DDF}"/>
    <dgm:cxn modelId="{0AC768CC-A1C1-44FE-B339-6305E566BB59}" srcId="{A61F2F35-5BF4-44B9-8E6C-11A2A5790625}" destId="{85E527F3-D57C-433A-AE94-50F073E674F8}" srcOrd="5" destOrd="0" parTransId="{F9F2C9D1-DEBF-4E02-A143-ED59A4753402}" sibTransId="{66BE08CC-F3D4-4E4E-B71F-78C5A733B671}"/>
    <dgm:cxn modelId="{0A303FD4-BCB7-4D06-9A27-F319783109C8}" type="presOf" srcId="{A61F2F35-5BF4-44B9-8E6C-11A2A5790625}" destId="{D08B5BD7-1A72-4F8D-9E43-B61AEEEF5263}" srcOrd="0" destOrd="0" presId="urn:microsoft.com/office/officeart/2005/8/layout/hierarchy3"/>
    <dgm:cxn modelId="{DE36DEE3-526C-4E07-A620-DDF6D279A40E}" type="presOf" srcId="{9AF8A5F0-4FDD-4379-A996-D4C65F31C02A}" destId="{C123F1F9-FF43-4566-9E8C-FD4341C9B083}" srcOrd="0" destOrd="0" presId="urn:microsoft.com/office/officeart/2005/8/layout/hierarchy3"/>
    <dgm:cxn modelId="{E59D0FE8-4F15-483C-95CD-00C7C34744DF}" type="presOf" srcId="{BB9A3B94-7F7C-44F8-920A-40D83F5C0132}" destId="{BD053745-E415-4F64-9C03-ED61A63BD7DE}" srcOrd="0" destOrd="0" presId="urn:microsoft.com/office/officeart/2005/8/layout/hierarchy3"/>
    <dgm:cxn modelId="{CD4DC9EB-36A6-4D17-8896-18F495AF46C0}" type="presOf" srcId="{A61F2F35-5BF4-44B9-8E6C-11A2A5790625}" destId="{3903B7EA-02FB-4E2F-978E-B9606522DCD9}" srcOrd="1" destOrd="0" presId="urn:microsoft.com/office/officeart/2005/8/layout/hierarchy3"/>
    <dgm:cxn modelId="{7DCAC4F3-EC39-44A4-894A-65D7F251B005}" srcId="{A61F2F35-5BF4-44B9-8E6C-11A2A5790625}" destId="{057C76C8-579E-4F68-8F0F-E778CCE03A24}" srcOrd="4" destOrd="0" parTransId="{D80CF91F-79EF-4D7A-8EED-659B9B7F2609}" sibTransId="{C5A4C06E-50FF-44E1-A7A4-D7A91A65701B}"/>
    <dgm:cxn modelId="{752438F6-4BE9-4519-BE11-3FE895EA6314}" type="presOf" srcId="{D80CF91F-79EF-4D7A-8EED-659B9B7F2609}" destId="{188074BC-23ED-444C-A698-761CCD33CFA3}" srcOrd="0" destOrd="0" presId="urn:microsoft.com/office/officeart/2005/8/layout/hierarchy3"/>
    <dgm:cxn modelId="{32A49256-98BF-4195-84F8-DFAB48504754}" type="presParOf" srcId="{8C5C795A-1FB8-4F98-83F3-8B91B0B3F590}" destId="{AE1453F9-ECAB-4694-AEBA-44B311A9671F}" srcOrd="0" destOrd="0" presId="urn:microsoft.com/office/officeart/2005/8/layout/hierarchy3"/>
    <dgm:cxn modelId="{2F055FBB-CF06-4097-94DA-74B4AABFD4A4}" type="presParOf" srcId="{AE1453F9-ECAB-4694-AEBA-44B311A9671F}" destId="{99B09367-2CD6-47FF-9D4F-441C28A0F3DF}" srcOrd="0" destOrd="0" presId="urn:microsoft.com/office/officeart/2005/8/layout/hierarchy3"/>
    <dgm:cxn modelId="{C222C89F-63F8-48B0-ACAB-C3B917C15AE4}" type="presParOf" srcId="{99B09367-2CD6-47FF-9D4F-441C28A0F3DF}" destId="{D08B5BD7-1A72-4F8D-9E43-B61AEEEF5263}" srcOrd="0" destOrd="0" presId="urn:microsoft.com/office/officeart/2005/8/layout/hierarchy3"/>
    <dgm:cxn modelId="{7F2EE0D4-184F-4CB2-B5D6-D2698C6A170B}" type="presParOf" srcId="{99B09367-2CD6-47FF-9D4F-441C28A0F3DF}" destId="{3903B7EA-02FB-4E2F-978E-B9606522DCD9}" srcOrd="1" destOrd="0" presId="urn:microsoft.com/office/officeart/2005/8/layout/hierarchy3"/>
    <dgm:cxn modelId="{B75F5A90-068B-41E7-88F0-F97D65A99E6C}" type="presParOf" srcId="{AE1453F9-ECAB-4694-AEBA-44B311A9671F}" destId="{5D8FF8DA-7627-43C0-8597-1877CF084432}" srcOrd="1" destOrd="0" presId="urn:microsoft.com/office/officeart/2005/8/layout/hierarchy3"/>
    <dgm:cxn modelId="{684FEF1F-C715-4B42-9C7F-6BD1F309BCCD}" type="presParOf" srcId="{5D8FF8DA-7627-43C0-8597-1877CF084432}" destId="{CE47C7BC-B652-4850-9121-096B59B0857F}" srcOrd="0" destOrd="0" presId="urn:microsoft.com/office/officeart/2005/8/layout/hierarchy3"/>
    <dgm:cxn modelId="{6353787B-31D6-45D0-9943-E64F8984DF41}" type="presParOf" srcId="{5D8FF8DA-7627-43C0-8597-1877CF084432}" destId="{C9A98391-DDC0-41A1-8E20-C0A49046BE4F}" srcOrd="1" destOrd="0" presId="urn:microsoft.com/office/officeart/2005/8/layout/hierarchy3"/>
    <dgm:cxn modelId="{91CE1E33-7B62-40C1-9668-042512D6A421}" type="presParOf" srcId="{5D8FF8DA-7627-43C0-8597-1877CF084432}" destId="{4CCFEC21-BE4B-4B99-9BCA-03385FC44B7C}" srcOrd="2" destOrd="0" presId="urn:microsoft.com/office/officeart/2005/8/layout/hierarchy3"/>
    <dgm:cxn modelId="{1C6F3FEC-1FFF-427E-8384-40F175B0BB11}" type="presParOf" srcId="{5D8FF8DA-7627-43C0-8597-1877CF084432}" destId="{4E1CCACF-EAA1-4BCD-AA44-5A173C065F8A}" srcOrd="3" destOrd="0" presId="urn:microsoft.com/office/officeart/2005/8/layout/hierarchy3"/>
    <dgm:cxn modelId="{FEC73E34-2AEC-4699-8E2C-3FD8797E76BF}" type="presParOf" srcId="{5D8FF8DA-7627-43C0-8597-1877CF084432}" destId="{BD053745-E415-4F64-9C03-ED61A63BD7DE}" srcOrd="4" destOrd="0" presId="urn:microsoft.com/office/officeart/2005/8/layout/hierarchy3"/>
    <dgm:cxn modelId="{0B336122-A505-461E-A744-DA0739479C04}" type="presParOf" srcId="{5D8FF8DA-7627-43C0-8597-1877CF084432}" destId="{80949382-B76F-4B7F-84A6-2F4F65EBEC37}" srcOrd="5" destOrd="0" presId="urn:microsoft.com/office/officeart/2005/8/layout/hierarchy3"/>
    <dgm:cxn modelId="{681AABA0-BD37-4DF9-BFA4-6C98A47B290A}" type="presParOf" srcId="{5D8FF8DA-7627-43C0-8597-1877CF084432}" destId="{2ECBB9B8-34C3-4C28-B186-8B04BC210711}" srcOrd="6" destOrd="0" presId="urn:microsoft.com/office/officeart/2005/8/layout/hierarchy3"/>
    <dgm:cxn modelId="{2E5FC1B8-749C-4CB8-A17D-38170B467DA9}" type="presParOf" srcId="{5D8FF8DA-7627-43C0-8597-1877CF084432}" destId="{BC92245C-8F67-497E-8488-CE436113354B}" srcOrd="7" destOrd="0" presId="urn:microsoft.com/office/officeart/2005/8/layout/hierarchy3"/>
    <dgm:cxn modelId="{3C78AB01-DC75-4C1E-9D47-1BDAB4D698E1}" type="presParOf" srcId="{5D8FF8DA-7627-43C0-8597-1877CF084432}" destId="{188074BC-23ED-444C-A698-761CCD33CFA3}" srcOrd="8" destOrd="0" presId="urn:microsoft.com/office/officeart/2005/8/layout/hierarchy3"/>
    <dgm:cxn modelId="{2053093D-FAD8-4702-A014-E6319E0207CE}" type="presParOf" srcId="{5D8FF8DA-7627-43C0-8597-1877CF084432}" destId="{AD2FA357-DDCB-4C76-82A7-45E76F8ECC68}" srcOrd="9" destOrd="0" presId="urn:microsoft.com/office/officeart/2005/8/layout/hierarchy3"/>
    <dgm:cxn modelId="{78A08AD1-FEB0-4E87-B7EC-22A433830F64}" type="presParOf" srcId="{5D8FF8DA-7627-43C0-8597-1877CF084432}" destId="{8FFD6B73-F2C8-4097-BD06-6BDBD6040547}" srcOrd="10" destOrd="0" presId="urn:microsoft.com/office/officeart/2005/8/layout/hierarchy3"/>
    <dgm:cxn modelId="{F465060E-3D43-4670-AA07-2C2D72C685D7}" type="presParOf" srcId="{5D8FF8DA-7627-43C0-8597-1877CF084432}" destId="{44B31262-553C-4D88-8C35-B261E186D757}" srcOrd="11" destOrd="0" presId="urn:microsoft.com/office/officeart/2005/8/layout/hierarchy3"/>
    <dgm:cxn modelId="{85B16D03-37FD-4697-96A7-DAF32AB27CA3}" type="presParOf" srcId="{5D8FF8DA-7627-43C0-8597-1877CF084432}" destId="{C123F1F9-FF43-4566-9E8C-FD4341C9B083}" srcOrd="12" destOrd="0" presId="urn:microsoft.com/office/officeart/2005/8/layout/hierarchy3"/>
    <dgm:cxn modelId="{B44D2B4C-5EE6-41A6-9082-676144E48E5E}" type="presParOf" srcId="{5D8FF8DA-7627-43C0-8597-1877CF084432}" destId="{B91D044C-0C23-4E5A-A2EF-CBABFC8BA224}" srcOrd="13" destOrd="0" presId="urn:microsoft.com/office/officeart/2005/8/layout/hierarchy3"/>
    <dgm:cxn modelId="{6E49FD54-B6A4-4E7D-BD14-D034DCD3EF8D}" type="presParOf" srcId="{5D8FF8DA-7627-43C0-8597-1877CF084432}" destId="{A03D1902-0D12-4CB0-9837-1C416840C628}" srcOrd="14" destOrd="0" presId="urn:microsoft.com/office/officeart/2005/8/layout/hierarchy3"/>
    <dgm:cxn modelId="{E652191A-1C06-4D64-A86D-5C3D098AAFC1}" type="presParOf" srcId="{5D8FF8DA-7627-43C0-8597-1877CF084432}" destId="{103C0EEE-893E-40F5-812E-6E9621FBACA7}" srcOrd="1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2FFF65-FDB6-4B14-9D2D-6E64AE74CEF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E9A09463-D354-49FD-96E2-651055D7E7E1}">
      <dgm:prSet/>
      <dgm:spPr/>
      <dgm:t>
        <a:bodyPr/>
        <a:lstStyle/>
        <a:p>
          <a:pPr algn="l"/>
          <a:r>
            <a:rPr lang="fr-FR" b="1" dirty="0">
              <a:latin typeface="Arial" panose="020B0604020202020204" pitchFamily="34" charset="0"/>
              <a:cs typeface="Arial" panose="020B0604020202020204" pitchFamily="34" charset="0"/>
            </a:rPr>
            <a:t>Analyse managériale </a:t>
          </a:r>
          <a:r>
            <a:rPr lang="fr-FR" b="1" i="1" dirty="0">
              <a:latin typeface="Arial" panose="020B0604020202020204" pitchFamily="34" charset="0"/>
              <a:cs typeface="Arial" panose="020B0604020202020204" pitchFamily="34" charset="0"/>
            </a:rPr>
            <a:t>(3 pages)</a:t>
          </a:r>
          <a:endParaRPr lang="fr-FR" dirty="0">
            <a:latin typeface="Arial" panose="020B0604020202020204" pitchFamily="34" charset="0"/>
            <a:cs typeface="Arial" panose="020B0604020202020204" pitchFamily="34" charset="0"/>
          </a:endParaRPr>
        </a:p>
      </dgm:t>
    </dgm:pt>
    <dgm:pt modelId="{DB71ECD5-1314-4002-BC8D-25137D229BD7}" type="parTrans" cxnId="{F9A66231-E030-48CE-AB06-5F08E448ABF4}">
      <dgm:prSet/>
      <dgm:spPr/>
      <dgm:t>
        <a:bodyPr/>
        <a:lstStyle/>
        <a:p>
          <a:pPr algn="l"/>
          <a:endParaRPr lang="fr-FR">
            <a:latin typeface="Arial" panose="020B0604020202020204" pitchFamily="34" charset="0"/>
            <a:cs typeface="Arial" panose="020B0604020202020204" pitchFamily="34" charset="0"/>
          </a:endParaRPr>
        </a:p>
      </dgm:t>
    </dgm:pt>
    <dgm:pt modelId="{CDD17240-EFC5-4D21-93F3-0A632420C412}" type="sibTrans" cxnId="{F9A66231-E030-48CE-AB06-5F08E448ABF4}">
      <dgm:prSet/>
      <dgm:spPr/>
      <dgm:t>
        <a:bodyPr/>
        <a:lstStyle/>
        <a:p>
          <a:pPr algn="l"/>
          <a:endParaRPr lang="fr-FR">
            <a:latin typeface="Arial" panose="020B0604020202020204" pitchFamily="34" charset="0"/>
            <a:cs typeface="Arial" panose="020B0604020202020204" pitchFamily="34" charset="0"/>
          </a:endParaRPr>
        </a:p>
      </dgm:t>
    </dgm:pt>
    <dgm:pt modelId="{6FCA6EF3-1D27-4C6D-BCB7-793564ADB832}">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Mode de production</a:t>
          </a:r>
        </a:p>
      </dgm:t>
    </dgm:pt>
    <dgm:pt modelId="{BB82047E-524B-4C88-BBE2-1F1347249774}" type="parTrans" cxnId="{581B4498-3351-4AB9-85F1-A0ED1320553F}">
      <dgm:prSet/>
      <dgm:spPr/>
      <dgm:t>
        <a:bodyPr/>
        <a:lstStyle/>
        <a:p>
          <a:pPr algn="l"/>
          <a:endParaRPr lang="fr-FR">
            <a:latin typeface="Arial" panose="020B0604020202020204" pitchFamily="34" charset="0"/>
            <a:cs typeface="Arial" panose="020B0604020202020204" pitchFamily="34" charset="0"/>
          </a:endParaRPr>
        </a:p>
      </dgm:t>
    </dgm:pt>
    <dgm:pt modelId="{1DC15D7E-2D19-442D-8068-2DC25A3601BF}" type="sibTrans" cxnId="{581B4498-3351-4AB9-85F1-A0ED1320553F}">
      <dgm:prSet/>
      <dgm:spPr/>
      <dgm:t>
        <a:bodyPr/>
        <a:lstStyle/>
        <a:p>
          <a:pPr algn="l"/>
          <a:endParaRPr lang="fr-FR">
            <a:latin typeface="Arial" panose="020B0604020202020204" pitchFamily="34" charset="0"/>
            <a:cs typeface="Arial" panose="020B0604020202020204" pitchFamily="34" charset="0"/>
          </a:endParaRPr>
        </a:p>
      </dgm:t>
    </dgm:pt>
    <dgm:pt modelId="{26D436CF-3170-4DF6-B5C5-89E20FD493E5}">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Structure</a:t>
          </a:r>
        </a:p>
      </dgm:t>
    </dgm:pt>
    <dgm:pt modelId="{3F93C694-09ED-4BD6-8765-C4BB3C2E3F9E}" type="parTrans" cxnId="{99B6D895-EA7E-4614-A488-A367D42C2706}">
      <dgm:prSet/>
      <dgm:spPr/>
      <dgm:t>
        <a:bodyPr/>
        <a:lstStyle/>
        <a:p>
          <a:pPr algn="l"/>
          <a:endParaRPr lang="fr-FR">
            <a:latin typeface="Arial" panose="020B0604020202020204" pitchFamily="34" charset="0"/>
            <a:cs typeface="Arial" panose="020B0604020202020204" pitchFamily="34" charset="0"/>
          </a:endParaRPr>
        </a:p>
      </dgm:t>
    </dgm:pt>
    <dgm:pt modelId="{ED35B35C-FB11-422B-8905-9D1DDE0F8A30}" type="sibTrans" cxnId="{99B6D895-EA7E-4614-A488-A367D42C2706}">
      <dgm:prSet/>
      <dgm:spPr/>
      <dgm:t>
        <a:bodyPr/>
        <a:lstStyle/>
        <a:p>
          <a:pPr algn="l"/>
          <a:endParaRPr lang="fr-FR">
            <a:latin typeface="Arial" panose="020B0604020202020204" pitchFamily="34" charset="0"/>
            <a:cs typeface="Arial" panose="020B0604020202020204" pitchFamily="34" charset="0"/>
          </a:endParaRPr>
        </a:p>
      </dgm:t>
    </dgm:pt>
    <dgm:pt modelId="{056E1949-3BBA-46E8-BCC0-DBE0CD0AF21E}">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Mode de coordination</a:t>
          </a:r>
        </a:p>
      </dgm:t>
    </dgm:pt>
    <dgm:pt modelId="{AF52C0D3-AD14-44BB-A8F8-FBD0D3C75309}" type="parTrans" cxnId="{C6789972-104A-44A7-A17C-7C6B54CBA936}">
      <dgm:prSet/>
      <dgm:spPr/>
      <dgm:t>
        <a:bodyPr/>
        <a:lstStyle/>
        <a:p>
          <a:pPr algn="l"/>
          <a:endParaRPr lang="fr-FR">
            <a:latin typeface="Arial" panose="020B0604020202020204" pitchFamily="34" charset="0"/>
            <a:cs typeface="Arial" panose="020B0604020202020204" pitchFamily="34" charset="0"/>
          </a:endParaRPr>
        </a:p>
      </dgm:t>
    </dgm:pt>
    <dgm:pt modelId="{0314AE0A-E957-4E60-A3DC-38D6481E5645}" type="sibTrans" cxnId="{C6789972-104A-44A7-A17C-7C6B54CBA936}">
      <dgm:prSet/>
      <dgm:spPr/>
      <dgm:t>
        <a:bodyPr/>
        <a:lstStyle/>
        <a:p>
          <a:pPr algn="l"/>
          <a:endParaRPr lang="fr-FR">
            <a:latin typeface="Arial" panose="020B0604020202020204" pitchFamily="34" charset="0"/>
            <a:cs typeface="Arial" panose="020B0604020202020204" pitchFamily="34" charset="0"/>
          </a:endParaRPr>
        </a:p>
      </dgm:t>
    </dgm:pt>
    <dgm:pt modelId="{38A340AC-7363-4D96-9AE5-D0974B69CC11}">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style de management</a:t>
          </a:r>
        </a:p>
      </dgm:t>
    </dgm:pt>
    <dgm:pt modelId="{B08BAE20-0526-4663-AD7A-519F38D7F3C3}" type="parTrans" cxnId="{CFA10FB3-2362-4D12-B9CF-1E1751A372E7}">
      <dgm:prSet/>
      <dgm:spPr/>
      <dgm:t>
        <a:bodyPr/>
        <a:lstStyle/>
        <a:p>
          <a:pPr algn="l"/>
          <a:endParaRPr lang="fr-FR">
            <a:latin typeface="Arial" panose="020B0604020202020204" pitchFamily="34" charset="0"/>
            <a:cs typeface="Arial" panose="020B0604020202020204" pitchFamily="34" charset="0"/>
          </a:endParaRPr>
        </a:p>
      </dgm:t>
    </dgm:pt>
    <dgm:pt modelId="{DBDD8B00-224A-4E93-9951-8882083FE8A7}" type="sibTrans" cxnId="{CFA10FB3-2362-4D12-B9CF-1E1751A372E7}">
      <dgm:prSet/>
      <dgm:spPr/>
      <dgm:t>
        <a:bodyPr/>
        <a:lstStyle/>
        <a:p>
          <a:pPr algn="l"/>
          <a:endParaRPr lang="fr-FR">
            <a:latin typeface="Arial" panose="020B0604020202020204" pitchFamily="34" charset="0"/>
            <a:cs typeface="Arial" panose="020B0604020202020204" pitchFamily="34" charset="0"/>
          </a:endParaRPr>
        </a:p>
      </dgm:t>
    </dgm:pt>
    <dgm:pt modelId="{84663E36-52E6-4A00-B15A-CBFBC54826BA}">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Analyse de la concurrence</a:t>
          </a:r>
        </a:p>
      </dgm:t>
    </dgm:pt>
    <dgm:pt modelId="{D1DB429E-FF2C-429C-86CE-DD6A7BA08801}" type="parTrans" cxnId="{A0DCE355-9E1C-46BE-86BB-7FC5EC96E729}">
      <dgm:prSet/>
      <dgm:spPr/>
      <dgm:t>
        <a:bodyPr/>
        <a:lstStyle/>
        <a:p>
          <a:pPr algn="l"/>
          <a:endParaRPr lang="fr-FR">
            <a:latin typeface="Arial" panose="020B0604020202020204" pitchFamily="34" charset="0"/>
            <a:cs typeface="Arial" panose="020B0604020202020204" pitchFamily="34" charset="0"/>
          </a:endParaRPr>
        </a:p>
      </dgm:t>
    </dgm:pt>
    <dgm:pt modelId="{B5720626-C1FF-45A1-AC53-AB6D8160A6E9}" type="sibTrans" cxnId="{A0DCE355-9E1C-46BE-86BB-7FC5EC96E729}">
      <dgm:prSet/>
      <dgm:spPr/>
      <dgm:t>
        <a:bodyPr/>
        <a:lstStyle/>
        <a:p>
          <a:pPr algn="l"/>
          <a:endParaRPr lang="fr-FR">
            <a:latin typeface="Arial" panose="020B0604020202020204" pitchFamily="34" charset="0"/>
            <a:cs typeface="Arial" panose="020B0604020202020204" pitchFamily="34" charset="0"/>
          </a:endParaRPr>
        </a:p>
      </dgm:t>
    </dgm:pt>
    <dgm:pt modelId="{6ABC995F-0E9B-4CD4-8068-85F77E33FF32}">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Ressources et compétences</a:t>
          </a:r>
        </a:p>
      </dgm:t>
    </dgm:pt>
    <dgm:pt modelId="{E6CD7587-F9FB-483D-B240-4D4D22DF9F9E}" type="parTrans" cxnId="{492101B4-C5C4-44AA-823A-5D34FF9427EE}">
      <dgm:prSet/>
      <dgm:spPr/>
      <dgm:t>
        <a:bodyPr/>
        <a:lstStyle/>
        <a:p>
          <a:pPr algn="l"/>
          <a:endParaRPr lang="fr-FR">
            <a:latin typeface="Arial" panose="020B0604020202020204" pitchFamily="34" charset="0"/>
            <a:cs typeface="Arial" panose="020B0604020202020204" pitchFamily="34" charset="0"/>
          </a:endParaRPr>
        </a:p>
      </dgm:t>
    </dgm:pt>
    <dgm:pt modelId="{7A17650E-00FD-4E5F-91EB-E772BBB6C57E}" type="sibTrans" cxnId="{492101B4-C5C4-44AA-823A-5D34FF9427EE}">
      <dgm:prSet/>
      <dgm:spPr/>
      <dgm:t>
        <a:bodyPr/>
        <a:lstStyle/>
        <a:p>
          <a:pPr algn="l"/>
          <a:endParaRPr lang="fr-FR">
            <a:latin typeface="Arial" panose="020B0604020202020204" pitchFamily="34" charset="0"/>
            <a:cs typeface="Arial" panose="020B0604020202020204" pitchFamily="34" charset="0"/>
          </a:endParaRPr>
        </a:p>
      </dgm:t>
    </dgm:pt>
    <dgm:pt modelId="{462E4B1E-6E39-418E-B850-89483EBD31E9}">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Avantage concurrentiel</a:t>
          </a:r>
        </a:p>
      </dgm:t>
    </dgm:pt>
    <dgm:pt modelId="{55D9262C-09AA-4646-B35F-36F68CA35E0B}" type="parTrans" cxnId="{69F5F652-4989-4D9E-B78A-8530F8D54F4F}">
      <dgm:prSet/>
      <dgm:spPr/>
      <dgm:t>
        <a:bodyPr/>
        <a:lstStyle/>
        <a:p>
          <a:pPr algn="l"/>
          <a:endParaRPr lang="fr-FR">
            <a:latin typeface="Arial" panose="020B0604020202020204" pitchFamily="34" charset="0"/>
            <a:cs typeface="Arial" panose="020B0604020202020204" pitchFamily="34" charset="0"/>
          </a:endParaRPr>
        </a:p>
      </dgm:t>
    </dgm:pt>
    <dgm:pt modelId="{65975E87-1E60-44F8-8483-79AF2433120B}" type="sibTrans" cxnId="{69F5F652-4989-4D9E-B78A-8530F8D54F4F}">
      <dgm:prSet/>
      <dgm:spPr/>
      <dgm:t>
        <a:bodyPr/>
        <a:lstStyle/>
        <a:p>
          <a:pPr algn="l"/>
          <a:endParaRPr lang="fr-FR">
            <a:latin typeface="Arial" panose="020B0604020202020204" pitchFamily="34" charset="0"/>
            <a:cs typeface="Arial" panose="020B0604020202020204" pitchFamily="34" charset="0"/>
          </a:endParaRPr>
        </a:p>
      </dgm:t>
    </dgm:pt>
    <dgm:pt modelId="{7EF1BF53-8497-4D98-B2DF-64F67012A1B8}">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Facteur clé de succès</a:t>
          </a:r>
        </a:p>
      </dgm:t>
    </dgm:pt>
    <dgm:pt modelId="{99619F44-BDF6-4D30-94AE-5B3256900F94}" type="parTrans" cxnId="{19087A93-2766-4070-B7BB-A393896B2665}">
      <dgm:prSet/>
      <dgm:spPr/>
      <dgm:t>
        <a:bodyPr/>
        <a:lstStyle/>
        <a:p>
          <a:pPr algn="l"/>
          <a:endParaRPr lang="fr-FR">
            <a:latin typeface="Arial" panose="020B0604020202020204" pitchFamily="34" charset="0"/>
            <a:cs typeface="Arial" panose="020B0604020202020204" pitchFamily="34" charset="0"/>
          </a:endParaRPr>
        </a:p>
      </dgm:t>
    </dgm:pt>
    <dgm:pt modelId="{CBF7D367-86CB-4880-8868-45DA5B9D8D94}" type="sibTrans" cxnId="{19087A93-2766-4070-B7BB-A393896B2665}">
      <dgm:prSet/>
      <dgm:spPr/>
      <dgm:t>
        <a:bodyPr/>
        <a:lstStyle/>
        <a:p>
          <a:pPr algn="l"/>
          <a:endParaRPr lang="fr-FR">
            <a:latin typeface="Arial" panose="020B0604020202020204" pitchFamily="34" charset="0"/>
            <a:cs typeface="Arial" panose="020B0604020202020204" pitchFamily="34" charset="0"/>
          </a:endParaRPr>
        </a:p>
      </dgm:t>
    </dgm:pt>
    <dgm:pt modelId="{93DEC9F2-51CE-4B08-948C-50BEEF3B17EC}">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Stratégies</a:t>
          </a:r>
        </a:p>
      </dgm:t>
    </dgm:pt>
    <dgm:pt modelId="{B3EAC73C-2659-4902-9661-C6F8197F724C}" type="parTrans" cxnId="{F74E1AC4-C3DF-4CE5-A277-1BF1843F79FF}">
      <dgm:prSet/>
      <dgm:spPr/>
      <dgm:t>
        <a:bodyPr/>
        <a:lstStyle/>
        <a:p>
          <a:pPr algn="l"/>
          <a:endParaRPr lang="fr-FR">
            <a:latin typeface="Arial" panose="020B0604020202020204" pitchFamily="34" charset="0"/>
            <a:cs typeface="Arial" panose="020B0604020202020204" pitchFamily="34" charset="0"/>
          </a:endParaRPr>
        </a:p>
      </dgm:t>
    </dgm:pt>
    <dgm:pt modelId="{A5B1E97C-F76C-48B0-B5DB-1049F76CE116}" type="sibTrans" cxnId="{F74E1AC4-C3DF-4CE5-A277-1BF1843F79FF}">
      <dgm:prSet/>
      <dgm:spPr/>
      <dgm:t>
        <a:bodyPr/>
        <a:lstStyle/>
        <a:p>
          <a:pPr algn="l"/>
          <a:endParaRPr lang="fr-FR">
            <a:latin typeface="Arial" panose="020B0604020202020204" pitchFamily="34" charset="0"/>
            <a:cs typeface="Arial" panose="020B0604020202020204" pitchFamily="34" charset="0"/>
          </a:endParaRPr>
        </a:p>
      </dgm:t>
    </dgm:pt>
    <dgm:pt modelId="{39AAE5A8-77E1-4CAC-A18A-3F832B44A2CD}">
      <dgm:prSet/>
      <dgm:spPr/>
      <dgm:t>
        <a:bodyPr/>
        <a:lstStyle/>
        <a:p>
          <a:pPr algn="l">
            <a:buFont typeface="Arial" panose="020B0604020202020204" pitchFamily="34" charset="0"/>
            <a:buChar char="-"/>
          </a:pPr>
          <a:r>
            <a:rPr lang="fr-FR" dirty="0">
              <a:latin typeface="Arial" panose="020B0604020202020204" pitchFamily="34" charset="0"/>
              <a:cs typeface="Arial" panose="020B0604020202020204" pitchFamily="34" charset="0"/>
            </a:rPr>
            <a:t>Forces et faiblesses de l’entreprise</a:t>
          </a:r>
        </a:p>
      </dgm:t>
    </dgm:pt>
    <dgm:pt modelId="{ED006D81-4FF5-455E-8E3C-9018C3375063}" type="parTrans" cxnId="{61851123-B016-4FC5-8FC4-78BC12921DA0}">
      <dgm:prSet/>
      <dgm:spPr/>
      <dgm:t>
        <a:bodyPr/>
        <a:lstStyle/>
        <a:p>
          <a:pPr algn="l"/>
          <a:endParaRPr lang="fr-FR">
            <a:latin typeface="Arial" panose="020B0604020202020204" pitchFamily="34" charset="0"/>
            <a:cs typeface="Arial" panose="020B0604020202020204" pitchFamily="34" charset="0"/>
          </a:endParaRPr>
        </a:p>
      </dgm:t>
    </dgm:pt>
    <dgm:pt modelId="{DF95AC97-FE7F-4B62-8B59-10AF34C7448F}" type="sibTrans" cxnId="{61851123-B016-4FC5-8FC4-78BC12921DA0}">
      <dgm:prSet/>
      <dgm:spPr/>
      <dgm:t>
        <a:bodyPr/>
        <a:lstStyle/>
        <a:p>
          <a:pPr algn="l"/>
          <a:endParaRPr lang="fr-FR">
            <a:latin typeface="Arial" panose="020B0604020202020204" pitchFamily="34" charset="0"/>
            <a:cs typeface="Arial" panose="020B0604020202020204" pitchFamily="34" charset="0"/>
          </a:endParaRPr>
        </a:p>
      </dgm:t>
    </dgm:pt>
    <dgm:pt modelId="{8C5C795A-1FB8-4F98-83F3-8B91B0B3F590}" type="pres">
      <dgm:prSet presAssocID="{952FFF65-FDB6-4B14-9D2D-6E64AE74CEF5}" presName="diagram" presStyleCnt="0">
        <dgm:presLayoutVars>
          <dgm:chPref val="1"/>
          <dgm:dir/>
          <dgm:animOne val="branch"/>
          <dgm:animLvl val="lvl"/>
          <dgm:resizeHandles/>
        </dgm:presLayoutVars>
      </dgm:prSet>
      <dgm:spPr/>
    </dgm:pt>
    <dgm:pt modelId="{1E372781-87A5-490D-A8F5-F1A1DC1D03F4}" type="pres">
      <dgm:prSet presAssocID="{E9A09463-D354-49FD-96E2-651055D7E7E1}" presName="root" presStyleCnt="0"/>
      <dgm:spPr/>
    </dgm:pt>
    <dgm:pt modelId="{7DF8BFC1-A18A-4875-909A-A9006689BF51}" type="pres">
      <dgm:prSet presAssocID="{E9A09463-D354-49FD-96E2-651055D7E7E1}" presName="rootComposite" presStyleCnt="0"/>
      <dgm:spPr/>
    </dgm:pt>
    <dgm:pt modelId="{B6A31D6D-6548-441D-B52E-6890E53F3445}" type="pres">
      <dgm:prSet presAssocID="{E9A09463-D354-49FD-96E2-651055D7E7E1}" presName="rootText" presStyleLbl="node1" presStyleIdx="0" presStyleCnt="1" custScaleX="563827"/>
      <dgm:spPr/>
    </dgm:pt>
    <dgm:pt modelId="{D7A1F359-7601-40AA-871D-6888D3CB609A}" type="pres">
      <dgm:prSet presAssocID="{E9A09463-D354-49FD-96E2-651055D7E7E1}" presName="rootConnector" presStyleLbl="node1" presStyleIdx="0" presStyleCnt="1"/>
      <dgm:spPr/>
    </dgm:pt>
    <dgm:pt modelId="{53A4CF46-9718-453F-8632-987F64C71AA5}" type="pres">
      <dgm:prSet presAssocID="{E9A09463-D354-49FD-96E2-651055D7E7E1}" presName="childShape" presStyleCnt="0"/>
      <dgm:spPr/>
    </dgm:pt>
    <dgm:pt modelId="{78E331C0-0712-4A23-8358-2D9F65A1A50A}" type="pres">
      <dgm:prSet presAssocID="{BB82047E-524B-4C88-BBE2-1F1347249774}" presName="Name13" presStyleLbl="parChTrans1D2" presStyleIdx="0" presStyleCnt="10"/>
      <dgm:spPr/>
    </dgm:pt>
    <dgm:pt modelId="{B23E8739-E43A-4EF4-AC4E-968C5D16AE33}" type="pres">
      <dgm:prSet presAssocID="{6FCA6EF3-1D27-4C6D-BCB7-793564ADB832}" presName="childText" presStyleLbl="bgAcc1" presStyleIdx="0" presStyleCnt="10" custScaleX="1379361">
        <dgm:presLayoutVars>
          <dgm:bulletEnabled val="1"/>
        </dgm:presLayoutVars>
      </dgm:prSet>
      <dgm:spPr/>
    </dgm:pt>
    <dgm:pt modelId="{A71E99BE-95D7-439D-873B-E7B4A97EEF63}" type="pres">
      <dgm:prSet presAssocID="{3F93C694-09ED-4BD6-8765-C4BB3C2E3F9E}" presName="Name13" presStyleLbl="parChTrans1D2" presStyleIdx="1" presStyleCnt="10"/>
      <dgm:spPr/>
    </dgm:pt>
    <dgm:pt modelId="{4D93A813-3102-4465-80A1-E58D86DA0E96}" type="pres">
      <dgm:prSet presAssocID="{26D436CF-3170-4DF6-B5C5-89E20FD493E5}" presName="childText" presStyleLbl="bgAcc1" presStyleIdx="1" presStyleCnt="10" custScaleX="1379361">
        <dgm:presLayoutVars>
          <dgm:bulletEnabled val="1"/>
        </dgm:presLayoutVars>
      </dgm:prSet>
      <dgm:spPr/>
    </dgm:pt>
    <dgm:pt modelId="{1F403706-B7F6-4AE1-8034-49A64CE370D7}" type="pres">
      <dgm:prSet presAssocID="{AF52C0D3-AD14-44BB-A8F8-FBD0D3C75309}" presName="Name13" presStyleLbl="parChTrans1D2" presStyleIdx="2" presStyleCnt="10"/>
      <dgm:spPr/>
    </dgm:pt>
    <dgm:pt modelId="{F5955BAA-ABA0-4D96-9933-755CAB140864}" type="pres">
      <dgm:prSet presAssocID="{056E1949-3BBA-46E8-BCC0-DBE0CD0AF21E}" presName="childText" presStyleLbl="bgAcc1" presStyleIdx="2" presStyleCnt="10" custScaleX="1379361">
        <dgm:presLayoutVars>
          <dgm:bulletEnabled val="1"/>
        </dgm:presLayoutVars>
      </dgm:prSet>
      <dgm:spPr/>
    </dgm:pt>
    <dgm:pt modelId="{7ED379F1-3BA2-47EA-BCAD-1A57B5B4A78E}" type="pres">
      <dgm:prSet presAssocID="{B08BAE20-0526-4663-AD7A-519F38D7F3C3}" presName="Name13" presStyleLbl="parChTrans1D2" presStyleIdx="3" presStyleCnt="10"/>
      <dgm:spPr/>
    </dgm:pt>
    <dgm:pt modelId="{0F01F3B6-3A65-4189-BE66-F76967992B76}" type="pres">
      <dgm:prSet presAssocID="{38A340AC-7363-4D96-9AE5-D0974B69CC11}" presName="childText" presStyleLbl="bgAcc1" presStyleIdx="3" presStyleCnt="10" custScaleX="1379361">
        <dgm:presLayoutVars>
          <dgm:bulletEnabled val="1"/>
        </dgm:presLayoutVars>
      </dgm:prSet>
      <dgm:spPr/>
    </dgm:pt>
    <dgm:pt modelId="{33CA63BF-9707-41F6-B2C0-7ED5B2C35A0C}" type="pres">
      <dgm:prSet presAssocID="{D1DB429E-FF2C-429C-86CE-DD6A7BA08801}" presName="Name13" presStyleLbl="parChTrans1D2" presStyleIdx="4" presStyleCnt="10"/>
      <dgm:spPr/>
    </dgm:pt>
    <dgm:pt modelId="{617222AC-D10D-4570-A4A8-C2BEED3F5EB2}" type="pres">
      <dgm:prSet presAssocID="{84663E36-52E6-4A00-B15A-CBFBC54826BA}" presName="childText" presStyleLbl="bgAcc1" presStyleIdx="4" presStyleCnt="10" custScaleX="1379361">
        <dgm:presLayoutVars>
          <dgm:bulletEnabled val="1"/>
        </dgm:presLayoutVars>
      </dgm:prSet>
      <dgm:spPr/>
    </dgm:pt>
    <dgm:pt modelId="{AC082244-242F-4418-BFE5-6CF1112AF07A}" type="pres">
      <dgm:prSet presAssocID="{E6CD7587-F9FB-483D-B240-4D4D22DF9F9E}" presName="Name13" presStyleLbl="parChTrans1D2" presStyleIdx="5" presStyleCnt="10"/>
      <dgm:spPr/>
    </dgm:pt>
    <dgm:pt modelId="{57CFA731-B92C-4D59-81E2-713FB4C2A7D4}" type="pres">
      <dgm:prSet presAssocID="{6ABC995F-0E9B-4CD4-8068-85F77E33FF32}" presName="childText" presStyleLbl="bgAcc1" presStyleIdx="5" presStyleCnt="10" custScaleX="1379361">
        <dgm:presLayoutVars>
          <dgm:bulletEnabled val="1"/>
        </dgm:presLayoutVars>
      </dgm:prSet>
      <dgm:spPr/>
    </dgm:pt>
    <dgm:pt modelId="{9074118C-FA77-4F68-9039-CAB2575A9C4A}" type="pres">
      <dgm:prSet presAssocID="{55D9262C-09AA-4646-B35F-36F68CA35E0B}" presName="Name13" presStyleLbl="parChTrans1D2" presStyleIdx="6" presStyleCnt="10"/>
      <dgm:spPr/>
    </dgm:pt>
    <dgm:pt modelId="{53831BC7-4D66-41EA-8C4B-DAE99655C831}" type="pres">
      <dgm:prSet presAssocID="{462E4B1E-6E39-418E-B850-89483EBD31E9}" presName="childText" presStyleLbl="bgAcc1" presStyleIdx="6" presStyleCnt="10" custScaleX="1379361">
        <dgm:presLayoutVars>
          <dgm:bulletEnabled val="1"/>
        </dgm:presLayoutVars>
      </dgm:prSet>
      <dgm:spPr/>
    </dgm:pt>
    <dgm:pt modelId="{62C2990F-ACF4-4A42-8B2F-4B587F1BC1CC}" type="pres">
      <dgm:prSet presAssocID="{99619F44-BDF6-4D30-94AE-5B3256900F94}" presName="Name13" presStyleLbl="parChTrans1D2" presStyleIdx="7" presStyleCnt="10"/>
      <dgm:spPr/>
    </dgm:pt>
    <dgm:pt modelId="{17E33FA0-03D2-4794-A806-EC4472419BAA}" type="pres">
      <dgm:prSet presAssocID="{7EF1BF53-8497-4D98-B2DF-64F67012A1B8}" presName="childText" presStyleLbl="bgAcc1" presStyleIdx="7" presStyleCnt="10" custScaleX="1379361">
        <dgm:presLayoutVars>
          <dgm:bulletEnabled val="1"/>
        </dgm:presLayoutVars>
      </dgm:prSet>
      <dgm:spPr/>
    </dgm:pt>
    <dgm:pt modelId="{6F7BA23D-B44A-45D2-A4D1-3440AE75D3DF}" type="pres">
      <dgm:prSet presAssocID="{B3EAC73C-2659-4902-9661-C6F8197F724C}" presName="Name13" presStyleLbl="parChTrans1D2" presStyleIdx="8" presStyleCnt="10"/>
      <dgm:spPr/>
    </dgm:pt>
    <dgm:pt modelId="{DBB9A9E7-8648-4B93-ABBE-13E1A801D965}" type="pres">
      <dgm:prSet presAssocID="{93DEC9F2-51CE-4B08-948C-50BEEF3B17EC}" presName="childText" presStyleLbl="bgAcc1" presStyleIdx="8" presStyleCnt="10" custScaleX="1379361">
        <dgm:presLayoutVars>
          <dgm:bulletEnabled val="1"/>
        </dgm:presLayoutVars>
      </dgm:prSet>
      <dgm:spPr/>
    </dgm:pt>
    <dgm:pt modelId="{5C8F87AE-0F12-4080-8ABA-9CA978556B01}" type="pres">
      <dgm:prSet presAssocID="{ED006D81-4FF5-455E-8E3C-9018C3375063}" presName="Name13" presStyleLbl="parChTrans1D2" presStyleIdx="9" presStyleCnt="10"/>
      <dgm:spPr/>
    </dgm:pt>
    <dgm:pt modelId="{8E91F0F0-D9A0-41EA-8C63-31CD965BBB3A}" type="pres">
      <dgm:prSet presAssocID="{39AAE5A8-77E1-4CAC-A18A-3F832B44A2CD}" presName="childText" presStyleLbl="bgAcc1" presStyleIdx="9" presStyleCnt="10" custScaleX="1379361">
        <dgm:presLayoutVars>
          <dgm:bulletEnabled val="1"/>
        </dgm:presLayoutVars>
      </dgm:prSet>
      <dgm:spPr/>
    </dgm:pt>
  </dgm:ptLst>
  <dgm:cxnLst>
    <dgm:cxn modelId="{0F8D7806-761D-461E-8D2F-DD5ED143AFBC}" type="presOf" srcId="{3F93C694-09ED-4BD6-8765-C4BB3C2E3F9E}" destId="{A71E99BE-95D7-439D-873B-E7B4A97EEF63}" srcOrd="0" destOrd="0" presId="urn:microsoft.com/office/officeart/2005/8/layout/hierarchy3"/>
    <dgm:cxn modelId="{FFA25008-7B99-4B37-A161-EA6533FBBEFE}" type="presOf" srcId="{E6CD7587-F9FB-483D-B240-4D4D22DF9F9E}" destId="{AC082244-242F-4418-BFE5-6CF1112AF07A}" srcOrd="0" destOrd="0" presId="urn:microsoft.com/office/officeart/2005/8/layout/hierarchy3"/>
    <dgm:cxn modelId="{42F62E1D-923B-40F9-BF98-B44907F18942}" type="presOf" srcId="{84663E36-52E6-4A00-B15A-CBFBC54826BA}" destId="{617222AC-D10D-4570-A4A8-C2BEED3F5EB2}" srcOrd="0" destOrd="0" presId="urn:microsoft.com/office/officeart/2005/8/layout/hierarchy3"/>
    <dgm:cxn modelId="{E2C8C720-8907-4F00-9069-3912374F103D}" type="presOf" srcId="{38A340AC-7363-4D96-9AE5-D0974B69CC11}" destId="{0F01F3B6-3A65-4189-BE66-F76967992B76}" srcOrd="0" destOrd="0" presId="urn:microsoft.com/office/officeart/2005/8/layout/hierarchy3"/>
    <dgm:cxn modelId="{B21F3922-FC03-4117-A362-20833D0E15F2}" type="presOf" srcId="{ED006D81-4FF5-455E-8E3C-9018C3375063}" destId="{5C8F87AE-0F12-4080-8ABA-9CA978556B01}" srcOrd="0" destOrd="0" presId="urn:microsoft.com/office/officeart/2005/8/layout/hierarchy3"/>
    <dgm:cxn modelId="{61851123-B016-4FC5-8FC4-78BC12921DA0}" srcId="{E9A09463-D354-49FD-96E2-651055D7E7E1}" destId="{39AAE5A8-77E1-4CAC-A18A-3F832B44A2CD}" srcOrd="9" destOrd="0" parTransId="{ED006D81-4FF5-455E-8E3C-9018C3375063}" sibTransId="{DF95AC97-FE7F-4B62-8B59-10AF34C7448F}"/>
    <dgm:cxn modelId="{DA39CD23-E0C4-450C-B65C-AECDDDA9ED3A}" type="presOf" srcId="{93DEC9F2-51CE-4B08-948C-50BEEF3B17EC}" destId="{DBB9A9E7-8648-4B93-ABBE-13E1A801D965}" srcOrd="0" destOrd="0" presId="urn:microsoft.com/office/officeart/2005/8/layout/hierarchy3"/>
    <dgm:cxn modelId="{B7679626-C55D-4299-A76B-C8A0DD83FB11}" type="presOf" srcId="{26D436CF-3170-4DF6-B5C5-89E20FD493E5}" destId="{4D93A813-3102-4465-80A1-E58D86DA0E96}" srcOrd="0" destOrd="0" presId="urn:microsoft.com/office/officeart/2005/8/layout/hierarchy3"/>
    <dgm:cxn modelId="{E4902F2B-311B-4AFE-9A69-091011C26A1E}" type="presOf" srcId="{55D9262C-09AA-4646-B35F-36F68CA35E0B}" destId="{9074118C-FA77-4F68-9039-CAB2575A9C4A}" srcOrd="0" destOrd="0" presId="urn:microsoft.com/office/officeart/2005/8/layout/hierarchy3"/>
    <dgm:cxn modelId="{F9A66231-E030-48CE-AB06-5F08E448ABF4}" srcId="{952FFF65-FDB6-4B14-9D2D-6E64AE74CEF5}" destId="{E9A09463-D354-49FD-96E2-651055D7E7E1}" srcOrd="0" destOrd="0" parTransId="{DB71ECD5-1314-4002-BC8D-25137D229BD7}" sibTransId="{CDD17240-EFC5-4D21-93F3-0A632420C412}"/>
    <dgm:cxn modelId="{996E334C-57BF-44BA-881D-11B9EFA97DB1}" type="presOf" srcId="{D1DB429E-FF2C-429C-86CE-DD6A7BA08801}" destId="{33CA63BF-9707-41F6-B2C0-7ED5B2C35A0C}" srcOrd="0" destOrd="0" presId="urn:microsoft.com/office/officeart/2005/8/layout/hierarchy3"/>
    <dgm:cxn modelId="{FDE9E24D-229D-49BC-8CBE-15571DF71A1A}" type="presOf" srcId="{7EF1BF53-8497-4D98-B2DF-64F67012A1B8}" destId="{17E33FA0-03D2-4794-A806-EC4472419BAA}" srcOrd="0" destOrd="0" presId="urn:microsoft.com/office/officeart/2005/8/layout/hierarchy3"/>
    <dgm:cxn modelId="{C6789972-104A-44A7-A17C-7C6B54CBA936}" srcId="{E9A09463-D354-49FD-96E2-651055D7E7E1}" destId="{056E1949-3BBA-46E8-BCC0-DBE0CD0AF21E}" srcOrd="2" destOrd="0" parTransId="{AF52C0D3-AD14-44BB-A8F8-FBD0D3C75309}" sibTransId="{0314AE0A-E957-4E60-A3DC-38D6481E5645}"/>
    <dgm:cxn modelId="{E17EB152-CB18-4558-A264-C4B59456CFFA}" type="presOf" srcId="{39AAE5A8-77E1-4CAC-A18A-3F832B44A2CD}" destId="{8E91F0F0-D9A0-41EA-8C63-31CD965BBB3A}" srcOrd="0" destOrd="0" presId="urn:microsoft.com/office/officeart/2005/8/layout/hierarchy3"/>
    <dgm:cxn modelId="{69F5F652-4989-4D9E-B78A-8530F8D54F4F}" srcId="{E9A09463-D354-49FD-96E2-651055D7E7E1}" destId="{462E4B1E-6E39-418E-B850-89483EBD31E9}" srcOrd="6" destOrd="0" parTransId="{55D9262C-09AA-4646-B35F-36F68CA35E0B}" sibTransId="{65975E87-1E60-44F8-8483-79AF2433120B}"/>
    <dgm:cxn modelId="{AF3E6354-C119-4F3C-BA14-F2FDEF3BB6E7}" type="presOf" srcId="{462E4B1E-6E39-418E-B850-89483EBD31E9}" destId="{53831BC7-4D66-41EA-8C4B-DAE99655C831}" srcOrd="0" destOrd="0" presId="urn:microsoft.com/office/officeart/2005/8/layout/hierarchy3"/>
    <dgm:cxn modelId="{A0DCE355-9E1C-46BE-86BB-7FC5EC96E729}" srcId="{E9A09463-D354-49FD-96E2-651055D7E7E1}" destId="{84663E36-52E6-4A00-B15A-CBFBC54826BA}" srcOrd="4" destOrd="0" parTransId="{D1DB429E-FF2C-429C-86CE-DD6A7BA08801}" sibTransId="{B5720626-C1FF-45A1-AC53-AB6D8160A6E9}"/>
    <dgm:cxn modelId="{15973F58-4EC5-49CC-9900-63B39F9A8C3A}" type="presOf" srcId="{952FFF65-FDB6-4B14-9D2D-6E64AE74CEF5}" destId="{8C5C795A-1FB8-4F98-83F3-8B91B0B3F590}" srcOrd="0" destOrd="0" presId="urn:microsoft.com/office/officeart/2005/8/layout/hierarchy3"/>
    <dgm:cxn modelId="{269C4E8B-37DC-4472-A1C8-60D1BD7568A9}" type="presOf" srcId="{AF52C0D3-AD14-44BB-A8F8-FBD0D3C75309}" destId="{1F403706-B7F6-4AE1-8034-49A64CE370D7}" srcOrd="0" destOrd="0" presId="urn:microsoft.com/office/officeart/2005/8/layout/hierarchy3"/>
    <dgm:cxn modelId="{17B10290-B90C-4B66-8723-A4971DF44BA0}" type="presOf" srcId="{BB82047E-524B-4C88-BBE2-1F1347249774}" destId="{78E331C0-0712-4A23-8358-2D9F65A1A50A}" srcOrd="0" destOrd="0" presId="urn:microsoft.com/office/officeart/2005/8/layout/hierarchy3"/>
    <dgm:cxn modelId="{19087A93-2766-4070-B7BB-A393896B2665}" srcId="{E9A09463-D354-49FD-96E2-651055D7E7E1}" destId="{7EF1BF53-8497-4D98-B2DF-64F67012A1B8}" srcOrd="7" destOrd="0" parTransId="{99619F44-BDF6-4D30-94AE-5B3256900F94}" sibTransId="{CBF7D367-86CB-4880-8868-45DA5B9D8D94}"/>
    <dgm:cxn modelId="{99B6D895-EA7E-4614-A488-A367D42C2706}" srcId="{E9A09463-D354-49FD-96E2-651055D7E7E1}" destId="{26D436CF-3170-4DF6-B5C5-89E20FD493E5}" srcOrd="1" destOrd="0" parTransId="{3F93C694-09ED-4BD6-8765-C4BB3C2E3F9E}" sibTransId="{ED35B35C-FB11-422B-8905-9D1DDE0F8A30}"/>
    <dgm:cxn modelId="{581B4498-3351-4AB9-85F1-A0ED1320553F}" srcId="{E9A09463-D354-49FD-96E2-651055D7E7E1}" destId="{6FCA6EF3-1D27-4C6D-BCB7-793564ADB832}" srcOrd="0" destOrd="0" parTransId="{BB82047E-524B-4C88-BBE2-1F1347249774}" sibTransId="{1DC15D7E-2D19-442D-8068-2DC25A3601BF}"/>
    <dgm:cxn modelId="{2E18A9A3-7776-4669-9C28-4F2EA1838F25}" type="presOf" srcId="{B08BAE20-0526-4663-AD7A-519F38D7F3C3}" destId="{7ED379F1-3BA2-47EA-BCAD-1A57B5B4A78E}" srcOrd="0" destOrd="0" presId="urn:microsoft.com/office/officeart/2005/8/layout/hierarchy3"/>
    <dgm:cxn modelId="{F31673AA-11DD-4FDD-BAA3-DCB9313EA2DA}" type="presOf" srcId="{B3EAC73C-2659-4902-9661-C6F8197F724C}" destId="{6F7BA23D-B44A-45D2-A4D1-3440AE75D3DF}" srcOrd="0" destOrd="0" presId="urn:microsoft.com/office/officeart/2005/8/layout/hierarchy3"/>
    <dgm:cxn modelId="{CFA10FB3-2362-4D12-B9CF-1E1751A372E7}" srcId="{E9A09463-D354-49FD-96E2-651055D7E7E1}" destId="{38A340AC-7363-4D96-9AE5-D0974B69CC11}" srcOrd="3" destOrd="0" parTransId="{B08BAE20-0526-4663-AD7A-519F38D7F3C3}" sibTransId="{DBDD8B00-224A-4E93-9951-8882083FE8A7}"/>
    <dgm:cxn modelId="{492101B4-C5C4-44AA-823A-5D34FF9427EE}" srcId="{E9A09463-D354-49FD-96E2-651055D7E7E1}" destId="{6ABC995F-0E9B-4CD4-8068-85F77E33FF32}" srcOrd="5" destOrd="0" parTransId="{E6CD7587-F9FB-483D-B240-4D4D22DF9F9E}" sibTransId="{7A17650E-00FD-4E5F-91EB-E772BBB6C57E}"/>
    <dgm:cxn modelId="{F74E1AC4-C3DF-4CE5-A277-1BF1843F79FF}" srcId="{E9A09463-D354-49FD-96E2-651055D7E7E1}" destId="{93DEC9F2-51CE-4B08-948C-50BEEF3B17EC}" srcOrd="8" destOrd="0" parTransId="{B3EAC73C-2659-4902-9661-C6F8197F724C}" sibTransId="{A5B1E97C-F76C-48B0-B5DB-1049F76CE116}"/>
    <dgm:cxn modelId="{EF9FE1C7-D41F-4F2E-A5A2-3941AB39D0FA}" type="presOf" srcId="{E9A09463-D354-49FD-96E2-651055D7E7E1}" destId="{D7A1F359-7601-40AA-871D-6888D3CB609A}" srcOrd="1" destOrd="0" presId="urn:microsoft.com/office/officeart/2005/8/layout/hierarchy3"/>
    <dgm:cxn modelId="{EDB7ABCE-FF2D-411F-8ADB-6BD3054CE10D}" type="presOf" srcId="{6FCA6EF3-1D27-4C6D-BCB7-793564ADB832}" destId="{B23E8739-E43A-4EF4-AC4E-968C5D16AE33}" srcOrd="0" destOrd="0" presId="urn:microsoft.com/office/officeart/2005/8/layout/hierarchy3"/>
    <dgm:cxn modelId="{CDA273CF-4FDC-4E82-87F5-75F49228C5BD}" type="presOf" srcId="{6ABC995F-0E9B-4CD4-8068-85F77E33FF32}" destId="{57CFA731-B92C-4D59-81E2-713FB4C2A7D4}" srcOrd="0" destOrd="0" presId="urn:microsoft.com/office/officeart/2005/8/layout/hierarchy3"/>
    <dgm:cxn modelId="{BB95CBDA-22D0-4A12-BEE8-9DF0F6F8DD3E}" type="presOf" srcId="{056E1949-3BBA-46E8-BCC0-DBE0CD0AF21E}" destId="{F5955BAA-ABA0-4D96-9933-755CAB140864}" srcOrd="0" destOrd="0" presId="urn:microsoft.com/office/officeart/2005/8/layout/hierarchy3"/>
    <dgm:cxn modelId="{8C5ECFE7-037C-4285-B795-1414F3142C95}" type="presOf" srcId="{99619F44-BDF6-4D30-94AE-5B3256900F94}" destId="{62C2990F-ACF4-4A42-8B2F-4B587F1BC1CC}" srcOrd="0" destOrd="0" presId="urn:microsoft.com/office/officeart/2005/8/layout/hierarchy3"/>
    <dgm:cxn modelId="{9D7A71EB-3D2F-4BAD-9CA6-446F13D042FE}" type="presOf" srcId="{E9A09463-D354-49FD-96E2-651055D7E7E1}" destId="{B6A31D6D-6548-441D-B52E-6890E53F3445}" srcOrd="0" destOrd="0" presId="urn:microsoft.com/office/officeart/2005/8/layout/hierarchy3"/>
    <dgm:cxn modelId="{1500450E-1A5F-40B2-9714-16A201375C2F}" type="presParOf" srcId="{8C5C795A-1FB8-4F98-83F3-8B91B0B3F590}" destId="{1E372781-87A5-490D-A8F5-F1A1DC1D03F4}" srcOrd="0" destOrd="0" presId="urn:microsoft.com/office/officeart/2005/8/layout/hierarchy3"/>
    <dgm:cxn modelId="{19992D2C-94B4-450B-8DD7-CB132711F57F}" type="presParOf" srcId="{1E372781-87A5-490D-A8F5-F1A1DC1D03F4}" destId="{7DF8BFC1-A18A-4875-909A-A9006689BF51}" srcOrd="0" destOrd="0" presId="urn:microsoft.com/office/officeart/2005/8/layout/hierarchy3"/>
    <dgm:cxn modelId="{640C3BE1-0950-44C1-A8E0-F0B25D591C63}" type="presParOf" srcId="{7DF8BFC1-A18A-4875-909A-A9006689BF51}" destId="{B6A31D6D-6548-441D-B52E-6890E53F3445}" srcOrd="0" destOrd="0" presId="urn:microsoft.com/office/officeart/2005/8/layout/hierarchy3"/>
    <dgm:cxn modelId="{649B1C36-995A-4325-8CA9-D839A64846DB}" type="presParOf" srcId="{7DF8BFC1-A18A-4875-909A-A9006689BF51}" destId="{D7A1F359-7601-40AA-871D-6888D3CB609A}" srcOrd="1" destOrd="0" presId="urn:microsoft.com/office/officeart/2005/8/layout/hierarchy3"/>
    <dgm:cxn modelId="{69A41285-A2C6-46D8-80EB-CEE896E22219}" type="presParOf" srcId="{1E372781-87A5-490D-A8F5-F1A1DC1D03F4}" destId="{53A4CF46-9718-453F-8632-987F64C71AA5}" srcOrd="1" destOrd="0" presId="urn:microsoft.com/office/officeart/2005/8/layout/hierarchy3"/>
    <dgm:cxn modelId="{5B59B5CC-D742-4CE0-93A7-3A3F34F146FC}" type="presParOf" srcId="{53A4CF46-9718-453F-8632-987F64C71AA5}" destId="{78E331C0-0712-4A23-8358-2D9F65A1A50A}" srcOrd="0" destOrd="0" presId="urn:microsoft.com/office/officeart/2005/8/layout/hierarchy3"/>
    <dgm:cxn modelId="{D5DDA0AF-D261-4FB3-A037-EB3E044FE950}" type="presParOf" srcId="{53A4CF46-9718-453F-8632-987F64C71AA5}" destId="{B23E8739-E43A-4EF4-AC4E-968C5D16AE33}" srcOrd="1" destOrd="0" presId="urn:microsoft.com/office/officeart/2005/8/layout/hierarchy3"/>
    <dgm:cxn modelId="{B4177681-E579-4E3B-A7A1-767FC06E13D6}" type="presParOf" srcId="{53A4CF46-9718-453F-8632-987F64C71AA5}" destId="{A71E99BE-95D7-439D-873B-E7B4A97EEF63}" srcOrd="2" destOrd="0" presId="urn:microsoft.com/office/officeart/2005/8/layout/hierarchy3"/>
    <dgm:cxn modelId="{8B10ABA0-89A5-4D31-93F8-019364B23F71}" type="presParOf" srcId="{53A4CF46-9718-453F-8632-987F64C71AA5}" destId="{4D93A813-3102-4465-80A1-E58D86DA0E96}" srcOrd="3" destOrd="0" presId="urn:microsoft.com/office/officeart/2005/8/layout/hierarchy3"/>
    <dgm:cxn modelId="{58CFD0A5-A9B9-4C47-A15C-62A8DA26F1DE}" type="presParOf" srcId="{53A4CF46-9718-453F-8632-987F64C71AA5}" destId="{1F403706-B7F6-4AE1-8034-49A64CE370D7}" srcOrd="4" destOrd="0" presId="urn:microsoft.com/office/officeart/2005/8/layout/hierarchy3"/>
    <dgm:cxn modelId="{98A56968-4D16-4746-A4B9-F3BED608E286}" type="presParOf" srcId="{53A4CF46-9718-453F-8632-987F64C71AA5}" destId="{F5955BAA-ABA0-4D96-9933-755CAB140864}" srcOrd="5" destOrd="0" presId="urn:microsoft.com/office/officeart/2005/8/layout/hierarchy3"/>
    <dgm:cxn modelId="{67C1C39E-30B6-4CE8-B23B-ECD85C48DF4B}" type="presParOf" srcId="{53A4CF46-9718-453F-8632-987F64C71AA5}" destId="{7ED379F1-3BA2-47EA-BCAD-1A57B5B4A78E}" srcOrd="6" destOrd="0" presId="urn:microsoft.com/office/officeart/2005/8/layout/hierarchy3"/>
    <dgm:cxn modelId="{1FB90A8A-4CE7-42F9-818C-F22AE2154700}" type="presParOf" srcId="{53A4CF46-9718-453F-8632-987F64C71AA5}" destId="{0F01F3B6-3A65-4189-BE66-F76967992B76}" srcOrd="7" destOrd="0" presId="urn:microsoft.com/office/officeart/2005/8/layout/hierarchy3"/>
    <dgm:cxn modelId="{ED9772BB-C9C8-403A-ABBE-0EC517E0A08A}" type="presParOf" srcId="{53A4CF46-9718-453F-8632-987F64C71AA5}" destId="{33CA63BF-9707-41F6-B2C0-7ED5B2C35A0C}" srcOrd="8" destOrd="0" presId="urn:microsoft.com/office/officeart/2005/8/layout/hierarchy3"/>
    <dgm:cxn modelId="{1356F739-FF45-45D0-99DA-92FEEEEFEE55}" type="presParOf" srcId="{53A4CF46-9718-453F-8632-987F64C71AA5}" destId="{617222AC-D10D-4570-A4A8-C2BEED3F5EB2}" srcOrd="9" destOrd="0" presId="urn:microsoft.com/office/officeart/2005/8/layout/hierarchy3"/>
    <dgm:cxn modelId="{56128A21-2178-43D2-8FD9-01CB63EB6AD2}" type="presParOf" srcId="{53A4CF46-9718-453F-8632-987F64C71AA5}" destId="{AC082244-242F-4418-BFE5-6CF1112AF07A}" srcOrd="10" destOrd="0" presId="urn:microsoft.com/office/officeart/2005/8/layout/hierarchy3"/>
    <dgm:cxn modelId="{40D04050-FF05-4B87-A71D-60093E97718A}" type="presParOf" srcId="{53A4CF46-9718-453F-8632-987F64C71AA5}" destId="{57CFA731-B92C-4D59-81E2-713FB4C2A7D4}" srcOrd="11" destOrd="0" presId="urn:microsoft.com/office/officeart/2005/8/layout/hierarchy3"/>
    <dgm:cxn modelId="{980CB0C5-3327-493C-94D5-310EC6E563D9}" type="presParOf" srcId="{53A4CF46-9718-453F-8632-987F64C71AA5}" destId="{9074118C-FA77-4F68-9039-CAB2575A9C4A}" srcOrd="12" destOrd="0" presId="urn:microsoft.com/office/officeart/2005/8/layout/hierarchy3"/>
    <dgm:cxn modelId="{1E4E399A-80CF-432A-85C1-EA9C345DE1B7}" type="presParOf" srcId="{53A4CF46-9718-453F-8632-987F64C71AA5}" destId="{53831BC7-4D66-41EA-8C4B-DAE99655C831}" srcOrd="13" destOrd="0" presId="urn:microsoft.com/office/officeart/2005/8/layout/hierarchy3"/>
    <dgm:cxn modelId="{15E9D613-CF50-428A-915D-80D15EF6927D}" type="presParOf" srcId="{53A4CF46-9718-453F-8632-987F64C71AA5}" destId="{62C2990F-ACF4-4A42-8B2F-4B587F1BC1CC}" srcOrd="14" destOrd="0" presId="urn:microsoft.com/office/officeart/2005/8/layout/hierarchy3"/>
    <dgm:cxn modelId="{C59826C2-EB74-4982-9818-06956BEDC69D}" type="presParOf" srcId="{53A4CF46-9718-453F-8632-987F64C71AA5}" destId="{17E33FA0-03D2-4794-A806-EC4472419BAA}" srcOrd="15" destOrd="0" presId="urn:microsoft.com/office/officeart/2005/8/layout/hierarchy3"/>
    <dgm:cxn modelId="{871DA65C-F341-4EE8-BFA1-D46BDF6BA83C}" type="presParOf" srcId="{53A4CF46-9718-453F-8632-987F64C71AA5}" destId="{6F7BA23D-B44A-45D2-A4D1-3440AE75D3DF}" srcOrd="16" destOrd="0" presId="urn:microsoft.com/office/officeart/2005/8/layout/hierarchy3"/>
    <dgm:cxn modelId="{E3CBE24B-DC26-46BC-8489-50A5061D271C}" type="presParOf" srcId="{53A4CF46-9718-453F-8632-987F64C71AA5}" destId="{DBB9A9E7-8648-4B93-ABBE-13E1A801D965}" srcOrd="17" destOrd="0" presId="urn:microsoft.com/office/officeart/2005/8/layout/hierarchy3"/>
    <dgm:cxn modelId="{F00DBA00-B65E-44D3-BC3D-CD6A52BCC28B}" type="presParOf" srcId="{53A4CF46-9718-453F-8632-987F64C71AA5}" destId="{5C8F87AE-0F12-4080-8ABA-9CA978556B01}" srcOrd="18" destOrd="0" presId="urn:microsoft.com/office/officeart/2005/8/layout/hierarchy3"/>
    <dgm:cxn modelId="{DB6BE11C-89C4-4AB8-9A06-B47E33AD0C71}" type="presParOf" srcId="{53A4CF46-9718-453F-8632-987F64C71AA5}" destId="{8E91F0F0-D9A0-41EA-8C63-31CD965BBB3A}" srcOrd="1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3BC58-BF16-4CBD-A252-6991C996E75E}">
      <dsp:nvSpPr>
        <dsp:cNvPr id="0" name=""/>
        <dsp:cNvSpPr/>
      </dsp:nvSpPr>
      <dsp:spPr>
        <a:xfrm>
          <a:off x="0" y="212643"/>
          <a:ext cx="5553757" cy="282660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effectLst/>
              <a:latin typeface="Arial" panose="020B0604020202020204" pitchFamily="34" charset="0"/>
              <a:ea typeface="Times New Roman" panose="02020603050405020304" pitchFamily="18" charset="0"/>
              <a:cs typeface="Times New Roman" panose="02020603050405020304" pitchFamily="18" charset="0"/>
            </a:rPr>
            <a:t>la quantité d'informations à faire apparaître dans le rapport est telle qu'il est difficile de les synthétiser en 12 pages. </a:t>
          </a:r>
        </a:p>
        <a:p>
          <a:pPr marL="0" lvl="0" indent="0" algn="ctr" defTabSz="977900">
            <a:lnSpc>
              <a:spcPct val="90000"/>
            </a:lnSpc>
            <a:spcBef>
              <a:spcPct val="0"/>
            </a:spcBef>
            <a:spcAft>
              <a:spcPct val="35000"/>
            </a:spcAft>
            <a:buNone/>
          </a:pPr>
          <a:r>
            <a:rPr lang="fr-FR" sz="2200" b="1" kern="1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La personne dont le rapport fait moins de 12 pages envoie souvent un message négatif </a:t>
          </a:r>
          <a:r>
            <a:rPr lang="fr-FR" sz="2200" kern="1200" dirty="0">
              <a:effectLst/>
              <a:latin typeface="Arial" panose="020B0604020202020204" pitchFamily="34" charset="0"/>
              <a:ea typeface="Times New Roman" panose="02020603050405020304" pitchFamily="18" charset="0"/>
              <a:cs typeface="Times New Roman" panose="02020603050405020304" pitchFamily="18" charset="0"/>
            </a:rPr>
            <a:t>au jury car il peut révéler un manque de travail et d’investissement.</a:t>
          </a:r>
          <a:endParaRPr lang="fr-FR" sz="2200" kern="1200" dirty="0"/>
        </a:p>
      </dsp:txBody>
      <dsp:txXfrm>
        <a:off x="0" y="212643"/>
        <a:ext cx="5553757" cy="2826603"/>
      </dsp:txXfrm>
    </dsp:sp>
    <dsp:sp modelId="{7469967D-7BC6-4314-A369-CCF08D4D61D1}">
      <dsp:nvSpPr>
        <dsp:cNvPr id="0" name=""/>
        <dsp:cNvSpPr/>
      </dsp:nvSpPr>
      <dsp:spPr>
        <a:xfrm>
          <a:off x="6026579" y="182823"/>
          <a:ext cx="4912354" cy="282660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effectLst/>
              <a:latin typeface="Arial" panose="020B0604020202020204" pitchFamily="34" charset="0"/>
              <a:ea typeface="Times New Roman" panose="02020603050405020304" pitchFamily="18" charset="0"/>
              <a:cs typeface="Times New Roman" panose="02020603050405020304" pitchFamily="18" charset="0"/>
            </a:rPr>
            <a:t>Il est inutile d'augmenter le volume en grossissant les tailles de caractères, en aérant la mise en page, en paramétrant de grandes marges ou un interligne de 2. </a:t>
          </a:r>
        </a:p>
        <a:p>
          <a:pPr marL="0" lvl="0" indent="0" algn="ctr" defTabSz="977900">
            <a:lnSpc>
              <a:spcPct val="90000"/>
            </a:lnSpc>
            <a:spcBef>
              <a:spcPct val="0"/>
            </a:spcBef>
            <a:spcAft>
              <a:spcPct val="35000"/>
            </a:spcAft>
            <a:buNone/>
          </a:pPr>
          <a:r>
            <a:rPr lang="fr-FR" sz="2200" b="1" kern="1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Le jury n'est pas dupe...</a:t>
          </a:r>
        </a:p>
      </dsp:txBody>
      <dsp:txXfrm>
        <a:off x="6026579" y="182823"/>
        <a:ext cx="4912354" cy="2826603"/>
      </dsp:txXfrm>
    </dsp:sp>
    <dsp:sp modelId="{1E17EBE9-9789-4439-B73F-F4EF27927D3B}">
      <dsp:nvSpPr>
        <dsp:cNvPr id="0" name=""/>
        <dsp:cNvSpPr/>
      </dsp:nvSpPr>
      <dsp:spPr>
        <a:xfrm>
          <a:off x="1744144" y="3467100"/>
          <a:ext cx="7450644" cy="176100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Le candidat doit apporter à l’épreuve tous les documents élaborés dans le cadre de son projet (y compris les brouillons) </a:t>
          </a:r>
          <a:r>
            <a:rPr lang="fr-FR" sz="2200" kern="1200" dirty="0">
              <a:effectLst/>
              <a:latin typeface="Arial" panose="020B0604020202020204" pitchFamily="34" charset="0"/>
              <a:ea typeface="Times New Roman" panose="02020603050405020304" pitchFamily="18" charset="0"/>
              <a:cs typeface="Times New Roman" panose="02020603050405020304" pitchFamily="18" charset="0"/>
            </a:rPr>
            <a:t>qui peuvent soutenir sa présentation et prouver la réalité de son travail.</a:t>
          </a:r>
        </a:p>
      </dsp:txBody>
      <dsp:txXfrm>
        <a:off x="1744144" y="3467100"/>
        <a:ext cx="7450644" cy="1761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B5BD7-1A72-4F8D-9E43-B61AEEEF5263}">
      <dsp:nvSpPr>
        <dsp:cNvPr id="0" name=""/>
        <dsp:cNvSpPr/>
      </dsp:nvSpPr>
      <dsp:spPr>
        <a:xfrm>
          <a:off x="542086" y="1309"/>
          <a:ext cx="5929917" cy="4243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Analyse des éléments du contexte </a:t>
          </a:r>
          <a:r>
            <a:rPr lang="fr-FR" sz="1600" b="1" i="1" kern="1200" dirty="0">
              <a:latin typeface="Arial" panose="020B0604020202020204" pitchFamily="34" charset="0"/>
              <a:cs typeface="Arial" panose="020B0604020202020204" pitchFamily="34" charset="0"/>
            </a:rPr>
            <a:t>(3 pages)</a:t>
          </a:r>
        </a:p>
      </dsp:txBody>
      <dsp:txXfrm>
        <a:off x="554516" y="13739"/>
        <a:ext cx="5905057" cy="399519"/>
      </dsp:txXfrm>
    </dsp:sp>
    <dsp:sp modelId="{CE47C7BC-B652-4850-9121-096B59B0857F}">
      <dsp:nvSpPr>
        <dsp:cNvPr id="0" name=""/>
        <dsp:cNvSpPr/>
      </dsp:nvSpPr>
      <dsp:spPr>
        <a:xfrm>
          <a:off x="1135078" y="425688"/>
          <a:ext cx="592991" cy="318284"/>
        </a:xfrm>
        <a:custGeom>
          <a:avLst/>
          <a:gdLst/>
          <a:ahLst/>
          <a:cxnLst/>
          <a:rect l="0" t="0" r="0" b="0"/>
          <a:pathLst>
            <a:path>
              <a:moveTo>
                <a:pt x="0" y="0"/>
              </a:moveTo>
              <a:lnTo>
                <a:pt x="0" y="318284"/>
              </a:lnTo>
              <a:lnTo>
                <a:pt x="592991" y="31828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A98391-DDC0-41A1-8E20-C0A49046BE4F}">
      <dsp:nvSpPr>
        <dsp:cNvPr id="0" name=""/>
        <dsp:cNvSpPr/>
      </dsp:nvSpPr>
      <dsp:spPr>
        <a:xfrm>
          <a:off x="1728069" y="531783"/>
          <a:ext cx="9054009" cy="4243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fr-FR" sz="1600" b="1" kern="1200" dirty="0">
              <a:latin typeface="Arial" panose="020B0604020202020204" pitchFamily="34" charset="0"/>
              <a:cs typeface="Arial" panose="020B0604020202020204" pitchFamily="34" charset="0"/>
            </a:rPr>
            <a:t>Fiche d’identité </a:t>
          </a:r>
          <a:r>
            <a:rPr lang="fr-FR" sz="1600" b="1" i="1" kern="1200" dirty="0">
              <a:latin typeface="Arial" panose="020B0604020202020204" pitchFamily="34" charset="0"/>
              <a:cs typeface="Arial" panose="020B0604020202020204" pitchFamily="34" charset="0"/>
            </a:rPr>
            <a:t>(raison sociale, statut, capital, implantation géographique…)</a:t>
          </a:r>
          <a:endParaRPr lang="fr-FR" sz="1600" b="1" kern="1200" dirty="0">
            <a:latin typeface="Arial" panose="020B0604020202020204" pitchFamily="34" charset="0"/>
            <a:cs typeface="Arial" panose="020B0604020202020204" pitchFamily="34" charset="0"/>
          </a:endParaRPr>
        </a:p>
      </dsp:txBody>
      <dsp:txXfrm>
        <a:off x="1740499" y="544213"/>
        <a:ext cx="9029149" cy="399519"/>
      </dsp:txXfrm>
    </dsp:sp>
    <dsp:sp modelId="{4CCFEC21-BE4B-4B99-9BCA-03385FC44B7C}">
      <dsp:nvSpPr>
        <dsp:cNvPr id="0" name=""/>
        <dsp:cNvSpPr/>
      </dsp:nvSpPr>
      <dsp:spPr>
        <a:xfrm>
          <a:off x="1135078" y="425688"/>
          <a:ext cx="592991" cy="848759"/>
        </a:xfrm>
        <a:custGeom>
          <a:avLst/>
          <a:gdLst/>
          <a:ahLst/>
          <a:cxnLst/>
          <a:rect l="0" t="0" r="0" b="0"/>
          <a:pathLst>
            <a:path>
              <a:moveTo>
                <a:pt x="0" y="0"/>
              </a:moveTo>
              <a:lnTo>
                <a:pt x="0" y="848759"/>
              </a:lnTo>
              <a:lnTo>
                <a:pt x="592991" y="84875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1CCACF-EAA1-4BCD-AA44-5A173C065F8A}">
      <dsp:nvSpPr>
        <dsp:cNvPr id="0" name=""/>
        <dsp:cNvSpPr/>
      </dsp:nvSpPr>
      <dsp:spPr>
        <a:xfrm>
          <a:off x="1728069" y="1062258"/>
          <a:ext cx="9054009" cy="4243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fr-FR" sz="1600" b="1" kern="1200" dirty="0">
              <a:latin typeface="Arial" panose="020B0604020202020204" pitchFamily="34" charset="0"/>
              <a:cs typeface="Arial" panose="020B0604020202020204" pitchFamily="34" charset="0"/>
            </a:rPr>
            <a:t>Effectif </a:t>
          </a:r>
          <a:r>
            <a:rPr lang="fr-FR" sz="1600" b="1" i="1" kern="1200" dirty="0">
              <a:latin typeface="Arial" panose="020B0604020202020204" pitchFamily="34" charset="0"/>
              <a:cs typeface="Arial" panose="020B0604020202020204" pitchFamily="34" charset="0"/>
            </a:rPr>
            <a:t>(total, par établissement, répartition homme/femme…)</a:t>
          </a:r>
          <a:endParaRPr lang="fr-FR" sz="1600" b="1" kern="1200" dirty="0">
            <a:latin typeface="Arial" panose="020B0604020202020204" pitchFamily="34" charset="0"/>
            <a:cs typeface="Arial" panose="020B0604020202020204" pitchFamily="34" charset="0"/>
          </a:endParaRPr>
        </a:p>
      </dsp:txBody>
      <dsp:txXfrm>
        <a:off x="1740499" y="1074688"/>
        <a:ext cx="9029149" cy="399519"/>
      </dsp:txXfrm>
    </dsp:sp>
    <dsp:sp modelId="{BD053745-E415-4F64-9C03-ED61A63BD7DE}">
      <dsp:nvSpPr>
        <dsp:cNvPr id="0" name=""/>
        <dsp:cNvSpPr/>
      </dsp:nvSpPr>
      <dsp:spPr>
        <a:xfrm>
          <a:off x="1135078" y="425688"/>
          <a:ext cx="592991" cy="1379234"/>
        </a:xfrm>
        <a:custGeom>
          <a:avLst/>
          <a:gdLst/>
          <a:ahLst/>
          <a:cxnLst/>
          <a:rect l="0" t="0" r="0" b="0"/>
          <a:pathLst>
            <a:path>
              <a:moveTo>
                <a:pt x="0" y="0"/>
              </a:moveTo>
              <a:lnTo>
                <a:pt x="0" y="1379234"/>
              </a:lnTo>
              <a:lnTo>
                <a:pt x="592991" y="137923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949382-B76F-4B7F-84A6-2F4F65EBEC37}">
      <dsp:nvSpPr>
        <dsp:cNvPr id="0" name=""/>
        <dsp:cNvSpPr/>
      </dsp:nvSpPr>
      <dsp:spPr>
        <a:xfrm>
          <a:off x="1728069" y="1592733"/>
          <a:ext cx="9054009" cy="4243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fr-FR" sz="1600" b="1" kern="1200" dirty="0">
              <a:latin typeface="Arial" panose="020B0604020202020204" pitchFamily="34" charset="0"/>
              <a:cs typeface="Arial" panose="020B0604020202020204" pitchFamily="34" charset="0"/>
            </a:rPr>
            <a:t>Activité et impact sur les risques ou la démarche qualité</a:t>
          </a:r>
        </a:p>
      </dsp:txBody>
      <dsp:txXfrm>
        <a:off x="1740499" y="1605163"/>
        <a:ext cx="9029149" cy="399519"/>
      </dsp:txXfrm>
    </dsp:sp>
    <dsp:sp modelId="{2ECBB9B8-34C3-4C28-B186-8B04BC210711}">
      <dsp:nvSpPr>
        <dsp:cNvPr id="0" name=""/>
        <dsp:cNvSpPr/>
      </dsp:nvSpPr>
      <dsp:spPr>
        <a:xfrm>
          <a:off x="1135078" y="425688"/>
          <a:ext cx="592991" cy="1909708"/>
        </a:xfrm>
        <a:custGeom>
          <a:avLst/>
          <a:gdLst/>
          <a:ahLst/>
          <a:cxnLst/>
          <a:rect l="0" t="0" r="0" b="0"/>
          <a:pathLst>
            <a:path>
              <a:moveTo>
                <a:pt x="0" y="0"/>
              </a:moveTo>
              <a:lnTo>
                <a:pt x="0" y="1909708"/>
              </a:lnTo>
              <a:lnTo>
                <a:pt x="592991" y="190970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92245C-8F67-497E-8488-CE436113354B}">
      <dsp:nvSpPr>
        <dsp:cNvPr id="0" name=""/>
        <dsp:cNvSpPr/>
      </dsp:nvSpPr>
      <dsp:spPr>
        <a:xfrm>
          <a:off x="1728069" y="2123207"/>
          <a:ext cx="9054009" cy="4243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fr-FR" sz="1600" b="1" kern="1200" dirty="0">
              <a:latin typeface="Arial" panose="020B0604020202020204" pitchFamily="34" charset="0"/>
              <a:cs typeface="Arial" panose="020B0604020202020204" pitchFamily="34" charset="0"/>
            </a:rPr>
            <a:t>Chiffre d’affaires et marché </a:t>
          </a:r>
          <a:r>
            <a:rPr lang="fr-FR" sz="1600" b="1" i="1" kern="1200" dirty="0">
              <a:latin typeface="Arial" panose="020B0604020202020204" pitchFamily="34" charset="0"/>
              <a:cs typeface="Arial" panose="020B0604020202020204" pitchFamily="34" charset="0"/>
            </a:rPr>
            <a:t>(part de marché)</a:t>
          </a:r>
          <a:endParaRPr lang="fr-FR" sz="1600" b="1" kern="1200" dirty="0">
            <a:latin typeface="Arial" panose="020B0604020202020204" pitchFamily="34" charset="0"/>
            <a:cs typeface="Arial" panose="020B0604020202020204" pitchFamily="34" charset="0"/>
          </a:endParaRPr>
        </a:p>
      </dsp:txBody>
      <dsp:txXfrm>
        <a:off x="1740499" y="2135637"/>
        <a:ext cx="9029149" cy="399519"/>
      </dsp:txXfrm>
    </dsp:sp>
    <dsp:sp modelId="{188074BC-23ED-444C-A698-761CCD33CFA3}">
      <dsp:nvSpPr>
        <dsp:cNvPr id="0" name=""/>
        <dsp:cNvSpPr/>
      </dsp:nvSpPr>
      <dsp:spPr>
        <a:xfrm>
          <a:off x="1135078" y="425688"/>
          <a:ext cx="592991" cy="2440183"/>
        </a:xfrm>
        <a:custGeom>
          <a:avLst/>
          <a:gdLst/>
          <a:ahLst/>
          <a:cxnLst/>
          <a:rect l="0" t="0" r="0" b="0"/>
          <a:pathLst>
            <a:path>
              <a:moveTo>
                <a:pt x="0" y="0"/>
              </a:moveTo>
              <a:lnTo>
                <a:pt x="0" y="2440183"/>
              </a:lnTo>
              <a:lnTo>
                <a:pt x="592991" y="244018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2FA357-DDCB-4C76-82A7-45E76F8ECC68}">
      <dsp:nvSpPr>
        <dsp:cNvPr id="0" name=""/>
        <dsp:cNvSpPr/>
      </dsp:nvSpPr>
      <dsp:spPr>
        <a:xfrm>
          <a:off x="1728069" y="2653682"/>
          <a:ext cx="9054009" cy="4243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fr-FR" sz="1600" b="1" kern="1200" dirty="0">
              <a:latin typeface="Arial" panose="020B0604020202020204" pitchFamily="34" charset="0"/>
              <a:cs typeface="Arial" panose="020B0604020202020204" pitchFamily="34" charset="0"/>
            </a:rPr>
            <a:t>Type de clientèle </a:t>
          </a:r>
          <a:r>
            <a:rPr lang="fr-FR" sz="1600" b="1" i="1" kern="1200" dirty="0">
              <a:latin typeface="Arial" panose="020B0604020202020204" pitchFamily="34" charset="0"/>
              <a:cs typeface="Arial" panose="020B0604020202020204" pitchFamily="34" charset="0"/>
            </a:rPr>
            <a:t>(segmentation, répartition géographique…)</a:t>
          </a:r>
          <a:endParaRPr lang="fr-FR" sz="1600" b="1" kern="1200" dirty="0">
            <a:latin typeface="Arial" panose="020B0604020202020204" pitchFamily="34" charset="0"/>
            <a:cs typeface="Arial" panose="020B0604020202020204" pitchFamily="34" charset="0"/>
          </a:endParaRPr>
        </a:p>
      </dsp:txBody>
      <dsp:txXfrm>
        <a:off x="1740499" y="2666112"/>
        <a:ext cx="9029149" cy="399519"/>
      </dsp:txXfrm>
    </dsp:sp>
    <dsp:sp modelId="{8FFD6B73-F2C8-4097-BD06-6BDBD6040547}">
      <dsp:nvSpPr>
        <dsp:cNvPr id="0" name=""/>
        <dsp:cNvSpPr/>
      </dsp:nvSpPr>
      <dsp:spPr>
        <a:xfrm>
          <a:off x="1135078" y="425688"/>
          <a:ext cx="592991" cy="2970658"/>
        </a:xfrm>
        <a:custGeom>
          <a:avLst/>
          <a:gdLst/>
          <a:ahLst/>
          <a:cxnLst/>
          <a:rect l="0" t="0" r="0" b="0"/>
          <a:pathLst>
            <a:path>
              <a:moveTo>
                <a:pt x="0" y="0"/>
              </a:moveTo>
              <a:lnTo>
                <a:pt x="0" y="2970658"/>
              </a:lnTo>
              <a:lnTo>
                <a:pt x="592991" y="297065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B31262-553C-4D88-8C35-B261E186D757}">
      <dsp:nvSpPr>
        <dsp:cNvPr id="0" name=""/>
        <dsp:cNvSpPr/>
      </dsp:nvSpPr>
      <dsp:spPr>
        <a:xfrm>
          <a:off x="1728069" y="3184157"/>
          <a:ext cx="9054009" cy="4243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fr-FR" sz="1600" b="1" kern="1200" dirty="0">
              <a:latin typeface="Arial" panose="020B0604020202020204" pitchFamily="34" charset="0"/>
              <a:cs typeface="Arial" panose="020B0604020202020204" pitchFamily="34" charset="0"/>
            </a:rPr>
            <a:t>Politique de communication </a:t>
          </a:r>
          <a:r>
            <a:rPr lang="fr-FR" sz="1600" b="1" i="1" kern="1200" dirty="0">
              <a:latin typeface="Arial" panose="020B0604020202020204" pitchFamily="34" charset="0"/>
              <a:cs typeface="Arial" panose="020B0604020202020204" pitchFamily="34" charset="0"/>
            </a:rPr>
            <a:t>(Web et hors web)</a:t>
          </a:r>
          <a:endParaRPr lang="fr-FR" sz="1600" b="1" kern="1200" dirty="0">
            <a:latin typeface="Arial" panose="020B0604020202020204" pitchFamily="34" charset="0"/>
            <a:cs typeface="Arial" panose="020B0604020202020204" pitchFamily="34" charset="0"/>
          </a:endParaRPr>
        </a:p>
      </dsp:txBody>
      <dsp:txXfrm>
        <a:off x="1740499" y="3196587"/>
        <a:ext cx="9029149" cy="399519"/>
      </dsp:txXfrm>
    </dsp:sp>
    <dsp:sp modelId="{C123F1F9-FF43-4566-9E8C-FD4341C9B083}">
      <dsp:nvSpPr>
        <dsp:cNvPr id="0" name=""/>
        <dsp:cNvSpPr/>
      </dsp:nvSpPr>
      <dsp:spPr>
        <a:xfrm>
          <a:off x="1135078" y="425688"/>
          <a:ext cx="592991" cy="3501132"/>
        </a:xfrm>
        <a:custGeom>
          <a:avLst/>
          <a:gdLst/>
          <a:ahLst/>
          <a:cxnLst/>
          <a:rect l="0" t="0" r="0" b="0"/>
          <a:pathLst>
            <a:path>
              <a:moveTo>
                <a:pt x="0" y="0"/>
              </a:moveTo>
              <a:lnTo>
                <a:pt x="0" y="3501132"/>
              </a:lnTo>
              <a:lnTo>
                <a:pt x="592991" y="350113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1D044C-0C23-4E5A-A2EF-CBABFC8BA224}">
      <dsp:nvSpPr>
        <dsp:cNvPr id="0" name=""/>
        <dsp:cNvSpPr/>
      </dsp:nvSpPr>
      <dsp:spPr>
        <a:xfrm>
          <a:off x="1728069" y="3714632"/>
          <a:ext cx="9054009" cy="4243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fr-FR" sz="1600" b="1" kern="1200" dirty="0">
              <a:latin typeface="Arial" panose="020B0604020202020204" pitchFamily="34" charset="0"/>
              <a:cs typeface="Arial" panose="020B0604020202020204" pitchFamily="34" charset="0"/>
            </a:rPr>
            <a:t>Certification-label</a:t>
          </a:r>
        </a:p>
      </dsp:txBody>
      <dsp:txXfrm>
        <a:off x="1740499" y="3727062"/>
        <a:ext cx="9029149" cy="399519"/>
      </dsp:txXfrm>
    </dsp:sp>
    <dsp:sp modelId="{A03D1902-0D12-4CB0-9837-1C416840C628}">
      <dsp:nvSpPr>
        <dsp:cNvPr id="0" name=""/>
        <dsp:cNvSpPr/>
      </dsp:nvSpPr>
      <dsp:spPr>
        <a:xfrm>
          <a:off x="1135078" y="425688"/>
          <a:ext cx="592991" cy="4090159"/>
        </a:xfrm>
        <a:custGeom>
          <a:avLst/>
          <a:gdLst/>
          <a:ahLst/>
          <a:cxnLst/>
          <a:rect l="0" t="0" r="0" b="0"/>
          <a:pathLst>
            <a:path>
              <a:moveTo>
                <a:pt x="0" y="0"/>
              </a:moveTo>
              <a:lnTo>
                <a:pt x="0" y="4090159"/>
              </a:lnTo>
              <a:lnTo>
                <a:pt x="592991" y="409015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3C0EEE-893E-40F5-812E-6E9621FBACA7}">
      <dsp:nvSpPr>
        <dsp:cNvPr id="0" name=""/>
        <dsp:cNvSpPr/>
      </dsp:nvSpPr>
      <dsp:spPr>
        <a:xfrm>
          <a:off x="1728069" y="4245106"/>
          <a:ext cx="9054009" cy="54148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fr-FR" sz="1600" b="1" kern="1200" dirty="0">
              <a:latin typeface="Arial" panose="020B0604020202020204" pitchFamily="34" charset="0"/>
              <a:cs typeface="Arial" panose="020B0604020202020204" pitchFamily="34" charset="0"/>
            </a:rPr>
            <a:t>Environnement numérique (</a:t>
          </a:r>
          <a:r>
            <a:rPr lang="fr-FR" sz="1600" b="1" i="1" kern="1200" dirty="0">
              <a:latin typeface="Arial" panose="020B0604020202020204" pitchFamily="34" charset="0"/>
              <a:cs typeface="Arial" panose="020B0604020202020204" pitchFamily="34" charset="0"/>
            </a:rPr>
            <a:t>matériel : réseaux, plateforme collaborative… Logiciels : office et applications métier… Mode d’utilisation local, cloud, SaaS… Sécurité…)</a:t>
          </a:r>
          <a:endParaRPr lang="fr-FR" sz="1600" b="1" kern="1200" dirty="0">
            <a:latin typeface="Arial" panose="020B0604020202020204" pitchFamily="34" charset="0"/>
            <a:cs typeface="Arial" panose="020B0604020202020204" pitchFamily="34" charset="0"/>
          </a:endParaRPr>
        </a:p>
      </dsp:txBody>
      <dsp:txXfrm>
        <a:off x="1743928" y="4260965"/>
        <a:ext cx="9022291" cy="5097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A31D6D-6548-441D-B52E-6890E53F3445}">
      <dsp:nvSpPr>
        <dsp:cNvPr id="0" name=""/>
        <dsp:cNvSpPr/>
      </dsp:nvSpPr>
      <dsp:spPr>
        <a:xfrm>
          <a:off x="1156246" y="3355"/>
          <a:ext cx="4177600" cy="37046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l" defTabSz="933450">
            <a:lnSpc>
              <a:spcPct val="90000"/>
            </a:lnSpc>
            <a:spcBef>
              <a:spcPct val="0"/>
            </a:spcBef>
            <a:spcAft>
              <a:spcPct val="35000"/>
            </a:spcAft>
            <a:buNone/>
          </a:pPr>
          <a:r>
            <a:rPr lang="fr-FR" sz="2100" b="1" kern="1200" dirty="0">
              <a:latin typeface="Arial" panose="020B0604020202020204" pitchFamily="34" charset="0"/>
              <a:cs typeface="Arial" panose="020B0604020202020204" pitchFamily="34" charset="0"/>
            </a:rPr>
            <a:t>Analyse managériale </a:t>
          </a:r>
          <a:r>
            <a:rPr lang="fr-FR" sz="2100" b="1" i="1" kern="1200" dirty="0">
              <a:latin typeface="Arial" panose="020B0604020202020204" pitchFamily="34" charset="0"/>
              <a:cs typeface="Arial" panose="020B0604020202020204" pitchFamily="34" charset="0"/>
            </a:rPr>
            <a:t>(3 pages)</a:t>
          </a:r>
          <a:endParaRPr lang="fr-FR" sz="2100" kern="1200" dirty="0">
            <a:latin typeface="Arial" panose="020B0604020202020204" pitchFamily="34" charset="0"/>
            <a:cs typeface="Arial" panose="020B0604020202020204" pitchFamily="34" charset="0"/>
          </a:endParaRPr>
        </a:p>
      </dsp:txBody>
      <dsp:txXfrm>
        <a:off x="1167097" y="14206"/>
        <a:ext cx="4155898" cy="348766"/>
      </dsp:txXfrm>
    </dsp:sp>
    <dsp:sp modelId="{78E331C0-0712-4A23-8358-2D9F65A1A50A}">
      <dsp:nvSpPr>
        <dsp:cNvPr id="0" name=""/>
        <dsp:cNvSpPr/>
      </dsp:nvSpPr>
      <dsp:spPr>
        <a:xfrm>
          <a:off x="1574006" y="373823"/>
          <a:ext cx="417760" cy="277851"/>
        </a:xfrm>
        <a:custGeom>
          <a:avLst/>
          <a:gdLst/>
          <a:ahLst/>
          <a:cxnLst/>
          <a:rect l="0" t="0" r="0" b="0"/>
          <a:pathLst>
            <a:path>
              <a:moveTo>
                <a:pt x="0" y="0"/>
              </a:moveTo>
              <a:lnTo>
                <a:pt x="0" y="277851"/>
              </a:lnTo>
              <a:lnTo>
                <a:pt x="417760" y="27785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3E8739-E43A-4EF4-AC4E-968C5D16AE33}">
      <dsp:nvSpPr>
        <dsp:cNvPr id="0" name=""/>
        <dsp:cNvSpPr/>
      </dsp:nvSpPr>
      <dsp:spPr>
        <a:xfrm>
          <a:off x="1991766" y="466440"/>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Mode de production</a:t>
          </a:r>
        </a:p>
      </dsp:txBody>
      <dsp:txXfrm>
        <a:off x="2002617" y="477291"/>
        <a:ext cx="8154450" cy="348766"/>
      </dsp:txXfrm>
    </dsp:sp>
    <dsp:sp modelId="{A71E99BE-95D7-439D-873B-E7B4A97EEF63}">
      <dsp:nvSpPr>
        <dsp:cNvPr id="0" name=""/>
        <dsp:cNvSpPr/>
      </dsp:nvSpPr>
      <dsp:spPr>
        <a:xfrm>
          <a:off x="1574006" y="373823"/>
          <a:ext cx="417760" cy="740936"/>
        </a:xfrm>
        <a:custGeom>
          <a:avLst/>
          <a:gdLst/>
          <a:ahLst/>
          <a:cxnLst/>
          <a:rect l="0" t="0" r="0" b="0"/>
          <a:pathLst>
            <a:path>
              <a:moveTo>
                <a:pt x="0" y="0"/>
              </a:moveTo>
              <a:lnTo>
                <a:pt x="0" y="740936"/>
              </a:lnTo>
              <a:lnTo>
                <a:pt x="417760" y="74093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93A813-3102-4465-80A1-E58D86DA0E96}">
      <dsp:nvSpPr>
        <dsp:cNvPr id="0" name=""/>
        <dsp:cNvSpPr/>
      </dsp:nvSpPr>
      <dsp:spPr>
        <a:xfrm>
          <a:off x="1991766" y="929526"/>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Structure</a:t>
          </a:r>
        </a:p>
      </dsp:txBody>
      <dsp:txXfrm>
        <a:off x="2002617" y="940377"/>
        <a:ext cx="8154450" cy="348766"/>
      </dsp:txXfrm>
    </dsp:sp>
    <dsp:sp modelId="{1F403706-B7F6-4AE1-8034-49A64CE370D7}">
      <dsp:nvSpPr>
        <dsp:cNvPr id="0" name=""/>
        <dsp:cNvSpPr/>
      </dsp:nvSpPr>
      <dsp:spPr>
        <a:xfrm>
          <a:off x="1574006" y="373823"/>
          <a:ext cx="417760" cy="1204022"/>
        </a:xfrm>
        <a:custGeom>
          <a:avLst/>
          <a:gdLst/>
          <a:ahLst/>
          <a:cxnLst/>
          <a:rect l="0" t="0" r="0" b="0"/>
          <a:pathLst>
            <a:path>
              <a:moveTo>
                <a:pt x="0" y="0"/>
              </a:moveTo>
              <a:lnTo>
                <a:pt x="0" y="1204022"/>
              </a:lnTo>
              <a:lnTo>
                <a:pt x="417760" y="120402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955BAA-ABA0-4D96-9933-755CAB140864}">
      <dsp:nvSpPr>
        <dsp:cNvPr id="0" name=""/>
        <dsp:cNvSpPr/>
      </dsp:nvSpPr>
      <dsp:spPr>
        <a:xfrm>
          <a:off x="1991766" y="1392611"/>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Mode de coordination</a:t>
          </a:r>
        </a:p>
      </dsp:txBody>
      <dsp:txXfrm>
        <a:off x="2002617" y="1403462"/>
        <a:ext cx="8154450" cy="348766"/>
      </dsp:txXfrm>
    </dsp:sp>
    <dsp:sp modelId="{7ED379F1-3BA2-47EA-BCAD-1A57B5B4A78E}">
      <dsp:nvSpPr>
        <dsp:cNvPr id="0" name=""/>
        <dsp:cNvSpPr/>
      </dsp:nvSpPr>
      <dsp:spPr>
        <a:xfrm>
          <a:off x="1574006" y="373823"/>
          <a:ext cx="417760" cy="1667107"/>
        </a:xfrm>
        <a:custGeom>
          <a:avLst/>
          <a:gdLst/>
          <a:ahLst/>
          <a:cxnLst/>
          <a:rect l="0" t="0" r="0" b="0"/>
          <a:pathLst>
            <a:path>
              <a:moveTo>
                <a:pt x="0" y="0"/>
              </a:moveTo>
              <a:lnTo>
                <a:pt x="0" y="1667107"/>
              </a:lnTo>
              <a:lnTo>
                <a:pt x="417760" y="166710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01F3B6-3A65-4189-BE66-F76967992B76}">
      <dsp:nvSpPr>
        <dsp:cNvPr id="0" name=""/>
        <dsp:cNvSpPr/>
      </dsp:nvSpPr>
      <dsp:spPr>
        <a:xfrm>
          <a:off x="1991766" y="1855696"/>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style de management</a:t>
          </a:r>
        </a:p>
      </dsp:txBody>
      <dsp:txXfrm>
        <a:off x="2002617" y="1866547"/>
        <a:ext cx="8154450" cy="348766"/>
      </dsp:txXfrm>
    </dsp:sp>
    <dsp:sp modelId="{33CA63BF-9707-41F6-B2C0-7ED5B2C35A0C}">
      <dsp:nvSpPr>
        <dsp:cNvPr id="0" name=""/>
        <dsp:cNvSpPr/>
      </dsp:nvSpPr>
      <dsp:spPr>
        <a:xfrm>
          <a:off x="1574006" y="373823"/>
          <a:ext cx="417760" cy="2130192"/>
        </a:xfrm>
        <a:custGeom>
          <a:avLst/>
          <a:gdLst/>
          <a:ahLst/>
          <a:cxnLst/>
          <a:rect l="0" t="0" r="0" b="0"/>
          <a:pathLst>
            <a:path>
              <a:moveTo>
                <a:pt x="0" y="0"/>
              </a:moveTo>
              <a:lnTo>
                <a:pt x="0" y="2130192"/>
              </a:lnTo>
              <a:lnTo>
                <a:pt x="417760" y="213019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7222AC-D10D-4570-A4A8-C2BEED3F5EB2}">
      <dsp:nvSpPr>
        <dsp:cNvPr id="0" name=""/>
        <dsp:cNvSpPr/>
      </dsp:nvSpPr>
      <dsp:spPr>
        <a:xfrm>
          <a:off x="1991766" y="2318782"/>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Analyse de la concurrence</a:t>
          </a:r>
        </a:p>
      </dsp:txBody>
      <dsp:txXfrm>
        <a:off x="2002617" y="2329633"/>
        <a:ext cx="8154450" cy="348766"/>
      </dsp:txXfrm>
    </dsp:sp>
    <dsp:sp modelId="{AC082244-242F-4418-BFE5-6CF1112AF07A}">
      <dsp:nvSpPr>
        <dsp:cNvPr id="0" name=""/>
        <dsp:cNvSpPr/>
      </dsp:nvSpPr>
      <dsp:spPr>
        <a:xfrm>
          <a:off x="1574006" y="373823"/>
          <a:ext cx="417760" cy="2593278"/>
        </a:xfrm>
        <a:custGeom>
          <a:avLst/>
          <a:gdLst/>
          <a:ahLst/>
          <a:cxnLst/>
          <a:rect l="0" t="0" r="0" b="0"/>
          <a:pathLst>
            <a:path>
              <a:moveTo>
                <a:pt x="0" y="0"/>
              </a:moveTo>
              <a:lnTo>
                <a:pt x="0" y="2593278"/>
              </a:lnTo>
              <a:lnTo>
                <a:pt x="417760" y="25932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FA731-B92C-4D59-81E2-713FB4C2A7D4}">
      <dsp:nvSpPr>
        <dsp:cNvPr id="0" name=""/>
        <dsp:cNvSpPr/>
      </dsp:nvSpPr>
      <dsp:spPr>
        <a:xfrm>
          <a:off x="1991766" y="2781867"/>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Ressources et compétences</a:t>
          </a:r>
        </a:p>
      </dsp:txBody>
      <dsp:txXfrm>
        <a:off x="2002617" y="2792718"/>
        <a:ext cx="8154450" cy="348766"/>
      </dsp:txXfrm>
    </dsp:sp>
    <dsp:sp modelId="{9074118C-FA77-4F68-9039-CAB2575A9C4A}">
      <dsp:nvSpPr>
        <dsp:cNvPr id="0" name=""/>
        <dsp:cNvSpPr/>
      </dsp:nvSpPr>
      <dsp:spPr>
        <a:xfrm>
          <a:off x="1574006" y="373823"/>
          <a:ext cx="417760" cy="3056363"/>
        </a:xfrm>
        <a:custGeom>
          <a:avLst/>
          <a:gdLst/>
          <a:ahLst/>
          <a:cxnLst/>
          <a:rect l="0" t="0" r="0" b="0"/>
          <a:pathLst>
            <a:path>
              <a:moveTo>
                <a:pt x="0" y="0"/>
              </a:moveTo>
              <a:lnTo>
                <a:pt x="0" y="3056363"/>
              </a:lnTo>
              <a:lnTo>
                <a:pt x="417760" y="305636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31BC7-4D66-41EA-8C4B-DAE99655C831}">
      <dsp:nvSpPr>
        <dsp:cNvPr id="0" name=""/>
        <dsp:cNvSpPr/>
      </dsp:nvSpPr>
      <dsp:spPr>
        <a:xfrm>
          <a:off x="1991766" y="3244953"/>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Avantage concurrentiel</a:t>
          </a:r>
        </a:p>
      </dsp:txBody>
      <dsp:txXfrm>
        <a:off x="2002617" y="3255804"/>
        <a:ext cx="8154450" cy="348766"/>
      </dsp:txXfrm>
    </dsp:sp>
    <dsp:sp modelId="{62C2990F-ACF4-4A42-8B2F-4B587F1BC1CC}">
      <dsp:nvSpPr>
        <dsp:cNvPr id="0" name=""/>
        <dsp:cNvSpPr/>
      </dsp:nvSpPr>
      <dsp:spPr>
        <a:xfrm>
          <a:off x="1574006" y="373823"/>
          <a:ext cx="417760" cy="3519449"/>
        </a:xfrm>
        <a:custGeom>
          <a:avLst/>
          <a:gdLst/>
          <a:ahLst/>
          <a:cxnLst/>
          <a:rect l="0" t="0" r="0" b="0"/>
          <a:pathLst>
            <a:path>
              <a:moveTo>
                <a:pt x="0" y="0"/>
              </a:moveTo>
              <a:lnTo>
                <a:pt x="0" y="3519449"/>
              </a:lnTo>
              <a:lnTo>
                <a:pt x="417760" y="351944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E33FA0-03D2-4794-A806-EC4472419BAA}">
      <dsp:nvSpPr>
        <dsp:cNvPr id="0" name=""/>
        <dsp:cNvSpPr/>
      </dsp:nvSpPr>
      <dsp:spPr>
        <a:xfrm>
          <a:off x="1991766" y="3708038"/>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Facteur clé de succès</a:t>
          </a:r>
        </a:p>
      </dsp:txBody>
      <dsp:txXfrm>
        <a:off x="2002617" y="3718889"/>
        <a:ext cx="8154450" cy="348766"/>
      </dsp:txXfrm>
    </dsp:sp>
    <dsp:sp modelId="{6F7BA23D-B44A-45D2-A4D1-3440AE75D3DF}">
      <dsp:nvSpPr>
        <dsp:cNvPr id="0" name=""/>
        <dsp:cNvSpPr/>
      </dsp:nvSpPr>
      <dsp:spPr>
        <a:xfrm>
          <a:off x="1574006" y="373823"/>
          <a:ext cx="417760" cy="3982534"/>
        </a:xfrm>
        <a:custGeom>
          <a:avLst/>
          <a:gdLst/>
          <a:ahLst/>
          <a:cxnLst/>
          <a:rect l="0" t="0" r="0" b="0"/>
          <a:pathLst>
            <a:path>
              <a:moveTo>
                <a:pt x="0" y="0"/>
              </a:moveTo>
              <a:lnTo>
                <a:pt x="0" y="3982534"/>
              </a:lnTo>
              <a:lnTo>
                <a:pt x="417760" y="398253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B9A9E7-8648-4B93-ABBE-13E1A801D965}">
      <dsp:nvSpPr>
        <dsp:cNvPr id="0" name=""/>
        <dsp:cNvSpPr/>
      </dsp:nvSpPr>
      <dsp:spPr>
        <a:xfrm>
          <a:off x="1991766" y="4171123"/>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Stratégies</a:t>
          </a:r>
        </a:p>
      </dsp:txBody>
      <dsp:txXfrm>
        <a:off x="2002617" y="4181974"/>
        <a:ext cx="8154450" cy="348766"/>
      </dsp:txXfrm>
    </dsp:sp>
    <dsp:sp modelId="{5C8F87AE-0F12-4080-8ABA-9CA978556B01}">
      <dsp:nvSpPr>
        <dsp:cNvPr id="0" name=""/>
        <dsp:cNvSpPr/>
      </dsp:nvSpPr>
      <dsp:spPr>
        <a:xfrm>
          <a:off x="1574006" y="373823"/>
          <a:ext cx="417760" cy="4445619"/>
        </a:xfrm>
        <a:custGeom>
          <a:avLst/>
          <a:gdLst/>
          <a:ahLst/>
          <a:cxnLst/>
          <a:rect l="0" t="0" r="0" b="0"/>
          <a:pathLst>
            <a:path>
              <a:moveTo>
                <a:pt x="0" y="0"/>
              </a:moveTo>
              <a:lnTo>
                <a:pt x="0" y="4445619"/>
              </a:lnTo>
              <a:lnTo>
                <a:pt x="417760" y="44456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91F0F0-D9A0-41EA-8C63-31CD965BBB3A}">
      <dsp:nvSpPr>
        <dsp:cNvPr id="0" name=""/>
        <dsp:cNvSpPr/>
      </dsp:nvSpPr>
      <dsp:spPr>
        <a:xfrm>
          <a:off x="1991766" y="4634209"/>
          <a:ext cx="8176152" cy="370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fr-FR" sz="2200" kern="1200" dirty="0">
              <a:latin typeface="Arial" panose="020B0604020202020204" pitchFamily="34" charset="0"/>
              <a:cs typeface="Arial" panose="020B0604020202020204" pitchFamily="34" charset="0"/>
            </a:rPr>
            <a:t>Forces et faiblesses de l’entreprise</a:t>
          </a:r>
        </a:p>
      </dsp:txBody>
      <dsp:txXfrm>
        <a:off x="2002617" y="4645060"/>
        <a:ext cx="8154450" cy="3487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63366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EF056CD-899E-4A85-8D8D-0E7D937606C4}" type="datetimeFigureOut">
              <a:rPr lang="fr-FR" smtClean="0"/>
              <a:t>23/04/2021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58157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827708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87792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300306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3645588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3317630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892319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90034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329546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12099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EF056CD-899E-4A85-8D8D-0E7D937606C4}" type="datetimeFigureOut">
              <a:rPr lang="fr-FR" smtClean="0"/>
              <a:t>23/04/2021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69843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EF056CD-899E-4A85-8D8D-0E7D937606C4}" type="datetimeFigureOut">
              <a:rPr lang="fr-FR" smtClean="0"/>
              <a:t>23/04/2021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76669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63352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27101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1721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EF056CD-899E-4A85-8D8D-0E7D937606C4}" type="datetimeFigureOut">
              <a:rPr lang="fr-FR" smtClean="0"/>
              <a:t>23/04/2021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747732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F056CD-899E-4A85-8D8D-0E7D937606C4}" type="datetimeFigureOut">
              <a:rPr lang="fr-FR" smtClean="0"/>
              <a:t>23/04/2021</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90A28B1-C5D1-43B6-AFD7-34295A6DFAD2}" type="slidenum">
              <a:rPr lang="fr-FR" smtClean="0"/>
              <a:t>‹N°›</a:t>
            </a:fld>
            <a:endParaRPr lang="fr-FR"/>
          </a:p>
        </p:txBody>
      </p:sp>
    </p:spTree>
    <p:extLst>
      <p:ext uri="{BB962C8B-B14F-4D97-AF65-F5344CB8AC3E}">
        <p14:creationId xmlns:p14="http://schemas.microsoft.com/office/powerpoint/2010/main" val="20028439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0" y="0"/>
            <a:ext cx="9550400" cy="1015663"/>
          </a:xfrm>
          <a:prstGeom prst="rect">
            <a:avLst/>
          </a:prstGeom>
          <a:noFill/>
        </p:spPr>
        <p:txBody>
          <a:bodyPr wrap="square" rtlCol="0">
            <a:spAutoFit/>
          </a:bodyPr>
          <a:lstStyle/>
          <a:p>
            <a:r>
              <a:rPr lang="fr-FR" sz="3200" b="1" dirty="0">
                <a:solidFill>
                  <a:srgbClr val="FFFF00"/>
                </a:solidFill>
                <a:latin typeface="Arial" panose="020B0604020202020204" pitchFamily="34" charset="0"/>
                <a:cs typeface="Arial" panose="020B0604020202020204" pitchFamily="34" charset="0"/>
              </a:rPr>
              <a:t>Préparer l’épreuve orale E51</a:t>
            </a:r>
          </a:p>
          <a:p>
            <a:r>
              <a:rPr lang="fr-FR" sz="2800" b="1" dirty="0">
                <a:solidFill>
                  <a:srgbClr val="FFFF00"/>
                </a:solidFill>
                <a:latin typeface="Arial" panose="020B0604020202020204" pitchFamily="34" charset="0"/>
                <a:cs typeface="Arial" panose="020B0604020202020204" pitchFamily="34" charset="0"/>
              </a:rPr>
              <a:t>2. Le projet et l’épreuve en 4 étapes</a:t>
            </a:r>
            <a:endParaRPr lang="fr-FR" sz="2000"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121548" y="1315177"/>
            <a:ext cx="11654287" cy="523220"/>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Arial" panose="020B0604020202020204" pitchFamily="34" charset="0"/>
              </a:rPr>
              <a:t>É</a:t>
            </a:r>
            <a:r>
              <a:rPr lang="fr-FR" sz="2800" b="1" dirty="0">
                <a:latin typeface="Arial" panose="020B0604020202020204" pitchFamily="34" charset="0"/>
                <a:ea typeface="Times New Roman" panose="02020603050405020304" pitchFamily="18" charset="0"/>
                <a:cs typeface="Times New Roman" panose="02020603050405020304" pitchFamily="18" charset="0"/>
              </a:rPr>
              <a:t>tape 3 – Rédiger le dossier d’examen</a:t>
            </a:r>
          </a:p>
        </p:txBody>
      </p:sp>
      <p:sp>
        <p:nvSpPr>
          <p:cNvPr id="3" name="Rectangle 2"/>
          <p:cNvSpPr/>
          <p:nvPr/>
        </p:nvSpPr>
        <p:spPr>
          <a:xfrm>
            <a:off x="632602" y="2041014"/>
            <a:ext cx="10935419" cy="3539430"/>
          </a:xfrm>
          <a:prstGeom prst="rect">
            <a:avLst/>
          </a:prstGeom>
        </p:spPr>
        <p:txBody>
          <a:bodyPr wrap="square">
            <a:spAutoFit/>
          </a:bodyPr>
          <a:lstStyle/>
          <a:p>
            <a:pPr algn="ctr">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3200" dirty="0">
                <a:latin typeface="Arial" panose="020B0604020202020204" pitchFamily="34" charset="0"/>
                <a:cs typeface="Arial" panose="020B0604020202020204" pitchFamily="34" charset="0"/>
              </a:rPr>
              <a:t>L'épreuve s'appuie sur un dossier </a:t>
            </a:r>
          </a:p>
          <a:p>
            <a:pPr algn="ctr">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3600" b="1" dirty="0">
                <a:solidFill>
                  <a:srgbClr val="FFFF00"/>
                </a:solidFill>
                <a:latin typeface="Arial" panose="020B0604020202020204" pitchFamily="34" charset="0"/>
                <a:cs typeface="Arial" panose="020B0604020202020204" pitchFamily="34" charset="0"/>
              </a:rPr>
              <a:t>de 12 pages maximum</a:t>
            </a:r>
            <a:r>
              <a:rPr lang="fr-FR" sz="3200" dirty="0">
                <a:latin typeface="Arial" panose="020B0604020202020204" pitchFamily="34" charset="0"/>
                <a:cs typeface="Arial" panose="020B0604020202020204" pitchFamily="34" charset="0"/>
              </a:rPr>
              <a:t>, </a:t>
            </a:r>
          </a:p>
          <a:p>
            <a:pPr algn="ctr">
              <a:spcBef>
                <a:spcPts val="600"/>
              </a:spcBef>
              <a:spcAft>
                <a:spcPts val="180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cs typeface="Arial" panose="020B0604020202020204" pitchFamily="34" charset="0"/>
              </a:rPr>
              <a:t>qui est envoyé au centre d’examen avant les épreuves. Il est mis à la disposition du jury avant l’épreuve et le jury doit normalement l’avoir lu avant l’entrée en salle du candidat</a:t>
            </a:r>
          </a:p>
          <a:p>
            <a:pPr algn="ctr">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3200" dirty="0">
                <a:latin typeface="Arial" panose="020B0604020202020204" pitchFamily="34" charset="0"/>
                <a:ea typeface="Times New Roman" panose="02020603050405020304" pitchFamily="18" charset="0"/>
                <a:cs typeface="Arial" panose="020B0604020202020204" pitchFamily="34" charset="0"/>
              </a:rPr>
              <a:t>Le référentiel décrit précisément le contenu du dossier. </a:t>
            </a:r>
            <a:endParaRPr lang="fr-FR" sz="32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3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748" y="188392"/>
            <a:ext cx="11171205" cy="461665"/>
          </a:xfrm>
          <a:prstGeom prst="rect">
            <a:avLst/>
          </a:prstGeom>
        </p:spPr>
        <p:txBody>
          <a:bodyPr wrap="square">
            <a:spAutoFit/>
          </a:bodyPr>
          <a:lstStyle/>
          <a:p>
            <a:pPr algn="just">
              <a:spcBef>
                <a:spcPts val="600"/>
              </a:spcBef>
              <a:spcAft>
                <a:spcPts val="24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3.3. </a:t>
            </a:r>
            <a:r>
              <a:rPr lang="fr-FR" sz="2400" b="1" dirty="0">
                <a:effectLst/>
                <a:latin typeface="Arial" panose="020B0604020202020204" pitchFamily="34" charset="0"/>
                <a:ea typeface="Times New Roman" panose="02020603050405020304" pitchFamily="18" charset="0"/>
                <a:cs typeface="Arial" panose="020B0604020202020204" pitchFamily="34" charset="0"/>
              </a:rPr>
              <a:t>Explication de la conduite de projet  </a:t>
            </a:r>
            <a:r>
              <a:rPr lang="fr-FR" sz="2400" b="1" i="1" dirty="0">
                <a:effectLst/>
                <a:latin typeface="Arial" panose="020B0604020202020204" pitchFamily="34" charset="0"/>
                <a:ea typeface="Times New Roman" panose="02020603050405020304" pitchFamily="18" charset="0"/>
                <a:cs typeface="Arial" panose="020B0604020202020204" pitchFamily="34" charset="0"/>
              </a:rPr>
              <a:t>(1 à 2 pages)</a:t>
            </a:r>
          </a:p>
        </p:txBody>
      </p:sp>
      <p:sp>
        <p:nvSpPr>
          <p:cNvPr id="7" name="ZoneTexte 6">
            <a:extLst>
              <a:ext uri="{FF2B5EF4-FFF2-40B4-BE49-F238E27FC236}">
                <a16:creationId xmlns:a16="http://schemas.microsoft.com/office/drawing/2014/main" id="{37156F88-A63C-4C91-9FA4-943E41F5B4D7}"/>
              </a:ext>
            </a:extLst>
          </p:cNvPr>
          <p:cNvSpPr txBox="1"/>
          <p:nvPr/>
        </p:nvSpPr>
        <p:spPr>
          <a:xfrm>
            <a:off x="637553" y="1538341"/>
            <a:ext cx="10034680" cy="2954655"/>
          </a:xfrm>
          <a:prstGeom prst="rect">
            <a:avLst/>
          </a:prstGeom>
          <a:noFill/>
        </p:spPr>
        <p:txBody>
          <a:bodyPr wrap="square">
            <a:spAutoFit/>
          </a:bodyPr>
          <a:lstStyle/>
          <a:p>
            <a:pPr algn="ctr">
              <a:spcBef>
                <a:spcPts val="1800"/>
              </a:spcBef>
              <a:spcAft>
                <a:spcPts val="1800"/>
              </a:spcAft>
              <a:tabLst>
                <a:tab pos="91440" algn="l"/>
                <a:tab pos="548640" algn="l"/>
                <a:tab pos="1005840" algn="l"/>
                <a:tab pos="1463040" algn="l"/>
                <a:tab pos="1920240" algn="l"/>
                <a:tab pos="2377440" algn="l"/>
                <a:tab pos="2834640" algn="l"/>
                <a:tab pos="3291840" algn="l"/>
                <a:tab pos="3749040" algn="l"/>
                <a:tab pos="4206240" algn="l"/>
              </a:tabLst>
            </a:pPr>
            <a:r>
              <a:rPr lang="fr-FR" sz="2600" dirty="0">
                <a:effectLst/>
                <a:latin typeface="Arial" panose="020B0604020202020204" pitchFamily="34" charset="0"/>
                <a:ea typeface="Times New Roman" panose="02020603050405020304" pitchFamily="18" charset="0"/>
                <a:cs typeface="Times New Roman" panose="02020603050405020304" pitchFamily="18" charset="0"/>
              </a:rPr>
              <a:t>Le référentiel donne peu d'information sur le contenu de cette partie si ce n'est qu'elle fera l'objet d'une approche détaillée dans le cadre de l'entretien de 25 minutes qui suivra la présentation de l'étudiant. </a:t>
            </a:r>
            <a:endParaRPr lang="fr-FR" sz="2600" dirty="0">
              <a:latin typeface="Arial" panose="020B0604020202020204" pitchFamily="34" charset="0"/>
              <a:ea typeface="Times New Roman" panose="02020603050405020304" pitchFamily="18" charset="0"/>
              <a:cs typeface="Times New Roman" panose="02020603050405020304" pitchFamily="18" charset="0"/>
            </a:endParaRPr>
          </a:p>
          <a:p>
            <a:pPr algn="ctr">
              <a:spcBef>
                <a:spcPts val="1800"/>
              </a:spcBef>
              <a:spcAft>
                <a:spcPts val="1800"/>
              </a:spcAft>
              <a:tabLst>
                <a:tab pos="91440" algn="l"/>
                <a:tab pos="548640" algn="l"/>
                <a:tab pos="1005840" algn="l"/>
                <a:tab pos="1463040" algn="l"/>
                <a:tab pos="1920240" algn="l"/>
                <a:tab pos="2377440" algn="l"/>
                <a:tab pos="2834640" algn="l"/>
                <a:tab pos="3291840" algn="l"/>
                <a:tab pos="3749040" algn="l"/>
                <a:tab pos="4206240" algn="l"/>
              </a:tabLst>
            </a:pPr>
            <a:r>
              <a:rPr lang="fr-FR" sz="26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=&gt; La présentation dans le rapport de 12 pages doit être limitée et la plupart des documents seront mis en annexe.</a:t>
            </a:r>
          </a:p>
        </p:txBody>
      </p:sp>
    </p:spTree>
    <p:extLst>
      <p:ext uri="{BB962C8B-B14F-4D97-AF65-F5344CB8AC3E}">
        <p14:creationId xmlns:p14="http://schemas.microsoft.com/office/powerpoint/2010/main" val="12008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748" y="188392"/>
            <a:ext cx="11171205" cy="461665"/>
          </a:xfrm>
          <a:prstGeom prst="rect">
            <a:avLst/>
          </a:prstGeom>
        </p:spPr>
        <p:txBody>
          <a:bodyPr wrap="square">
            <a:spAutoFit/>
          </a:bodyPr>
          <a:lstStyle/>
          <a:p>
            <a:pPr algn="just">
              <a:spcBef>
                <a:spcPts val="600"/>
              </a:spcBef>
              <a:spcAft>
                <a:spcPts val="24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3.3. </a:t>
            </a:r>
            <a:r>
              <a:rPr lang="fr-FR" sz="2400" b="1" dirty="0">
                <a:effectLst/>
                <a:latin typeface="Arial" panose="020B0604020202020204" pitchFamily="34" charset="0"/>
                <a:ea typeface="Times New Roman" panose="02020603050405020304" pitchFamily="18" charset="0"/>
                <a:cs typeface="Arial" panose="020B0604020202020204" pitchFamily="34" charset="0"/>
              </a:rPr>
              <a:t>Explication de la conduite de projet  </a:t>
            </a:r>
            <a:r>
              <a:rPr lang="fr-FR" sz="2400" b="1" i="1" dirty="0">
                <a:effectLst/>
                <a:latin typeface="Arial" panose="020B0604020202020204" pitchFamily="34" charset="0"/>
                <a:ea typeface="Times New Roman" panose="02020603050405020304" pitchFamily="18" charset="0"/>
                <a:cs typeface="Arial" panose="020B0604020202020204" pitchFamily="34" charset="0"/>
              </a:rPr>
              <a:t>(1 à 2 pages)</a:t>
            </a:r>
          </a:p>
        </p:txBody>
      </p:sp>
      <p:sp>
        <p:nvSpPr>
          <p:cNvPr id="7" name="ZoneTexte 6">
            <a:extLst>
              <a:ext uri="{FF2B5EF4-FFF2-40B4-BE49-F238E27FC236}">
                <a16:creationId xmlns:a16="http://schemas.microsoft.com/office/drawing/2014/main" id="{37156F88-A63C-4C91-9FA4-943E41F5B4D7}"/>
              </a:ext>
            </a:extLst>
          </p:cNvPr>
          <p:cNvSpPr txBox="1"/>
          <p:nvPr/>
        </p:nvSpPr>
        <p:spPr>
          <a:xfrm>
            <a:off x="289424" y="1284341"/>
            <a:ext cx="11613152" cy="3893374"/>
          </a:xfrm>
          <a:prstGeom prst="rect">
            <a:avLst/>
          </a:prstGeom>
          <a:noFill/>
        </p:spPr>
        <p:txBody>
          <a:bodyPr wrap="square">
            <a:spAutoFit/>
          </a:bodyPr>
          <a:lstStyle/>
          <a:p>
            <a:pPr algn="just">
              <a:spcBef>
                <a:spcPts val="2400"/>
              </a:spcBef>
              <a:spcAft>
                <a:spcPts val="1800"/>
              </a:spcAft>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800" b="1" dirty="0">
                <a:effectLst/>
                <a:latin typeface="Arial" panose="020B0604020202020204" pitchFamily="34" charset="0"/>
                <a:ea typeface="Times New Roman" panose="02020603050405020304" pitchFamily="18" charset="0"/>
                <a:cs typeface="Arial" panose="020B0604020202020204" pitchFamily="34" charset="0"/>
              </a:rPr>
              <a:t>Présentation du projet</a:t>
            </a:r>
            <a:endParaRPr lang="fr-FR"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2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Situation initiale et cause du projet, </a:t>
            </a:r>
            <a:endParaRPr lang="fr-FR" sz="2400" dirty="0">
              <a:effectLst/>
              <a:latin typeface="Arial" panose="020B0604020202020204" pitchFamily="34" charset="0"/>
              <a:ea typeface="Times New Roman" panose="02020603050405020304" pitchFamily="18" charset="0"/>
              <a:cs typeface="Times New (W1)"/>
            </a:endParaRPr>
          </a:p>
          <a:p>
            <a:pPr marL="342900" lvl="0" indent="-342900" algn="just">
              <a:spcBef>
                <a:spcPts val="12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Objectifs à atteindre et résultats attendus</a:t>
            </a:r>
            <a:endParaRPr lang="fr-FR" sz="2400" dirty="0">
              <a:effectLst/>
              <a:latin typeface="Arial" panose="020B0604020202020204" pitchFamily="34" charset="0"/>
              <a:ea typeface="Times New Roman" panose="02020603050405020304" pitchFamily="18" charset="0"/>
              <a:cs typeface="Times New (W1)"/>
            </a:endParaRPr>
          </a:p>
          <a:p>
            <a:pPr marL="342900" lvl="0" indent="-342900" algn="just">
              <a:spcBef>
                <a:spcPts val="12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Proposition de solutions et préconisations d'actions</a:t>
            </a:r>
            <a:endParaRPr lang="fr-FR" sz="2400" dirty="0">
              <a:effectLst/>
              <a:latin typeface="Arial" panose="020B0604020202020204" pitchFamily="34" charset="0"/>
              <a:ea typeface="Times New Roman" panose="02020603050405020304" pitchFamily="18" charset="0"/>
              <a:cs typeface="Times New (W1)"/>
            </a:endParaRPr>
          </a:p>
          <a:p>
            <a:pPr marL="179705" algn="ctr">
              <a:spcBef>
                <a:spcPts val="3600"/>
              </a:spcBef>
              <a:spcAft>
                <a:spcPts val="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Conseil : le nombre limité de pages peut conduire à mettre en annexe les moyens et contraintes à respecter de même que le descriptif des activités réalisés (tableau des tâches) ou/et le planning sous </a:t>
            </a:r>
            <a:r>
              <a:rPr lang="fr-FR" sz="2400" b="1" dirty="0">
                <a:solidFill>
                  <a:srgbClr val="FFFF00"/>
                </a:solidFill>
                <a:latin typeface="Arial" panose="020B0604020202020204" pitchFamily="34" charset="0"/>
                <a:cs typeface="Arial" panose="020B0604020202020204" pitchFamily="34" charset="0"/>
              </a:rPr>
              <a:t>Project</a:t>
            </a:r>
            <a:r>
              <a:rPr lang="fr-FR" sz="2400" dirty="0">
                <a:effectLst/>
                <a:latin typeface="Arial" panose="020B0604020202020204" pitchFamily="34" charset="0"/>
                <a:ea typeface="Times New Roman" panose="02020603050405020304" pitchFamily="18" charset="0"/>
                <a:cs typeface="Arial" panose="020B0604020202020204" pitchFamily="34" charset="0"/>
              </a:rPr>
              <a:t>.</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595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748" y="188392"/>
            <a:ext cx="11171205" cy="461665"/>
          </a:xfrm>
          <a:prstGeom prst="rect">
            <a:avLst/>
          </a:prstGeom>
        </p:spPr>
        <p:txBody>
          <a:bodyPr wrap="square">
            <a:spAutoFit/>
          </a:bodyPr>
          <a:lstStyle/>
          <a:p>
            <a:pPr algn="just">
              <a:spcBef>
                <a:spcPts val="600"/>
              </a:spcBef>
              <a:spcAft>
                <a:spcPts val="24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3.3. </a:t>
            </a:r>
            <a:r>
              <a:rPr lang="fr-FR" sz="2400" b="1" dirty="0">
                <a:effectLst/>
                <a:latin typeface="Arial" panose="020B0604020202020204" pitchFamily="34" charset="0"/>
                <a:ea typeface="Times New Roman" panose="02020603050405020304" pitchFamily="18" charset="0"/>
                <a:cs typeface="Arial" panose="020B0604020202020204" pitchFamily="34" charset="0"/>
              </a:rPr>
              <a:t>Explication de la conduite de projet  </a:t>
            </a:r>
            <a:r>
              <a:rPr lang="fr-FR" sz="2400" b="1" i="1" dirty="0">
                <a:effectLst/>
                <a:latin typeface="Arial" panose="020B0604020202020204" pitchFamily="34" charset="0"/>
                <a:ea typeface="Times New Roman" panose="02020603050405020304" pitchFamily="18" charset="0"/>
                <a:cs typeface="Arial" panose="020B0604020202020204" pitchFamily="34" charset="0"/>
              </a:rPr>
              <a:t>(1 à 2 pages)</a:t>
            </a:r>
          </a:p>
        </p:txBody>
      </p:sp>
      <p:sp>
        <p:nvSpPr>
          <p:cNvPr id="7" name="ZoneTexte 6">
            <a:extLst>
              <a:ext uri="{FF2B5EF4-FFF2-40B4-BE49-F238E27FC236}">
                <a16:creationId xmlns:a16="http://schemas.microsoft.com/office/drawing/2014/main" id="{37156F88-A63C-4C91-9FA4-943E41F5B4D7}"/>
              </a:ext>
            </a:extLst>
          </p:cNvPr>
          <p:cNvSpPr txBox="1"/>
          <p:nvPr/>
        </p:nvSpPr>
        <p:spPr>
          <a:xfrm>
            <a:off x="658843" y="1297041"/>
            <a:ext cx="10566277" cy="3524042"/>
          </a:xfrm>
          <a:prstGeom prst="rect">
            <a:avLst/>
          </a:prstGeom>
          <a:noFill/>
        </p:spPr>
        <p:txBody>
          <a:bodyPr wrap="square">
            <a:spAutoFit/>
          </a:bodyPr>
          <a:lstStyle/>
          <a:p>
            <a:pPr algn="just">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800" b="1" dirty="0">
                <a:effectLst/>
                <a:latin typeface="Arial" panose="020B0604020202020204" pitchFamily="34" charset="0"/>
                <a:ea typeface="Times New Roman" panose="02020603050405020304" pitchFamily="18" charset="0"/>
                <a:cs typeface="Arial" panose="020B0604020202020204" pitchFamily="34" charset="0"/>
              </a:rPr>
              <a:t>Veille associée au projet</a:t>
            </a:r>
            <a:endParaRPr lang="fr-FR"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Les thèmes de veille</a:t>
            </a:r>
            <a:endParaRPr lang="fr-FR" sz="2400" dirty="0">
              <a:effectLst/>
              <a:latin typeface="Arial" panose="020B0604020202020204" pitchFamily="34" charset="0"/>
              <a:ea typeface="Times New Roman" panose="02020603050405020304" pitchFamily="18" charset="0"/>
              <a:cs typeface="Times New (W1)"/>
            </a:endParaRPr>
          </a:p>
          <a:p>
            <a:pPr marL="342900" lvl="0" indent="-342900" algn="just">
              <a:spcBef>
                <a:spcPts val="18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Les outils mis en œuvre ou à mettre en œuvre</a:t>
            </a:r>
            <a:endParaRPr lang="fr-FR" sz="2400" dirty="0">
              <a:effectLst/>
              <a:latin typeface="Arial" panose="020B0604020202020204" pitchFamily="34" charset="0"/>
              <a:ea typeface="Times New Roman" panose="02020603050405020304" pitchFamily="18" charset="0"/>
              <a:cs typeface="Times New (W1)"/>
            </a:endParaRPr>
          </a:p>
          <a:p>
            <a:pPr marL="342900" lvl="0" indent="-342900" algn="just">
              <a:spcBef>
                <a:spcPts val="18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L’organisation de la veille (QQOQCPC) </a:t>
            </a:r>
            <a:endParaRPr lang="fr-FR" sz="2400" dirty="0">
              <a:effectLst/>
              <a:latin typeface="Arial" panose="020B0604020202020204" pitchFamily="34" charset="0"/>
              <a:ea typeface="Times New Roman" panose="02020603050405020304" pitchFamily="18" charset="0"/>
              <a:cs typeface="Times New (W1)"/>
            </a:endParaRPr>
          </a:p>
          <a:p>
            <a:pPr marL="179705" algn="ctr">
              <a:spcBef>
                <a:spcPts val="3600"/>
              </a:spcBef>
              <a:spcAft>
                <a:spcPts val="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Conseil : le nombre limité de pages peut conduire à mettre en annexe la description de l'organisation de la veille mise en place.</a:t>
            </a:r>
            <a:endParaRPr lang="fr-FR" sz="3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2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748" y="188392"/>
            <a:ext cx="11171205" cy="461665"/>
          </a:xfrm>
          <a:prstGeom prst="rect">
            <a:avLst/>
          </a:prstGeom>
        </p:spPr>
        <p:txBody>
          <a:bodyPr wrap="square">
            <a:spAutoFit/>
          </a:bodyPr>
          <a:lstStyle/>
          <a:p>
            <a:pPr algn="just">
              <a:spcBef>
                <a:spcPts val="600"/>
              </a:spcBef>
              <a:spcAft>
                <a:spcPts val="24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3.3. </a:t>
            </a:r>
            <a:r>
              <a:rPr lang="fr-FR" sz="2400" b="1" dirty="0">
                <a:effectLst/>
                <a:latin typeface="Arial" panose="020B0604020202020204" pitchFamily="34" charset="0"/>
                <a:ea typeface="Times New Roman" panose="02020603050405020304" pitchFamily="18" charset="0"/>
                <a:cs typeface="Arial" panose="020B0604020202020204" pitchFamily="34" charset="0"/>
              </a:rPr>
              <a:t>Explication de la conduite de projet  </a:t>
            </a:r>
            <a:r>
              <a:rPr lang="fr-FR" sz="2400" b="1" i="1" dirty="0">
                <a:effectLst/>
                <a:latin typeface="Arial" panose="020B0604020202020204" pitchFamily="34" charset="0"/>
                <a:ea typeface="Times New Roman" panose="02020603050405020304" pitchFamily="18" charset="0"/>
                <a:cs typeface="Arial" panose="020B0604020202020204" pitchFamily="34" charset="0"/>
              </a:rPr>
              <a:t>(1 à 2 pages)</a:t>
            </a:r>
          </a:p>
        </p:txBody>
      </p:sp>
      <p:sp>
        <p:nvSpPr>
          <p:cNvPr id="7" name="ZoneTexte 6">
            <a:extLst>
              <a:ext uri="{FF2B5EF4-FFF2-40B4-BE49-F238E27FC236}">
                <a16:creationId xmlns:a16="http://schemas.microsoft.com/office/drawing/2014/main" id="{37156F88-A63C-4C91-9FA4-943E41F5B4D7}"/>
              </a:ext>
            </a:extLst>
          </p:cNvPr>
          <p:cNvSpPr txBox="1"/>
          <p:nvPr/>
        </p:nvSpPr>
        <p:spPr>
          <a:xfrm>
            <a:off x="650376" y="1322441"/>
            <a:ext cx="10566277" cy="3524042"/>
          </a:xfrm>
          <a:prstGeom prst="rect">
            <a:avLst/>
          </a:prstGeom>
          <a:noFill/>
        </p:spPr>
        <p:txBody>
          <a:bodyPr wrap="square">
            <a:spAutoFit/>
          </a:bodyPr>
          <a:lstStyle/>
          <a:p>
            <a:pPr algn="just">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800" b="1" dirty="0">
                <a:effectLst/>
                <a:latin typeface="Arial" panose="020B0604020202020204" pitchFamily="34" charset="0"/>
                <a:ea typeface="Times New Roman" panose="02020603050405020304" pitchFamily="18" charset="0"/>
                <a:cs typeface="Arial" panose="020B0604020202020204" pitchFamily="34" charset="0"/>
              </a:rPr>
              <a:t>Veille associée au projet</a:t>
            </a:r>
            <a:endParaRPr lang="fr-FR"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Les thèmes de veille</a:t>
            </a:r>
            <a:endParaRPr lang="fr-FR" sz="2400" dirty="0">
              <a:effectLst/>
              <a:latin typeface="Arial" panose="020B0604020202020204" pitchFamily="34" charset="0"/>
              <a:ea typeface="Times New Roman" panose="02020603050405020304" pitchFamily="18" charset="0"/>
              <a:cs typeface="Times New (W1)"/>
            </a:endParaRPr>
          </a:p>
          <a:p>
            <a:pPr marL="342900" lvl="0" indent="-342900" algn="just">
              <a:spcBef>
                <a:spcPts val="18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Les outils mis en œuvre ou à mettre en œuvre</a:t>
            </a:r>
            <a:endParaRPr lang="fr-FR" sz="2400" dirty="0">
              <a:effectLst/>
              <a:latin typeface="Arial" panose="020B0604020202020204" pitchFamily="34" charset="0"/>
              <a:ea typeface="Times New Roman" panose="02020603050405020304" pitchFamily="18" charset="0"/>
              <a:cs typeface="Times New (W1)"/>
            </a:endParaRPr>
          </a:p>
          <a:p>
            <a:pPr marL="342900" lvl="0" indent="-342900" algn="just">
              <a:spcBef>
                <a:spcPts val="18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L’organisation de la veille (QQOQCPC) </a:t>
            </a:r>
            <a:endParaRPr lang="fr-FR" sz="2400" dirty="0">
              <a:effectLst/>
              <a:latin typeface="Arial" panose="020B0604020202020204" pitchFamily="34" charset="0"/>
              <a:ea typeface="Times New Roman" panose="02020603050405020304" pitchFamily="18" charset="0"/>
              <a:cs typeface="Times New (W1)"/>
            </a:endParaRPr>
          </a:p>
          <a:p>
            <a:pPr marL="179705" algn="ctr">
              <a:spcBef>
                <a:spcPts val="3600"/>
              </a:spcBef>
              <a:spcAft>
                <a:spcPts val="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Conseil : le nombre limité de pages peut conduire à mettre en annexe la description de l'organisation de la veille mise en place.</a:t>
            </a:r>
            <a:endParaRPr lang="fr-FR" sz="3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744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748" y="188392"/>
            <a:ext cx="11171205" cy="461665"/>
          </a:xfrm>
          <a:prstGeom prst="rect">
            <a:avLst/>
          </a:prstGeom>
        </p:spPr>
        <p:txBody>
          <a:bodyPr wrap="square">
            <a:spAutoFit/>
          </a:bodyPr>
          <a:lstStyle/>
          <a:p>
            <a:pPr algn="just">
              <a:spcBef>
                <a:spcPts val="600"/>
              </a:spcBef>
              <a:spcAft>
                <a:spcPts val="24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3.4. </a:t>
            </a:r>
            <a:r>
              <a:rPr lang="fr-FR" sz="2400" b="1" dirty="0">
                <a:effectLst/>
                <a:latin typeface="Arial" panose="020B0604020202020204" pitchFamily="34" charset="0"/>
                <a:ea typeface="Times New Roman" panose="02020603050405020304" pitchFamily="18" charset="0"/>
                <a:cs typeface="Arial" panose="020B0604020202020204" pitchFamily="34" charset="0"/>
              </a:rPr>
              <a:t>Les annexes </a:t>
            </a:r>
            <a:endParaRPr lang="fr-FR" sz="2400" b="1" i="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ZoneTexte 6">
            <a:extLst>
              <a:ext uri="{FF2B5EF4-FFF2-40B4-BE49-F238E27FC236}">
                <a16:creationId xmlns:a16="http://schemas.microsoft.com/office/drawing/2014/main" id="{37156F88-A63C-4C91-9FA4-943E41F5B4D7}"/>
              </a:ext>
            </a:extLst>
          </p:cNvPr>
          <p:cNvSpPr txBox="1"/>
          <p:nvPr/>
        </p:nvSpPr>
        <p:spPr>
          <a:xfrm>
            <a:off x="833967" y="1360541"/>
            <a:ext cx="10293786" cy="4324261"/>
          </a:xfrm>
          <a:prstGeom prst="rect">
            <a:avLst/>
          </a:prstGeom>
          <a:noFill/>
        </p:spPr>
        <p:txBody>
          <a:bodyPr wrap="square">
            <a:spAutoFit/>
          </a:bodyPr>
          <a:lstStyle/>
          <a:p>
            <a:pPr algn="just">
              <a:spcBef>
                <a:spcPts val="24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0" dirty="0">
                <a:effectLst/>
                <a:latin typeface="Arial" panose="020B0604020202020204" pitchFamily="34" charset="0"/>
                <a:ea typeface="Times New Roman" panose="02020603050405020304" pitchFamily="18" charset="0"/>
                <a:cs typeface="Times New Roman" panose="02020603050405020304" pitchFamily="18" charset="0"/>
              </a:rPr>
              <a:t>Les annexes doivent intégrer les documents qui serviront à prouver la réalité du projet, de votre travail et de vos propositions. </a:t>
            </a:r>
          </a:p>
          <a:p>
            <a:pPr algn="ctr">
              <a:spcBef>
                <a:spcPts val="24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Elles doivent contenir </a:t>
            </a:r>
            <a:r>
              <a:rPr lang="fr-FR" sz="24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un travail sur un gestionnaire de projet et un travail sur Excel et le MOFF de la société </a:t>
            </a:r>
            <a:r>
              <a:rPr lang="fr-FR" sz="2400" i="1" dirty="0">
                <a:latin typeface="Arial" panose="020B0604020202020204" pitchFamily="34" charset="0"/>
                <a:ea typeface="Times New Roman" panose="02020603050405020304" pitchFamily="18" charset="0"/>
                <a:cs typeface="Times New Roman" panose="02020603050405020304" pitchFamily="18" charset="0"/>
              </a:rPr>
              <a:t>(s’il n’est pas dans le rapport de 12 pages)</a:t>
            </a:r>
            <a:endParaRPr lang="fr-FR" sz="2400" i="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2400"/>
              </a:spcBef>
              <a:tabLst>
                <a:tab pos="91440" algn="l"/>
                <a:tab pos="548640" algn="l"/>
                <a:tab pos="1005840" algn="l"/>
                <a:tab pos="1463040" algn="l"/>
                <a:tab pos="1920240" algn="l"/>
                <a:tab pos="2377440" algn="l"/>
                <a:tab pos="2834640" algn="l"/>
                <a:tab pos="3291840" algn="l"/>
                <a:tab pos="3749040" algn="l"/>
                <a:tab pos="4206240" algn="l"/>
              </a:tabLst>
            </a:pPr>
            <a:r>
              <a:rPr lang="fr-FR" sz="2400" dirty="0">
                <a:effectLst/>
                <a:latin typeface="Arial" panose="020B0604020202020204" pitchFamily="34" charset="0"/>
                <a:ea typeface="EuropeanPiStd-3"/>
                <a:cs typeface="Arial" panose="020B0604020202020204" pitchFamily="34" charset="0"/>
              </a:rPr>
              <a:t>Ces documents sont facultatifs, mais importants pour le jury, c’est la raison pour laquelle nous conseillons fortement de les concevoir, de les mettre en annexe et de les présenter lors de l’oral.</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endParaRPr lang="fr-FR" sz="2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72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654287" cy="523220"/>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Arial" panose="020B0604020202020204" pitchFamily="34" charset="0"/>
              </a:rPr>
              <a:t>É</a:t>
            </a:r>
            <a:r>
              <a:rPr lang="fr-FR" sz="2800" b="1" dirty="0">
                <a:latin typeface="Arial" panose="020B0604020202020204" pitchFamily="34" charset="0"/>
                <a:ea typeface="Times New Roman" panose="02020603050405020304" pitchFamily="18" charset="0"/>
                <a:cs typeface="Times New Roman" panose="02020603050405020304" pitchFamily="18" charset="0"/>
              </a:rPr>
              <a:t>tape 3 – Rédiger le dossier d’examen</a:t>
            </a:r>
          </a:p>
        </p:txBody>
      </p:sp>
      <p:pic>
        <p:nvPicPr>
          <p:cNvPr id="9" name="Image 8" descr="Une image contenant table&#10;&#10;Description générée automatiquement">
            <a:extLst>
              <a:ext uri="{FF2B5EF4-FFF2-40B4-BE49-F238E27FC236}">
                <a16:creationId xmlns:a16="http://schemas.microsoft.com/office/drawing/2014/main" id="{AD5DA6EF-71E5-459A-A589-354DA977D0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130" y="748004"/>
            <a:ext cx="9917194" cy="5843102"/>
          </a:xfrm>
          <a:prstGeom prst="rect">
            <a:avLst/>
          </a:prstGeom>
        </p:spPr>
      </p:pic>
    </p:spTree>
    <p:extLst>
      <p:ext uri="{BB962C8B-B14F-4D97-AF65-F5344CB8AC3E}">
        <p14:creationId xmlns:p14="http://schemas.microsoft.com/office/powerpoint/2010/main" val="38397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635" y="93070"/>
            <a:ext cx="11654287" cy="523220"/>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Arial" panose="020B0604020202020204" pitchFamily="34" charset="0"/>
              </a:rPr>
              <a:t>É</a:t>
            </a:r>
            <a:r>
              <a:rPr lang="fr-FR" sz="2800" b="1" dirty="0">
                <a:latin typeface="Arial" panose="020B0604020202020204" pitchFamily="34" charset="0"/>
                <a:ea typeface="Times New Roman" panose="02020603050405020304" pitchFamily="18" charset="0"/>
                <a:cs typeface="Times New Roman" panose="02020603050405020304" pitchFamily="18" charset="0"/>
              </a:rPr>
              <a:t>tape 3 – Rédiger le dossier d’examen</a:t>
            </a:r>
          </a:p>
        </p:txBody>
      </p:sp>
      <p:sp>
        <p:nvSpPr>
          <p:cNvPr id="3" name="Rectangle 2"/>
          <p:cNvSpPr/>
          <p:nvPr/>
        </p:nvSpPr>
        <p:spPr>
          <a:xfrm>
            <a:off x="793630" y="1483114"/>
            <a:ext cx="10860657" cy="3508653"/>
          </a:xfrm>
          <a:prstGeom prst="rect">
            <a:avLst/>
          </a:prstGeom>
          <a:noFill/>
        </p:spPr>
        <p:txBody>
          <a:bodyPr wrap="square">
            <a:spAutoFit/>
          </a:bodyPr>
          <a:lstStyle/>
          <a:p>
            <a:pPr algn="ctr">
              <a:spcBef>
                <a:spcPts val="12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32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Le candidat doit apporter le jour de l’épreuve</a:t>
            </a:r>
          </a:p>
          <a:p>
            <a:pPr algn="ctr">
              <a:spcBef>
                <a:spcPts val="12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32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 tous les documents élaborés dans le cadre de son projet </a:t>
            </a:r>
          </a:p>
          <a:p>
            <a:pPr algn="ctr">
              <a:spcBef>
                <a:spcPts val="12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32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(y compris les brouillons) </a:t>
            </a:r>
          </a:p>
          <a:p>
            <a:pPr algn="ctr">
              <a:spcBef>
                <a:spcPts val="12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32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qui peuvent soutenir sa présentation et prouver la réalité de son travail.</a:t>
            </a:r>
          </a:p>
        </p:txBody>
      </p:sp>
    </p:spTree>
    <p:extLst>
      <p:ext uri="{BB962C8B-B14F-4D97-AF65-F5344CB8AC3E}">
        <p14:creationId xmlns:p14="http://schemas.microsoft.com/office/powerpoint/2010/main" val="2240722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635" y="93070"/>
            <a:ext cx="11654287" cy="523220"/>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Arial" panose="020B0604020202020204" pitchFamily="34" charset="0"/>
              </a:rPr>
              <a:t>É</a:t>
            </a:r>
            <a:r>
              <a:rPr lang="fr-FR" sz="2800" b="1" dirty="0">
                <a:latin typeface="Arial" panose="020B0604020202020204" pitchFamily="34" charset="0"/>
                <a:ea typeface="Times New Roman" panose="02020603050405020304" pitchFamily="18" charset="0"/>
                <a:cs typeface="Times New Roman" panose="02020603050405020304" pitchFamily="18" charset="0"/>
              </a:rPr>
              <a:t>tape 3 – Rédiger le dossier d’examen</a:t>
            </a:r>
          </a:p>
        </p:txBody>
      </p:sp>
      <p:graphicFrame>
        <p:nvGraphicFramePr>
          <p:cNvPr id="4" name="Diagramme 3">
            <a:extLst>
              <a:ext uri="{FF2B5EF4-FFF2-40B4-BE49-F238E27FC236}">
                <a16:creationId xmlns:a16="http://schemas.microsoft.com/office/drawing/2014/main" id="{4B9B0859-ED47-4DFA-9C86-4CDE817C9868}"/>
              </a:ext>
            </a:extLst>
          </p:cNvPr>
          <p:cNvGraphicFramePr/>
          <p:nvPr>
            <p:extLst>
              <p:ext uri="{D42A27DB-BD31-4B8C-83A1-F6EECF244321}">
                <p14:modId xmlns:p14="http://schemas.microsoft.com/office/powerpoint/2010/main" val="1593943995"/>
              </p:ext>
            </p:extLst>
          </p:nvPr>
        </p:nvGraphicFramePr>
        <p:xfrm>
          <a:off x="825499" y="1062567"/>
          <a:ext cx="10938934" cy="539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4986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635" y="93070"/>
            <a:ext cx="11654287" cy="523220"/>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Arial" panose="020B0604020202020204" pitchFamily="34" charset="0"/>
              </a:rPr>
              <a:t>É</a:t>
            </a:r>
            <a:r>
              <a:rPr lang="fr-FR" sz="2800" b="1" dirty="0">
                <a:latin typeface="Arial" panose="020B0604020202020204" pitchFamily="34" charset="0"/>
                <a:ea typeface="Times New Roman" panose="02020603050405020304" pitchFamily="18" charset="0"/>
                <a:cs typeface="Times New Roman" panose="02020603050405020304" pitchFamily="18" charset="0"/>
              </a:rPr>
              <a:t>tape 3 – Rédiger le dossier d’examen</a:t>
            </a:r>
          </a:p>
        </p:txBody>
      </p:sp>
      <p:sp>
        <p:nvSpPr>
          <p:cNvPr id="3" name="Rectangle 2"/>
          <p:cNvSpPr/>
          <p:nvPr/>
        </p:nvSpPr>
        <p:spPr>
          <a:xfrm>
            <a:off x="382436" y="1213809"/>
            <a:ext cx="10797397" cy="3247043"/>
          </a:xfrm>
          <a:prstGeom prst="rect">
            <a:avLst/>
          </a:prstGeom>
        </p:spPr>
        <p:txBody>
          <a:bodyPr wrap="square">
            <a:spAutoFit/>
          </a:bodyPr>
          <a:lstStyle/>
          <a:p>
            <a:pPr algn="just">
              <a:spcBef>
                <a:spcPts val="18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Times New Roman" panose="02020603050405020304" pitchFamily="18" charset="0"/>
              </a:rPr>
              <a:t>3.1. Certificats des 2 stages ou certificats de travail</a:t>
            </a:r>
          </a:p>
          <a:p>
            <a:pPr algn="ctr">
              <a:spcAft>
                <a:spcPts val="0"/>
              </a:spcAft>
              <a:tabLst>
                <a:tab pos="91440" algn="l"/>
                <a:tab pos="548640" algn="l"/>
                <a:tab pos="1005840" algn="l"/>
                <a:tab pos="1463040" algn="l"/>
                <a:tab pos="1920240" algn="l"/>
                <a:tab pos="2377440" algn="l"/>
                <a:tab pos="2834640" algn="l"/>
                <a:tab pos="3291840" algn="l"/>
                <a:tab pos="3749040" algn="l"/>
                <a:tab pos="4206240" algn="l"/>
              </a:tabLst>
            </a:pP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Times New Roman" panose="02020603050405020304" pitchFamily="18" charset="0"/>
              </a:rPr>
              <a:t>Ils sont </a:t>
            </a: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impératifs</a:t>
            </a:r>
            <a:r>
              <a:rPr lang="fr-FR" sz="2800" b="1" dirty="0">
                <a:latin typeface="Arial" panose="020B0604020202020204" pitchFamily="34" charset="0"/>
                <a:ea typeface="Times New Roman" panose="02020603050405020304" pitchFamily="18" charset="0"/>
                <a:cs typeface="Times New Roman" panose="02020603050405020304" pitchFamily="18" charset="0"/>
              </a:rPr>
              <a:t> </a:t>
            </a:r>
          </a:p>
          <a:p>
            <a:pPr algn="ctr">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Times New Roman" panose="02020603050405020304" pitchFamily="18" charset="0"/>
              </a:rPr>
              <a:t>et leur absence entraîne une </a:t>
            </a: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élimination</a:t>
            </a:r>
            <a:r>
              <a:rPr lang="fr-FR" sz="2800" b="1" dirty="0">
                <a:latin typeface="Arial" panose="020B0604020202020204" pitchFamily="34" charset="0"/>
                <a:ea typeface="Times New Roman" panose="02020603050405020304" pitchFamily="18" charset="0"/>
                <a:cs typeface="Times New Roman" panose="02020603050405020304" pitchFamily="18" charset="0"/>
              </a:rPr>
              <a:t> de l’examen</a:t>
            </a:r>
            <a:r>
              <a:rPr lang="fr-FR" sz="2800" dirty="0">
                <a:latin typeface="Arial" panose="020B0604020202020204" pitchFamily="34" charset="0"/>
                <a:ea typeface="Times New Roman" panose="02020603050405020304" pitchFamily="18" charset="0"/>
                <a:cs typeface="Times New Roman" panose="02020603050405020304" pitchFamily="18" charset="0"/>
              </a:rPr>
              <a:t>. </a:t>
            </a:r>
          </a:p>
          <a:p>
            <a:pPr algn="ctr">
              <a:spcAft>
                <a:spcPts val="0"/>
              </a:spcAft>
              <a:tabLst>
                <a:tab pos="91440" algn="l"/>
                <a:tab pos="548640" algn="l"/>
                <a:tab pos="1005840" algn="l"/>
                <a:tab pos="1463040" algn="l"/>
                <a:tab pos="1920240" algn="l"/>
                <a:tab pos="2377440" algn="l"/>
                <a:tab pos="2834640" algn="l"/>
                <a:tab pos="3291840" algn="l"/>
                <a:tab pos="3749040" algn="l"/>
                <a:tab pos="4206240" algn="l"/>
              </a:tabLst>
            </a:pPr>
            <a:endParaRPr lang="fr-FR" sz="2800" dirty="0">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Times New Roman" panose="02020603050405020304" pitchFamily="18" charset="0"/>
                <a:cs typeface="Times New Roman" panose="02020603050405020304" pitchFamily="18" charset="0"/>
              </a:rPr>
              <a:t>Il faut fournir des originaux réalisés à partir des documents académiques.</a:t>
            </a:r>
          </a:p>
        </p:txBody>
      </p:sp>
    </p:spTree>
    <p:extLst>
      <p:ext uri="{BB962C8B-B14F-4D97-AF65-F5344CB8AC3E}">
        <p14:creationId xmlns:p14="http://schemas.microsoft.com/office/powerpoint/2010/main" val="390130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1348" y="239192"/>
            <a:ext cx="11171205" cy="1384995"/>
          </a:xfrm>
          <a:prstGeom prst="rect">
            <a:avLst/>
          </a:prstGeom>
        </p:spPr>
        <p:txBody>
          <a:bodyPr wrap="square">
            <a:spAutoFit/>
          </a:bodyPr>
          <a:lstStyle/>
          <a:p>
            <a:pPr algn="just">
              <a:spcBef>
                <a:spcPts val="600"/>
              </a:spcBef>
              <a:spcAft>
                <a:spcPts val="24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3.2. Présentation du contexte de l’activité et analyse du management</a:t>
            </a:r>
          </a:p>
          <a:p>
            <a:pPr algn="ctr">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000" dirty="0">
                <a:latin typeface="Arial" panose="020B0604020202020204" pitchFamily="34" charset="0"/>
                <a:ea typeface="Times New Roman" panose="02020603050405020304" pitchFamily="18" charset="0"/>
                <a:cs typeface="Times New Roman" panose="02020603050405020304" pitchFamily="18" charset="0"/>
              </a:rPr>
              <a:t>Le dossier commence par une présentation </a:t>
            </a:r>
            <a:r>
              <a:rPr lang="fr-FR" sz="2000" dirty="0">
                <a:latin typeface="Arial" panose="020B0604020202020204" pitchFamily="34" charset="0"/>
                <a:ea typeface="Times New Roman" panose="02020603050405020304" pitchFamily="18" charset="0"/>
                <a:cs typeface="Arial" panose="020B0604020202020204" pitchFamily="34" charset="0"/>
              </a:rPr>
              <a:t>des caractéristiques de la société</a:t>
            </a:r>
            <a:r>
              <a:rPr lang="fr-FR" sz="2000" dirty="0">
                <a:latin typeface="Arial" panose="020B0604020202020204" pitchFamily="34" charset="0"/>
                <a:ea typeface="Times New Roman" panose="02020603050405020304" pitchFamily="18" charset="0"/>
                <a:cs typeface="Times New Roman" panose="02020603050405020304" pitchFamily="18" charset="0"/>
              </a:rPr>
              <a:t>.</a:t>
            </a:r>
            <a:r>
              <a:rPr lang="fr-FR" sz="2000" b="1" dirty="0">
                <a:latin typeface="Arial" panose="020B0604020202020204" pitchFamily="34" charset="0"/>
                <a:ea typeface="Times New Roman" panose="02020603050405020304" pitchFamily="18" charset="0"/>
                <a:cs typeface="Times New Roman" panose="02020603050405020304" pitchFamily="18" charset="0"/>
              </a:rPr>
              <a:t> </a:t>
            </a:r>
            <a:r>
              <a:rPr lang="fr-FR" sz="2000" dirty="0">
                <a:latin typeface="Arial" panose="020B0604020202020204" pitchFamily="34" charset="0"/>
                <a:ea typeface="Times New Roman" panose="02020603050405020304" pitchFamily="18" charset="0"/>
                <a:cs typeface="Arial" panose="020B0604020202020204" pitchFamily="34" charset="0"/>
              </a:rPr>
              <a:t>Le référentiel indique les éléments attendus par le jury. (Les éléments en italique sont conseillés par l’auteur.)  </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Diagramme 3">
            <a:extLst>
              <a:ext uri="{FF2B5EF4-FFF2-40B4-BE49-F238E27FC236}">
                <a16:creationId xmlns:a16="http://schemas.microsoft.com/office/drawing/2014/main" id="{6135B5A5-273E-4449-A6AE-03E1468AECBB}"/>
              </a:ext>
            </a:extLst>
          </p:cNvPr>
          <p:cNvGraphicFramePr/>
          <p:nvPr>
            <p:extLst>
              <p:ext uri="{D42A27DB-BD31-4B8C-83A1-F6EECF244321}">
                <p14:modId xmlns:p14="http://schemas.microsoft.com/office/powerpoint/2010/main" val="2726850327"/>
              </p:ext>
            </p:extLst>
          </p:nvPr>
        </p:nvGraphicFramePr>
        <p:xfrm>
          <a:off x="433917" y="1773767"/>
          <a:ext cx="11324166" cy="4787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766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1348" y="239192"/>
            <a:ext cx="11171205" cy="461665"/>
          </a:xfrm>
          <a:prstGeom prst="rect">
            <a:avLst/>
          </a:prstGeom>
        </p:spPr>
        <p:txBody>
          <a:bodyPr wrap="square">
            <a:spAutoFit/>
          </a:bodyPr>
          <a:lstStyle/>
          <a:p>
            <a:pPr algn="just">
              <a:spcBef>
                <a:spcPts val="600"/>
              </a:spcBef>
              <a:spcAft>
                <a:spcPts val="24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3.2. Présentation du contexte de l’activité et analyse du management</a:t>
            </a:r>
          </a:p>
        </p:txBody>
      </p:sp>
      <p:graphicFrame>
        <p:nvGraphicFramePr>
          <p:cNvPr id="4" name="Diagramme 3">
            <a:extLst>
              <a:ext uri="{FF2B5EF4-FFF2-40B4-BE49-F238E27FC236}">
                <a16:creationId xmlns:a16="http://schemas.microsoft.com/office/drawing/2014/main" id="{6135B5A5-273E-4449-A6AE-03E1468AECBB}"/>
              </a:ext>
            </a:extLst>
          </p:cNvPr>
          <p:cNvGraphicFramePr/>
          <p:nvPr>
            <p:extLst>
              <p:ext uri="{D42A27DB-BD31-4B8C-83A1-F6EECF244321}">
                <p14:modId xmlns:p14="http://schemas.microsoft.com/office/powerpoint/2010/main" val="1935780852"/>
              </p:ext>
            </p:extLst>
          </p:nvPr>
        </p:nvGraphicFramePr>
        <p:xfrm>
          <a:off x="433917" y="1553633"/>
          <a:ext cx="11324166" cy="5008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9590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1348" y="239192"/>
            <a:ext cx="11171205" cy="461665"/>
          </a:xfrm>
          <a:prstGeom prst="rect">
            <a:avLst/>
          </a:prstGeom>
        </p:spPr>
        <p:txBody>
          <a:bodyPr wrap="square">
            <a:spAutoFit/>
          </a:bodyPr>
          <a:lstStyle/>
          <a:p>
            <a:pPr algn="just">
              <a:spcBef>
                <a:spcPts val="600"/>
              </a:spcBef>
              <a:spcAft>
                <a:spcPts val="24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3.2. Présentation du contexte de l’activité et analyse du management</a:t>
            </a:r>
          </a:p>
        </p:txBody>
      </p:sp>
      <p:sp>
        <p:nvSpPr>
          <p:cNvPr id="5" name="ZoneTexte 4">
            <a:extLst>
              <a:ext uri="{FF2B5EF4-FFF2-40B4-BE49-F238E27FC236}">
                <a16:creationId xmlns:a16="http://schemas.microsoft.com/office/drawing/2014/main" id="{8C2908DD-49A6-4707-85AE-A4D3C3BCA194}"/>
              </a:ext>
            </a:extLst>
          </p:cNvPr>
          <p:cNvSpPr txBox="1"/>
          <p:nvPr/>
        </p:nvSpPr>
        <p:spPr>
          <a:xfrm>
            <a:off x="905933" y="1286933"/>
            <a:ext cx="9956800" cy="4001095"/>
          </a:xfrm>
          <a:prstGeom prst="rect">
            <a:avLst/>
          </a:prstGeom>
          <a:noFill/>
        </p:spPr>
        <p:txBody>
          <a:bodyPr wrap="square">
            <a:spAutoFit/>
          </a:bodyPr>
          <a:lstStyle/>
          <a:p>
            <a:pPr algn="ctr">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400" b="1" i="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Il est intéressant de terminer cette partie en donnant un avis argumenté sur </a:t>
            </a:r>
          </a:p>
          <a:p>
            <a:pPr algn="ctr">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endParaRPr lang="fr-FR" sz="2400" b="1" i="1"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p>
            <a:pPr algn="ctr">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800" b="1" i="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les forces, les faiblesses, les opportunités et les menaces de l'entreprise.</a:t>
            </a:r>
            <a:r>
              <a:rPr lang="fr-FR" sz="2400" b="1" i="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 </a:t>
            </a:r>
          </a:p>
          <a:p>
            <a:pPr algn="ctr">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endParaRPr lang="fr-FR" sz="2400" b="1" i="1" dirty="0">
              <a:solidFill>
                <a:srgbClr val="FFFF00"/>
              </a:solidFill>
              <a:latin typeface="Arial" panose="020B0604020202020204" pitchFamily="34" charset="0"/>
              <a:ea typeface="Times New Roman" panose="02020603050405020304" pitchFamily="18" charset="0"/>
              <a:cs typeface="Arial" panose="020B0604020202020204" pitchFamily="34" charset="0"/>
            </a:endParaRPr>
          </a:p>
          <a:p>
            <a:pPr algn="ctr">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400" b="1" i="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Le MOFF est un outil qui aide à prendre du recul sur l’entreprise. </a:t>
            </a:r>
          </a:p>
          <a:p>
            <a:pPr algn="ctr">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endParaRPr lang="fr-FR" sz="2400" b="1" i="1" dirty="0">
              <a:solidFill>
                <a:srgbClr val="FFFF00"/>
              </a:solidFill>
              <a:latin typeface="Arial" panose="020B0604020202020204" pitchFamily="34" charset="0"/>
              <a:ea typeface="Times New Roman" panose="02020603050405020304" pitchFamily="18" charset="0"/>
              <a:cs typeface="Arial" panose="020B0604020202020204" pitchFamily="34" charset="0"/>
            </a:endParaRPr>
          </a:p>
          <a:p>
            <a:pPr algn="ctr">
              <a:spcBef>
                <a:spcPts val="600"/>
              </a:spcBef>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400" b="1" i="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Il peut être mis dans le rapport ou en Annexe.</a:t>
            </a:r>
            <a:endParaRPr lang="fr-FR" sz="24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927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316"/>
            <a:ext cx="11171205" cy="461665"/>
          </a:xfrm>
          <a:prstGeom prst="rect">
            <a:avLst/>
          </a:prstGeom>
        </p:spPr>
        <p:txBody>
          <a:bodyPr wrap="square">
            <a:spAutoFit/>
          </a:bodyPr>
          <a:lstStyle/>
          <a:p>
            <a:pPr algn="just">
              <a:spcBef>
                <a:spcPts val="600"/>
              </a:spcBef>
              <a:spcAft>
                <a:spcPts val="24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3.3. Évaluation globale de la gestion de l'entreprise </a:t>
            </a:r>
          </a:p>
        </p:txBody>
      </p:sp>
      <p:sp>
        <p:nvSpPr>
          <p:cNvPr id="6" name="ZoneTexte 5">
            <a:extLst>
              <a:ext uri="{FF2B5EF4-FFF2-40B4-BE49-F238E27FC236}">
                <a16:creationId xmlns:a16="http://schemas.microsoft.com/office/drawing/2014/main" id="{11BFD823-8950-4195-A6E3-C311B141385B}"/>
              </a:ext>
            </a:extLst>
          </p:cNvPr>
          <p:cNvSpPr txBox="1"/>
          <p:nvPr/>
        </p:nvSpPr>
        <p:spPr>
          <a:xfrm>
            <a:off x="237628" y="618317"/>
            <a:ext cx="11137900" cy="2385268"/>
          </a:xfrm>
          <a:prstGeom prst="rect">
            <a:avLst/>
          </a:prstGeom>
          <a:noFill/>
        </p:spPr>
        <p:txBody>
          <a:bodyPr wrap="square">
            <a:spAutoFit/>
          </a:bodyPr>
          <a:lstStyle/>
          <a:p>
            <a:pPr marL="342900" indent="-342900" algn="just">
              <a:spcBef>
                <a:spcPts val="6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400" b="1" dirty="0">
                <a:effectLst/>
                <a:latin typeface="Arial" panose="020B0604020202020204" pitchFamily="34" charset="0"/>
                <a:ea typeface="Times New Roman" panose="02020603050405020304" pitchFamily="18" charset="0"/>
                <a:cs typeface="Arial" panose="020B0604020202020204" pitchFamily="34" charset="0"/>
              </a:rPr>
              <a:t>Évaluation des risques supportés par l'entreprise </a:t>
            </a:r>
            <a:r>
              <a:rPr lang="fr-FR" sz="2400" b="1" i="1" dirty="0">
                <a:effectLst/>
                <a:latin typeface="Arial" panose="020B0604020202020204" pitchFamily="34" charset="0"/>
                <a:ea typeface="Times New Roman" panose="02020603050405020304" pitchFamily="18" charset="0"/>
                <a:cs typeface="Arial" panose="020B0604020202020204" pitchFamily="34" charset="0"/>
              </a:rPr>
              <a:t>(2 à 3 pages)</a:t>
            </a:r>
          </a:p>
          <a:p>
            <a:pPr marL="342900" lvl="0" indent="-342900" algn="just">
              <a:spcBef>
                <a:spcPts val="1200"/>
              </a:spcBef>
              <a:buFont typeface="Times New (W1)"/>
              <a:buChar char="-"/>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Présentation des risques</a:t>
            </a:r>
            <a:r>
              <a:rPr lang="fr-FR" sz="2200" b="1" dirty="0">
                <a:effectLst/>
                <a:latin typeface="Arial" panose="020B0604020202020204" pitchFamily="34" charset="0"/>
                <a:ea typeface="Times New Roman" panose="02020603050405020304" pitchFamily="18" charset="0"/>
                <a:cs typeface="Arial" panose="020B0604020202020204" pitchFamily="34" charset="0"/>
              </a:rPr>
              <a:t> </a:t>
            </a:r>
            <a:r>
              <a:rPr lang="fr-FR" sz="2200" dirty="0">
                <a:effectLst/>
                <a:latin typeface="Arial" panose="020B0604020202020204" pitchFamily="34" charset="0"/>
                <a:ea typeface="Times New Roman" panose="02020603050405020304" pitchFamily="18" charset="0"/>
                <a:cs typeface="Arial" panose="020B0604020202020204" pitchFamily="34" charset="0"/>
              </a:rPr>
              <a:t>supportés par l’entreprise</a:t>
            </a:r>
            <a:r>
              <a:rPr lang="fr-FR" sz="2200" b="1" dirty="0">
                <a:effectLst/>
                <a:latin typeface="Arial" panose="020B0604020202020204" pitchFamily="34" charset="0"/>
                <a:ea typeface="Times New Roman" panose="02020603050405020304" pitchFamily="18" charset="0"/>
                <a:cs typeface="Arial" panose="020B0604020202020204" pitchFamily="34" charset="0"/>
              </a:rPr>
              <a:t>. </a:t>
            </a:r>
            <a:r>
              <a:rPr lang="fr-FR" sz="2200" dirty="0">
                <a:effectLst/>
                <a:latin typeface="Arial" panose="020B0604020202020204" pitchFamily="34" charset="0"/>
                <a:ea typeface="Times New Roman" panose="02020603050405020304" pitchFamily="18" charset="0"/>
                <a:cs typeface="Arial" panose="020B0604020202020204" pitchFamily="34" charset="0"/>
              </a:rPr>
              <a:t>L’étude doit être exhaustive et ne pas se limiter aux principaux risques.</a:t>
            </a:r>
            <a:endParaRPr lang="fr-FR" sz="2200" dirty="0">
              <a:effectLst/>
              <a:latin typeface="Arial" panose="020B0604020202020204" pitchFamily="34" charset="0"/>
              <a:ea typeface="Times New Roman" panose="02020603050405020304" pitchFamily="18" charset="0"/>
              <a:cs typeface="Times New (W1)"/>
            </a:endParaRPr>
          </a:p>
          <a:p>
            <a:pPr marL="342900" lvl="0" indent="-342900">
              <a:buFont typeface="Times New (W1)"/>
              <a:buChar char="-"/>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Présentation des moyens déployés pour les gérer,</a:t>
            </a:r>
            <a:endParaRPr lang="fr-FR" sz="2200" dirty="0">
              <a:effectLst/>
              <a:latin typeface="Arial" panose="020B0604020202020204" pitchFamily="34" charset="0"/>
              <a:ea typeface="Times New Roman" panose="02020603050405020304" pitchFamily="18" charset="0"/>
              <a:cs typeface="Times New (W1)"/>
            </a:endParaRPr>
          </a:p>
          <a:p>
            <a:pPr>
              <a:spcBef>
                <a:spcPts val="6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Il est possible de représenter tous les risques et les solutions apportés </a:t>
            </a:r>
            <a:r>
              <a:rPr lang="fr-FR" sz="2200" b="1" dirty="0">
                <a:effectLst/>
                <a:latin typeface="Arial" panose="020B0604020202020204" pitchFamily="34" charset="0"/>
                <a:ea typeface="Times New Roman" panose="02020603050405020304" pitchFamily="18" charset="0"/>
                <a:cs typeface="Arial" panose="020B0604020202020204" pitchFamily="34" charset="0"/>
              </a:rPr>
              <a:t>dans un schéma</a:t>
            </a:r>
            <a:r>
              <a:rPr lang="fr-FR" sz="2200" dirty="0">
                <a:effectLst/>
                <a:latin typeface="Arial" panose="020B0604020202020204" pitchFamily="34" charset="0"/>
                <a:ea typeface="Times New Roman" panose="02020603050405020304" pitchFamily="18" charset="0"/>
                <a:cs typeface="Arial" panose="020B0604020202020204" pitchFamily="34" charset="0"/>
              </a:rPr>
              <a:t> ou un tableau de synthèse.</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7" name="Image 6" descr="Une image contenant texte&#10;&#10;Description générée automatiquement">
            <a:extLst>
              <a:ext uri="{FF2B5EF4-FFF2-40B4-BE49-F238E27FC236}">
                <a16:creationId xmlns:a16="http://schemas.microsoft.com/office/drawing/2014/main" id="{240E1916-91D6-4FDE-B871-0BC2C050CDE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879475" y="2633133"/>
            <a:ext cx="5074897" cy="3363375"/>
          </a:xfrm>
          <a:prstGeom prst="rect">
            <a:avLst/>
          </a:prstGeom>
        </p:spPr>
      </p:pic>
      <p:sp>
        <p:nvSpPr>
          <p:cNvPr id="8" name="ZoneTexte 7">
            <a:extLst>
              <a:ext uri="{FF2B5EF4-FFF2-40B4-BE49-F238E27FC236}">
                <a16:creationId xmlns:a16="http://schemas.microsoft.com/office/drawing/2014/main" id="{21A2288D-2387-4149-BCE5-35100B607C30}"/>
              </a:ext>
            </a:extLst>
          </p:cNvPr>
          <p:cNvSpPr txBox="1"/>
          <p:nvPr/>
        </p:nvSpPr>
        <p:spPr>
          <a:xfrm>
            <a:off x="233703" y="3194909"/>
            <a:ext cx="4859305" cy="1446550"/>
          </a:xfrm>
          <a:prstGeom prst="rect">
            <a:avLst/>
          </a:prstGeom>
          <a:noFill/>
        </p:spPr>
        <p:txBody>
          <a:bodyPr wrap="square">
            <a:spAutoFit/>
          </a:bodyPr>
          <a:lstStyle/>
          <a:p>
            <a:pPr>
              <a:spcBef>
                <a:spcPts val="6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Il est possible de représenter tous les risques et les solutions apportés </a:t>
            </a:r>
            <a:r>
              <a:rPr lang="fr-FR" sz="2200" b="1" dirty="0">
                <a:effectLst/>
                <a:latin typeface="Arial" panose="020B0604020202020204" pitchFamily="34" charset="0"/>
                <a:ea typeface="Times New Roman" panose="02020603050405020304" pitchFamily="18" charset="0"/>
                <a:cs typeface="Arial" panose="020B0604020202020204" pitchFamily="34" charset="0"/>
              </a:rPr>
              <a:t>dans un schéma</a:t>
            </a:r>
            <a:r>
              <a:rPr lang="fr-FR" sz="2200" dirty="0">
                <a:effectLst/>
                <a:latin typeface="Arial" panose="020B0604020202020204" pitchFamily="34" charset="0"/>
                <a:ea typeface="Times New Roman" panose="02020603050405020304" pitchFamily="18" charset="0"/>
                <a:cs typeface="Arial" panose="020B0604020202020204" pitchFamily="34" charset="0"/>
              </a:rPr>
              <a:t> ou un tableau de synthèse.</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ZoneTexte 9">
            <a:extLst>
              <a:ext uri="{FF2B5EF4-FFF2-40B4-BE49-F238E27FC236}">
                <a16:creationId xmlns:a16="http://schemas.microsoft.com/office/drawing/2014/main" id="{7F79449D-F845-4215-9FA8-1EB08A329DB6}"/>
              </a:ext>
            </a:extLst>
          </p:cNvPr>
          <p:cNvSpPr txBox="1"/>
          <p:nvPr/>
        </p:nvSpPr>
        <p:spPr>
          <a:xfrm>
            <a:off x="191062" y="4952611"/>
            <a:ext cx="6561105" cy="1446550"/>
          </a:xfrm>
          <a:prstGeom prst="rect">
            <a:avLst/>
          </a:prstGeom>
          <a:noFill/>
        </p:spPr>
        <p:txBody>
          <a:bodyPr wrap="square">
            <a:spAutoFit/>
          </a:bodyPr>
          <a:lstStyle/>
          <a:p>
            <a:pPr marL="342900" indent="-342900">
              <a:spcBef>
                <a:spcPts val="600"/>
              </a:spcBef>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400" b="1" dirty="0">
                <a:effectLst/>
                <a:latin typeface="Arial" panose="020B0604020202020204" pitchFamily="34" charset="0"/>
                <a:ea typeface="Times New Roman" panose="02020603050405020304" pitchFamily="18" charset="0"/>
                <a:cs typeface="Arial" panose="020B0604020202020204" pitchFamily="34" charset="0"/>
              </a:rPr>
              <a:t>Présentation de la démarche qualité mise en œuvre </a:t>
            </a:r>
            <a:r>
              <a:rPr lang="fr-FR" sz="2400" b="1" i="1" dirty="0">
                <a:effectLst/>
                <a:latin typeface="Arial" panose="020B0604020202020204" pitchFamily="34" charset="0"/>
                <a:ea typeface="Times New Roman" panose="02020603050405020304" pitchFamily="18" charset="0"/>
                <a:cs typeface="Arial" panose="020B0604020202020204" pitchFamily="34" charset="0"/>
              </a:rPr>
              <a:t>(1 à 2 pages)</a:t>
            </a:r>
          </a:p>
          <a:p>
            <a:pPr marL="342900" lvl="0" indent="-342900" algn="just">
              <a:buFont typeface="Times New (W1)"/>
              <a:buChar char="-"/>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000" dirty="0">
                <a:effectLst/>
                <a:latin typeface="Arial" panose="020B0604020202020204" pitchFamily="34" charset="0"/>
                <a:ea typeface="Times New Roman" panose="02020603050405020304" pitchFamily="18" charset="0"/>
                <a:cs typeface="Arial" panose="020B0604020202020204" pitchFamily="34" charset="0"/>
              </a:rPr>
              <a:t>Méthodologie, protocoles, normes (ISO…)</a:t>
            </a:r>
          </a:p>
          <a:p>
            <a:pPr marL="342900" lvl="0" indent="-342900" algn="just">
              <a:buFont typeface="Times New (W1)"/>
              <a:buChar char="-"/>
              <a:tabLst>
                <a:tab pos="91440" algn="l"/>
                <a:tab pos="548640" algn="l"/>
                <a:tab pos="1005840" algn="l"/>
                <a:tab pos="1463040" algn="l"/>
                <a:tab pos="1920240" algn="l"/>
                <a:tab pos="2377440" algn="l"/>
                <a:tab pos="2834640" algn="l"/>
                <a:tab pos="3291840" algn="l"/>
                <a:tab pos="3749040" algn="l"/>
                <a:tab pos="4206240" algn="l"/>
                <a:tab pos="1005840" algn="l"/>
                <a:tab pos="1463040" algn="l"/>
                <a:tab pos="1920240" algn="l"/>
                <a:tab pos="2377440" algn="l"/>
                <a:tab pos="2834640" algn="l"/>
                <a:tab pos="3291840" algn="l"/>
                <a:tab pos="3749040" algn="l"/>
                <a:tab pos="4206240" algn="l"/>
              </a:tabLst>
            </a:pPr>
            <a:r>
              <a:rPr lang="fr-FR" sz="2000" dirty="0">
                <a:effectLst/>
                <a:latin typeface="Arial" panose="020B0604020202020204" pitchFamily="34" charset="0"/>
                <a:ea typeface="Times New Roman" panose="02020603050405020304" pitchFamily="18" charset="0"/>
              </a:rPr>
              <a:t>Certifications, labels…</a:t>
            </a:r>
            <a:endParaRPr lang="fr-FR" sz="2000" i="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79544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331</TotalTime>
  <Words>1029</Words>
  <Application>Microsoft Office PowerPoint</Application>
  <PresentationFormat>Grand écran</PresentationFormat>
  <Paragraphs>91</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Century Gothic</vt:lpstr>
      <vt:lpstr>Times New (W1)</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6086. Financement de la reprise d’entreprise  </dc:title>
  <dc:creator>Claude Terrier</dc:creator>
  <cp:lastModifiedBy>Claude Terrier</cp:lastModifiedBy>
  <cp:revision>41</cp:revision>
  <dcterms:created xsi:type="dcterms:W3CDTF">2014-01-20T07:37:37Z</dcterms:created>
  <dcterms:modified xsi:type="dcterms:W3CDTF">2021-04-23T08:12:32Z</dcterms:modified>
</cp:coreProperties>
</file>