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7" r:id="rId3"/>
    <p:sldId id="257" r:id="rId4"/>
    <p:sldId id="266" r:id="rId5"/>
    <p:sldId id="265" r:id="rId6"/>
    <p:sldId id="268" r:id="rId7"/>
    <p:sldId id="269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EF085E-B04E-42C2-AFF1-19A100174F8A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D5248B01-8D76-401A-8A36-E7BCA299BC0D}">
      <dgm:prSet phldrT="[Texte]" custT="1"/>
      <dgm:spPr/>
      <dgm:t>
        <a:bodyPr/>
        <a:lstStyle/>
        <a:p>
          <a:r>
            <a:rPr lang="fr-FR" sz="28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4 phases</a:t>
          </a:r>
        </a:p>
      </dgm:t>
    </dgm:pt>
    <dgm:pt modelId="{7A7FACC9-E9CF-43D4-819E-92FF62187661}" type="parTrans" cxnId="{3DD621EA-08B8-448E-A76E-8BE73369FE2D}">
      <dgm:prSet/>
      <dgm:spPr/>
      <dgm:t>
        <a:bodyPr/>
        <a:lstStyle/>
        <a:p>
          <a:endParaRPr lang="fr-FR" sz="2800" b="1">
            <a:solidFill>
              <a:srgbClr val="FFC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88690E-153D-4A72-AD65-1DED09299CBD}" type="sibTrans" cxnId="{3DD621EA-08B8-448E-A76E-8BE73369FE2D}">
      <dgm:prSet/>
      <dgm:spPr/>
      <dgm:t>
        <a:bodyPr/>
        <a:lstStyle/>
        <a:p>
          <a:endParaRPr lang="fr-FR" sz="2800" b="1">
            <a:solidFill>
              <a:srgbClr val="FFC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29792C-DD56-473C-9DCA-BF7501317DC1}">
      <dgm:prSet phldrT="[Texte]" custT="1"/>
      <dgm:spPr/>
      <dgm:t>
        <a:bodyPr/>
        <a:lstStyle/>
        <a:p>
          <a:r>
            <a:rPr lang="fr-FR" sz="28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Analyser l’existant</a:t>
          </a:r>
        </a:p>
      </dgm:t>
    </dgm:pt>
    <dgm:pt modelId="{C49CF9A8-B7BE-4055-A83A-05E2C0D79A46}" type="parTrans" cxnId="{7FEB7AFA-DFDE-45C4-9484-9F74910351E3}">
      <dgm:prSet/>
      <dgm:spPr/>
      <dgm:t>
        <a:bodyPr/>
        <a:lstStyle/>
        <a:p>
          <a:endParaRPr lang="fr-FR" sz="2800" b="1">
            <a:solidFill>
              <a:srgbClr val="FFC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41EBA7-1613-416E-B052-7DA54E43C622}" type="sibTrans" cxnId="{7FEB7AFA-DFDE-45C4-9484-9F74910351E3}">
      <dgm:prSet/>
      <dgm:spPr/>
      <dgm:t>
        <a:bodyPr/>
        <a:lstStyle/>
        <a:p>
          <a:endParaRPr lang="fr-FR" sz="2800" b="1">
            <a:solidFill>
              <a:srgbClr val="FFC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CAE699-AA5B-43A3-97C4-321E12724BBF}">
      <dgm:prSet phldrT="[Texte]" custT="1"/>
      <dgm:spPr/>
      <dgm:t>
        <a:bodyPr/>
        <a:lstStyle/>
        <a:p>
          <a:r>
            <a:rPr lang="fr-FR" sz="28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Proposer des solutions</a:t>
          </a:r>
        </a:p>
      </dgm:t>
    </dgm:pt>
    <dgm:pt modelId="{4DEAB679-D831-4901-AB31-066FF580F712}" type="parTrans" cxnId="{9996D89E-C60B-4279-8676-7DBB9746D547}">
      <dgm:prSet/>
      <dgm:spPr/>
      <dgm:t>
        <a:bodyPr/>
        <a:lstStyle/>
        <a:p>
          <a:endParaRPr lang="fr-FR" sz="2800" b="1">
            <a:solidFill>
              <a:srgbClr val="FFC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F8F12F-5972-4912-B576-2C4CA6B7600F}" type="sibTrans" cxnId="{9996D89E-C60B-4279-8676-7DBB9746D547}">
      <dgm:prSet/>
      <dgm:spPr/>
      <dgm:t>
        <a:bodyPr/>
        <a:lstStyle/>
        <a:p>
          <a:endParaRPr lang="fr-FR" sz="2800" b="1">
            <a:solidFill>
              <a:srgbClr val="FFC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63304D-FC6D-4C79-B19D-7182CAE917B2}">
      <dgm:prSet phldrT="[Texte]" custT="1"/>
      <dgm:spPr/>
      <dgm:t>
        <a:bodyPr/>
        <a:lstStyle/>
        <a:p>
          <a:r>
            <a:rPr lang="fr-FR" sz="28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Préparer le projet</a:t>
          </a:r>
        </a:p>
      </dgm:t>
    </dgm:pt>
    <dgm:pt modelId="{4CA82D20-B2CF-4BFB-80B7-17D7148402DF}" type="parTrans" cxnId="{779E99FA-C02F-4760-BC5F-7086C13EB863}">
      <dgm:prSet/>
      <dgm:spPr/>
      <dgm:t>
        <a:bodyPr/>
        <a:lstStyle/>
        <a:p>
          <a:endParaRPr lang="fr-FR" sz="2800" b="1">
            <a:solidFill>
              <a:srgbClr val="FFC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2EAE80-70B8-4252-81FF-B48182AF56DC}" type="sibTrans" cxnId="{779E99FA-C02F-4760-BC5F-7086C13EB863}">
      <dgm:prSet/>
      <dgm:spPr/>
      <dgm:t>
        <a:bodyPr/>
        <a:lstStyle/>
        <a:p>
          <a:endParaRPr lang="fr-FR" sz="2800" b="1">
            <a:solidFill>
              <a:srgbClr val="FFC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8FA4DA-57DC-4686-831B-A75D239871A2}">
      <dgm:prSet phldrT="[Texte]" custT="1"/>
      <dgm:spPr/>
      <dgm:t>
        <a:bodyPr/>
        <a:lstStyle/>
        <a:p>
          <a:r>
            <a:rPr lang="fr-FR" sz="28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Décrire les activités réalisées</a:t>
          </a:r>
        </a:p>
      </dgm:t>
    </dgm:pt>
    <dgm:pt modelId="{A310A976-5561-4043-BEAC-16C393643CA8}" type="parTrans" cxnId="{4C9DAF0E-DD3C-450C-AD61-AB375CCB44EA}">
      <dgm:prSet/>
      <dgm:spPr/>
      <dgm:t>
        <a:bodyPr/>
        <a:lstStyle/>
        <a:p>
          <a:endParaRPr lang="fr-FR">
            <a:solidFill>
              <a:srgbClr val="FFC000"/>
            </a:solidFill>
          </a:endParaRPr>
        </a:p>
      </dgm:t>
    </dgm:pt>
    <dgm:pt modelId="{93FA02CE-8267-458C-85B6-6D7FB4D63678}" type="sibTrans" cxnId="{4C9DAF0E-DD3C-450C-AD61-AB375CCB44EA}">
      <dgm:prSet/>
      <dgm:spPr/>
      <dgm:t>
        <a:bodyPr/>
        <a:lstStyle/>
        <a:p>
          <a:endParaRPr lang="fr-FR">
            <a:solidFill>
              <a:srgbClr val="FFC000"/>
            </a:solidFill>
          </a:endParaRPr>
        </a:p>
      </dgm:t>
    </dgm:pt>
    <dgm:pt modelId="{178C09A3-72D4-4618-ABAC-F9E7F16465FE}" type="pres">
      <dgm:prSet presAssocID="{B8EF085E-B04E-42C2-AFF1-19A100174F8A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7C8F30B-3666-4BFC-9B02-4450623E3B8A}" type="pres">
      <dgm:prSet presAssocID="{D5248B01-8D76-401A-8A36-E7BCA299BC0D}" presName="hierRoot1" presStyleCnt="0">
        <dgm:presLayoutVars>
          <dgm:hierBranch val="init"/>
        </dgm:presLayoutVars>
      </dgm:prSet>
      <dgm:spPr/>
    </dgm:pt>
    <dgm:pt modelId="{D0157198-3C57-48A0-A4E1-DAC22B8255BE}" type="pres">
      <dgm:prSet presAssocID="{D5248B01-8D76-401A-8A36-E7BCA299BC0D}" presName="rootComposite1" presStyleCnt="0"/>
      <dgm:spPr/>
    </dgm:pt>
    <dgm:pt modelId="{6D11CAB7-5292-4CCD-BE98-4CBC62B2CF28}" type="pres">
      <dgm:prSet presAssocID="{D5248B01-8D76-401A-8A36-E7BCA299BC0D}" presName="rootText1" presStyleLbl="alignAcc1" presStyleIdx="0" presStyleCnt="0">
        <dgm:presLayoutVars>
          <dgm:chPref val="3"/>
        </dgm:presLayoutVars>
      </dgm:prSet>
      <dgm:spPr/>
    </dgm:pt>
    <dgm:pt modelId="{5691B75D-7C93-4164-8280-4D1C3CA45369}" type="pres">
      <dgm:prSet presAssocID="{D5248B01-8D76-401A-8A36-E7BCA299BC0D}" presName="topArc1" presStyleLbl="parChTrans1D1" presStyleIdx="0" presStyleCnt="10"/>
      <dgm:spPr/>
    </dgm:pt>
    <dgm:pt modelId="{B48585D2-F7B8-443D-BE95-FC97B274E7B5}" type="pres">
      <dgm:prSet presAssocID="{D5248B01-8D76-401A-8A36-E7BCA299BC0D}" presName="bottomArc1" presStyleLbl="parChTrans1D1" presStyleIdx="1" presStyleCnt="10"/>
      <dgm:spPr/>
    </dgm:pt>
    <dgm:pt modelId="{1E820C56-4F0A-4CC9-8E39-08015D6F4186}" type="pres">
      <dgm:prSet presAssocID="{D5248B01-8D76-401A-8A36-E7BCA299BC0D}" presName="topConnNode1" presStyleLbl="node1" presStyleIdx="0" presStyleCnt="0"/>
      <dgm:spPr/>
    </dgm:pt>
    <dgm:pt modelId="{F1A0D73C-F4E9-4488-9334-3B7F3D88F0DD}" type="pres">
      <dgm:prSet presAssocID="{D5248B01-8D76-401A-8A36-E7BCA299BC0D}" presName="hierChild2" presStyleCnt="0"/>
      <dgm:spPr/>
    </dgm:pt>
    <dgm:pt modelId="{A327335A-9651-49E8-BC3B-87D783F8C6B1}" type="pres">
      <dgm:prSet presAssocID="{4CA82D20-B2CF-4BFB-80B7-17D7148402DF}" presName="Name28" presStyleLbl="parChTrans1D2" presStyleIdx="0" presStyleCnt="4"/>
      <dgm:spPr/>
    </dgm:pt>
    <dgm:pt modelId="{1B3725B5-71BE-4A84-A5CE-4F7EB5164F08}" type="pres">
      <dgm:prSet presAssocID="{D863304D-FC6D-4C79-B19D-7182CAE917B2}" presName="hierRoot2" presStyleCnt="0">
        <dgm:presLayoutVars>
          <dgm:hierBranch val="init"/>
        </dgm:presLayoutVars>
      </dgm:prSet>
      <dgm:spPr/>
    </dgm:pt>
    <dgm:pt modelId="{D2649B4A-80B7-45DC-9994-3D06F2C42434}" type="pres">
      <dgm:prSet presAssocID="{D863304D-FC6D-4C79-B19D-7182CAE917B2}" presName="rootComposite2" presStyleCnt="0"/>
      <dgm:spPr/>
    </dgm:pt>
    <dgm:pt modelId="{C4761800-911F-4E52-B0C6-8B92AC099E88}" type="pres">
      <dgm:prSet presAssocID="{D863304D-FC6D-4C79-B19D-7182CAE917B2}" presName="rootText2" presStyleLbl="alignAcc1" presStyleIdx="0" presStyleCnt="0">
        <dgm:presLayoutVars>
          <dgm:chPref val="3"/>
        </dgm:presLayoutVars>
      </dgm:prSet>
      <dgm:spPr/>
    </dgm:pt>
    <dgm:pt modelId="{60A1BB76-D158-44D6-8316-45303C8EE7AA}" type="pres">
      <dgm:prSet presAssocID="{D863304D-FC6D-4C79-B19D-7182CAE917B2}" presName="topArc2" presStyleLbl="parChTrans1D1" presStyleIdx="2" presStyleCnt="10"/>
      <dgm:spPr/>
    </dgm:pt>
    <dgm:pt modelId="{445A69BF-5E10-484E-9842-70DC1559F34C}" type="pres">
      <dgm:prSet presAssocID="{D863304D-FC6D-4C79-B19D-7182CAE917B2}" presName="bottomArc2" presStyleLbl="parChTrans1D1" presStyleIdx="3" presStyleCnt="10"/>
      <dgm:spPr/>
    </dgm:pt>
    <dgm:pt modelId="{82862708-D03B-4CCA-956D-2AF3B7875BA1}" type="pres">
      <dgm:prSet presAssocID="{D863304D-FC6D-4C79-B19D-7182CAE917B2}" presName="topConnNode2" presStyleLbl="node2" presStyleIdx="0" presStyleCnt="0"/>
      <dgm:spPr/>
    </dgm:pt>
    <dgm:pt modelId="{3F26DA62-BD4E-450D-B0B1-DBF6908F97BB}" type="pres">
      <dgm:prSet presAssocID="{D863304D-FC6D-4C79-B19D-7182CAE917B2}" presName="hierChild4" presStyleCnt="0"/>
      <dgm:spPr/>
    </dgm:pt>
    <dgm:pt modelId="{6647BFF0-5C8A-4279-B1AD-9B9E50DFF3A5}" type="pres">
      <dgm:prSet presAssocID="{D863304D-FC6D-4C79-B19D-7182CAE917B2}" presName="hierChild5" presStyleCnt="0"/>
      <dgm:spPr/>
    </dgm:pt>
    <dgm:pt modelId="{AB527A79-EC92-44AB-8974-08788BD02EE3}" type="pres">
      <dgm:prSet presAssocID="{C49CF9A8-B7BE-4055-A83A-05E2C0D79A46}" presName="Name28" presStyleLbl="parChTrans1D2" presStyleIdx="1" presStyleCnt="4"/>
      <dgm:spPr/>
    </dgm:pt>
    <dgm:pt modelId="{4A7B2EFB-2926-434E-8683-C9C5D23BF925}" type="pres">
      <dgm:prSet presAssocID="{1329792C-DD56-473C-9DCA-BF7501317DC1}" presName="hierRoot2" presStyleCnt="0">
        <dgm:presLayoutVars>
          <dgm:hierBranch val="init"/>
        </dgm:presLayoutVars>
      </dgm:prSet>
      <dgm:spPr/>
    </dgm:pt>
    <dgm:pt modelId="{914BFE7C-66E2-4AD7-BC46-3453AC34A8C1}" type="pres">
      <dgm:prSet presAssocID="{1329792C-DD56-473C-9DCA-BF7501317DC1}" presName="rootComposite2" presStyleCnt="0"/>
      <dgm:spPr/>
    </dgm:pt>
    <dgm:pt modelId="{994A47B8-0A7E-4ADD-A18C-476333FDB68C}" type="pres">
      <dgm:prSet presAssocID="{1329792C-DD56-473C-9DCA-BF7501317DC1}" presName="rootText2" presStyleLbl="alignAcc1" presStyleIdx="0" presStyleCnt="0">
        <dgm:presLayoutVars>
          <dgm:chPref val="3"/>
        </dgm:presLayoutVars>
      </dgm:prSet>
      <dgm:spPr/>
    </dgm:pt>
    <dgm:pt modelId="{C3A298C4-7C7D-46C8-87AB-7AF73F0E0C82}" type="pres">
      <dgm:prSet presAssocID="{1329792C-DD56-473C-9DCA-BF7501317DC1}" presName="topArc2" presStyleLbl="parChTrans1D1" presStyleIdx="4" presStyleCnt="10"/>
      <dgm:spPr/>
    </dgm:pt>
    <dgm:pt modelId="{5415B13B-A78F-4876-97CD-81656EB78DA6}" type="pres">
      <dgm:prSet presAssocID="{1329792C-DD56-473C-9DCA-BF7501317DC1}" presName="bottomArc2" presStyleLbl="parChTrans1D1" presStyleIdx="5" presStyleCnt="10"/>
      <dgm:spPr/>
    </dgm:pt>
    <dgm:pt modelId="{80254998-7936-4C0F-B743-3AE24307CA92}" type="pres">
      <dgm:prSet presAssocID="{1329792C-DD56-473C-9DCA-BF7501317DC1}" presName="topConnNode2" presStyleLbl="node2" presStyleIdx="0" presStyleCnt="0"/>
      <dgm:spPr/>
    </dgm:pt>
    <dgm:pt modelId="{54BA9E29-E17A-45F1-B70D-39CD22E0A08B}" type="pres">
      <dgm:prSet presAssocID="{1329792C-DD56-473C-9DCA-BF7501317DC1}" presName="hierChild4" presStyleCnt="0"/>
      <dgm:spPr/>
    </dgm:pt>
    <dgm:pt modelId="{CC11C6E0-6ED0-4186-AD7C-683C5E579EFB}" type="pres">
      <dgm:prSet presAssocID="{1329792C-DD56-473C-9DCA-BF7501317DC1}" presName="hierChild5" presStyleCnt="0"/>
      <dgm:spPr/>
    </dgm:pt>
    <dgm:pt modelId="{CDAC3A3B-52AD-4CCB-A827-5270C7FC19FE}" type="pres">
      <dgm:prSet presAssocID="{4DEAB679-D831-4901-AB31-066FF580F712}" presName="Name28" presStyleLbl="parChTrans1D2" presStyleIdx="2" presStyleCnt="4"/>
      <dgm:spPr/>
    </dgm:pt>
    <dgm:pt modelId="{98690CAC-5511-47BF-841A-B3E492D9EFB4}" type="pres">
      <dgm:prSet presAssocID="{3CCAE699-AA5B-43A3-97C4-321E12724BBF}" presName="hierRoot2" presStyleCnt="0">
        <dgm:presLayoutVars>
          <dgm:hierBranch val="init"/>
        </dgm:presLayoutVars>
      </dgm:prSet>
      <dgm:spPr/>
    </dgm:pt>
    <dgm:pt modelId="{0D571514-5555-4E1B-8F7C-9A8CEB512D63}" type="pres">
      <dgm:prSet presAssocID="{3CCAE699-AA5B-43A3-97C4-321E12724BBF}" presName="rootComposite2" presStyleCnt="0"/>
      <dgm:spPr/>
    </dgm:pt>
    <dgm:pt modelId="{BAE0A5C1-DF69-416D-99E1-46E7809C94C7}" type="pres">
      <dgm:prSet presAssocID="{3CCAE699-AA5B-43A3-97C4-321E12724BBF}" presName="rootText2" presStyleLbl="alignAcc1" presStyleIdx="0" presStyleCnt="0">
        <dgm:presLayoutVars>
          <dgm:chPref val="3"/>
        </dgm:presLayoutVars>
      </dgm:prSet>
      <dgm:spPr/>
    </dgm:pt>
    <dgm:pt modelId="{A8BCBBD0-F7D3-4E7F-86C0-E6A7D7AC1C8F}" type="pres">
      <dgm:prSet presAssocID="{3CCAE699-AA5B-43A3-97C4-321E12724BBF}" presName="topArc2" presStyleLbl="parChTrans1D1" presStyleIdx="6" presStyleCnt="10"/>
      <dgm:spPr/>
    </dgm:pt>
    <dgm:pt modelId="{AA017C08-2831-4C6F-ACBB-C804527594FA}" type="pres">
      <dgm:prSet presAssocID="{3CCAE699-AA5B-43A3-97C4-321E12724BBF}" presName="bottomArc2" presStyleLbl="parChTrans1D1" presStyleIdx="7" presStyleCnt="10"/>
      <dgm:spPr/>
    </dgm:pt>
    <dgm:pt modelId="{506C95D3-5118-41A0-956F-7D3B5FA1866D}" type="pres">
      <dgm:prSet presAssocID="{3CCAE699-AA5B-43A3-97C4-321E12724BBF}" presName="topConnNode2" presStyleLbl="node2" presStyleIdx="0" presStyleCnt="0"/>
      <dgm:spPr/>
    </dgm:pt>
    <dgm:pt modelId="{2D82DBEE-F837-4CA1-AAC9-F5B5DC474320}" type="pres">
      <dgm:prSet presAssocID="{3CCAE699-AA5B-43A3-97C4-321E12724BBF}" presName="hierChild4" presStyleCnt="0"/>
      <dgm:spPr/>
    </dgm:pt>
    <dgm:pt modelId="{2DC7E67F-04D8-49E0-9A89-9C4A3E57D7D7}" type="pres">
      <dgm:prSet presAssocID="{3CCAE699-AA5B-43A3-97C4-321E12724BBF}" presName="hierChild5" presStyleCnt="0"/>
      <dgm:spPr/>
    </dgm:pt>
    <dgm:pt modelId="{6F3CF4D4-A27E-4B7A-8CC7-0BA3971F7BBE}" type="pres">
      <dgm:prSet presAssocID="{A310A976-5561-4043-BEAC-16C393643CA8}" presName="Name28" presStyleLbl="parChTrans1D2" presStyleIdx="3" presStyleCnt="4"/>
      <dgm:spPr/>
    </dgm:pt>
    <dgm:pt modelId="{CD00CBB6-CD44-42CC-8885-D8DD28402267}" type="pres">
      <dgm:prSet presAssocID="{9F8FA4DA-57DC-4686-831B-A75D239871A2}" presName="hierRoot2" presStyleCnt="0">
        <dgm:presLayoutVars>
          <dgm:hierBranch val="init"/>
        </dgm:presLayoutVars>
      </dgm:prSet>
      <dgm:spPr/>
    </dgm:pt>
    <dgm:pt modelId="{93BF4E3E-91AE-46D6-9FF9-95B44F458358}" type="pres">
      <dgm:prSet presAssocID="{9F8FA4DA-57DC-4686-831B-A75D239871A2}" presName="rootComposite2" presStyleCnt="0"/>
      <dgm:spPr/>
    </dgm:pt>
    <dgm:pt modelId="{CBE72120-865D-4208-85DC-279C10ABFE7A}" type="pres">
      <dgm:prSet presAssocID="{9F8FA4DA-57DC-4686-831B-A75D239871A2}" presName="rootText2" presStyleLbl="alignAcc1" presStyleIdx="0" presStyleCnt="0">
        <dgm:presLayoutVars>
          <dgm:chPref val="3"/>
        </dgm:presLayoutVars>
      </dgm:prSet>
      <dgm:spPr/>
    </dgm:pt>
    <dgm:pt modelId="{F6D5A312-0551-4EB9-B4A9-3279C5A8BF2A}" type="pres">
      <dgm:prSet presAssocID="{9F8FA4DA-57DC-4686-831B-A75D239871A2}" presName="topArc2" presStyleLbl="parChTrans1D1" presStyleIdx="8" presStyleCnt="10"/>
      <dgm:spPr/>
    </dgm:pt>
    <dgm:pt modelId="{7277BC19-8C3A-4596-B4EF-E8D9E9822364}" type="pres">
      <dgm:prSet presAssocID="{9F8FA4DA-57DC-4686-831B-A75D239871A2}" presName="bottomArc2" presStyleLbl="parChTrans1D1" presStyleIdx="9" presStyleCnt="10"/>
      <dgm:spPr/>
    </dgm:pt>
    <dgm:pt modelId="{8B8BB64F-D028-4BA8-8AE9-51165FB09A9E}" type="pres">
      <dgm:prSet presAssocID="{9F8FA4DA-57DC-4686-831B-A75D239871A2}" presName="topConnNode2" presStyleLbl="node2" presStyleIdx="0" presStyleCnt="0"/>
      <dgm:spPr/>
    </dgm:pt>
    <dgm:pt modelId="{03CAF421-6C8D-49E5-9698-FB70DF75DFF5}" type="pres">
      <dgm:prSet presAssocID="{9F8FA4DA-57DC-4686-831B-A75D239871A2}" presName="hierChild4" presStyleCnt="0"/>
      <dgm:spPr/>
    </dgm:pt>
    <dgm:pt modelId="{E057B410-B507-4B80-9798-3EDB36C2DD0B}" type="pres">
      <dgm:prSet presAssocID="{9F8FA4DA-57DC-4686-831B-A75D239871A2}" presName="hierChild5" presStyleCnt="0"/>
      <dgm:spPr/>
    </dgm:pt>
    <dgm:pt modelId="{93490ABA-DD2E-40FE-AA48-48CD3988B62E}" type="pres">
      <dgm:prSet presAssocID="{D5248B01-8D76-401A-8A36-E7BCA299BC0D}" presName="hierChild3" presStyleCnt="0"/>
      <dgm:spPr/>
    </dgm:pt>
  </dgm:ptLst>
  <dgm:cxnLst>
    <dgm:cxn modelId="{4C9DAF0E-DD3C-450C-AD61-AB375CCB44EA}" srcId="{D5248B01-8D76-401A-8A36-E7BCA299BC0D}" destId="{9F8FA4DA-57DC-4686-831B-A75D239871A2}" srcOrd="3" destOrd="0" parTransId="{A310A976-5561-4043-BEAC-16C393643CA8}" sibTransId="{93FA02CE-8267-458C-85B6-6D7FB4D63678}"/>
    <dgm:cxn modelId="{16A5C91E-D922-42CC-90F9-0BDF6FB0BA49}" type="presOf" srcId="{9F8FA4DA-57DC-4686-831B-A75D239871A2}" destId="{CBE72120-865D-4208-85DC-279C10ABFE7A}" srcOrd="0" destOrd="0" presId="urn:microsoft.com/office/officeart/2008/layout/HalfCircleOrganizationChart"/>
    <dgm:cxn modelId="{FF31CF26-3929-4DC5-9948-83DF91B403B8}" type="presOf" srcId="{9F8FA4DA-57DC-4686-831B-A75D239871A2}" destId="{8B8BB64F-D028-4BA8-8AE9-51165FB09A9E}" srcOrd="1" destOrd="0" presId="urn:microsoft.com/office/officeart/2008/layout/HalfCircleOrganizationChart"/>
    <dgm:cxn modelId="{20D0E641-D840-4148-B380-03FEBB928A5C}" type="presOf" srcId="{3CCAE699-AA5B-43A3-97C4-321E12724BBF}" destId="{BAE0A5C1-DF69-416D-99E1-46E7809C94C7}" srcOrd="0" destOrd="0" presId="urn:microsoft.com/office/officeart/2008/layout/HalfCircleOrganizationChart"/>
    <dgm:cxn modelId="{9FEDA94A-61EA-4DDA-9787-13DC074CC3A5}" type="presOf" srcId="{A310A976-5561-4043-BEAC-16C393643CA8}" destId="{6F3CF4D4-A27E-4B7A-8CC7-0BA3971F7BBE}" srcOrd="0" destOrd="0" presId="urn:microsoft.com/office/officeart/2008/layout/HalfCircleOrganizationChart"/>
    <dgm:cxn modelId="{8CDBE76C-E4F5-4600-BD3C-00721F5AD8CC}" type="presOf" srcId="{4DEAB679-D831-4901-AB31-066FF580F712}" destId="{CDAC3A3B-52AD-4CCB-A827-5270C7FC19FE}" srcOrd="0" destOrd="0" presId="urn:microsoft.com/office/officeart/2008/layout/HalfCircleOrganizationChart"/>
    <dgm:cxn modelId="{0981B66F-4E5E-4A5F-BD69-BD63CDC61ED2}" type="presOf" srcId="{3CCAE699-AA5B-43A3-97C4-321E12724BBF}" destId="{506C95D3-5118-41A0-956F-7D3B5FA1866D}" srcOrd="1" destOrd="0" presId="urn:microsoft.com/office/officeart/2008/layout/HalfCircleOrganizationChart"/>
    <dgm:cxn modelId="{EDDD1E8E-50B2-4F3D-9D93-C67109FD3A5F}" type="presOf" srcId="{C49CF9A8-B7BE-4055-A83A-05E2C0D79A46}" destId="{AB527A79-EC92-44AB-8974-08788BD02EE3}" srcOrd="0" destOrd="0" presId="urn:microsoft.com/office/officeart/2008/layout/HalfCircleOrganizationChart"/>
    <dgm:cxn modelId="{4FB81994-DBBA-4A78-843C-FFFD245A56A2}" type="presOf" srcId="{B8EF085E-B04E-42C2-AFF1-19A100174F8A}" destId="{178C09A3-72D4-4618-ABAC-F9E7F16465FE}" srcOrd="0" destOrd="0" presId="urn:microsoft.com/office/officeart/2008/layout/HalfCircleOrganizationChart"/>
    <dgm:cxn modelId="{28432B9A-8B03-4728-A2CB-EEE66A6F890A}" type="presOf" srcId="{1329792C-DD56-473C-9DCA-BF7501317DC1}" destId="{80254998-7936-4C0F-B743-3AE24307CA92}" srcOrd="1" destOrd="0" presId="urn:microsoft.com/office/officeart/2008/layout/HalfCircleOrganizationChart"/>
    <dgm:cxn modelId="{9996D89E-C60B-4279-8676-7DBB9746D547}" srcId="{D5248B01-8D76-401A-8A36-E7BCA299BC0D}" destId="{3CCAE699-AA5B-43A3-97C4-321E12724BBF}" srcOrd="2" destOrd="0" parTransId="{4DEAB679-D831-4901-AB31-066FF580F712}" sibTransId="{71F8F12F-5972-4912-B576-2C4CA6B7600F}"/>
    <dgm:cxn modelId="{9792C0B5-F73A-4783-A955-1B36584E141A}" type="presOf" srcId="{D863304D-FC6D-4C79-B19D-7182CAE917B2}" destId="{C4761800-911F-4E52-B0C6-8B92AC099E88}" srcOrd="0" destOrd="0" presId="urn:microsoft.com/office/officeart/2008/layout/HalfCircleOrganizationChart"/>
    <dgm:cxn modelId="{6E338ABE-ED4A-43DE-951C-6A3B1B2F627F}" type="presOf" srcId="{4CA82D20-B2CF-4BFB-80B7-17D7148402DF}" destId="{A327335A-9651-49E8-BC3B-87D783F8C6B1}" srcOrd="0" destOrd="0" presId="urn:microsoft.com/office/officeart/2008/layout/HalfCircleOrganizationChart"/>
    <dgm:cxn modelId="{C8A588CC-04EB-4486-AB45-E37905D0CF01}" type="presOf" srcId="{D863304D-FC6D-4C79-B19D-7182CAE917B2}" destId="{82862708-D03B-4CCA-956D-2AF3B7875BA1}" srcOrd="1" destOrd="0" presId="urn:microsoft.com/office/officeart/2008/layout/HalfCircleOrganizationChart"/>
    <dgm:cxn modelId="{643B08DE-80D0-4CF4-ACC2-AA21877C9893}" type="presOf" srcId="{D5248B01-8D76-401A-8A36-E7BCA299BC0D}" destId="{6D11CAB7-5292-4CCD-BE98-4CBC62B2CF28}" srcOrd="0" destOrd="0" presId="urn:microsoft.com/office/officeart/2008/layout/HalfCircleOrganizationChart"/>
    <dgm:cxn modelId="{368D2CE2-87AC-4204-B742-6E29FB21D08D}" type="presOf" srcId="{D5248B01-8D76-401A-8A36-E7BCA299BC0D}" destId="{1E820C56-4F0A-4CC9-8E39-08015D6F4186}" srcOrd="1" destOrd="0" presId="urn:microsoft.com/office/officeart/2008/layout/HalfCircleOrganizationChart"/>
    <dgm:cxn modelId="{3DD621EA-08B8-448E-A76E-8BE73369FE2D}" srcId="{B8EF085E-B04E-42C2-AFF1-19A100174F8A}" destId="{D5248B01-8D76-401A-8A36-E7BCA299BC0D}" srcOrd="0" destOrd="0" parTransId="{7A7FACC9-E9CF-43D4-819E-92FF62187661}" sibTransId="{9688690E-153D-4A72-AD65-1DED09299CBD}"/>
    <dgm:cxn modelId="{3AEF81F0-0F9A-4581-A6C4-463B24E4A20D}" type="presOf" srcId="{1329792C-DD56-473C-9DCA-BF7501317DC1}" destId="{994A47B8-0A7E-4ADD-A18C-476333FDB68C}" srcOrd="0" destOrd="0" presId="urn:microsoft.com/office/officeart/2008/layout/HalfCircleOrganizationChart"/>
    <dgm:cxn modelId="{7FEB7AFA-DFDE-45C4-9484-9F74910351E3}" srcId="{D5248B01-8D76-401A-8A36-E7BCA299BC0D}" destId="{1329792C-DD56-473C-9DCA-BF7501317DC1}" srcOrd="1" destOrd="0" parTransId="{C49CF9A8-B7BE-4055-A83A-05E2C0D79A46}" sibTransId="{4141EBA7-1613-416E-B052-7DA54E43C622}"/>
    <dgm:cxn modelId="{779E99FA-C02F-4760-BC5F-7086C13EB863}" srcId="{D5248B01-8D76-401A-8A36-E7BCA299BC0D}" destId="{D863304D-FC6D-4C79-B19D-7182CAE917B2}" srcOrd="0" destOrd="0" parTransId="{4CA82D20-B2CF-4BFB-80B7-17D7148402DF}" sibTransId="{722EAE80-70B8-4252-81FF-B48182AF56DC}"/>
    <dgm:cxn modelId="{66566166-AB65-43BB-8A51-A4C3600C7C80}" type="presParOf" srcId="{178C09A3-72D4-4618-ABAC-F9E7F16465FE}" destId="{27C8F30B-3666-4BFC-9B02-4450623E3B8A}" srcOrd="0" destOrd="0" presId="urn:microsoft.com/office/officeart/2008/layout/HalfCircleOrganizationChart"/>
    <dgm:cxn modelId="{5ABDD5E8-2998-47F1-840E-0787305BD4B8}" type="presParOf" srcId="{27C8F30B-3666-4BFC-9B02-4450623E3B8A}" destId="{D0157198-3C57-48A0-A4E1-DAC22B8255BE}" srcOrd="0" destOrd="0" presId="urn:microsoft.com/office/officeart/2008/layout/HalfCircleOrganizationChart"/>
    <dgm:cxn modelId="{2AC2B9CE-E043-45D9-AEB6-EC1990C7544B}" type="presParOf" srcId="{D0157198-3C57-48A0-A4E1-DAC22B8255BE}" destId="{6D11CAB7-5292-4CCD-BE98-4CBC62B2CF28}" srcOrd="0" destOrd="0" presId="urn:microsoft.com/office/officeart/2008/layout/HalfCircleOrganizationChart"/>
    <dgm:cxn modelId="{09BB9A4D-57F5-4230-80BE-09CA0246DBCD}" type="presParOf" srcId="{D0157198-3C57-48A0-A4E1-DAC22B8255BE}" destId="{5691B75D-7C93-4164-8280-4D1C3CA45369}" srcOrd="1" destOrd="0" presId="urn:microsoft.com/office/officeart/2008/layout/HalfCircleOrganizationChart"/>
    <dgm:cxn modelId="{CAE74B85-AE10-4F52-81D6-E1BDD5707933}" type="presParOf" srcId="{D0157198-3C57-48A0-A4E1-DAC22B8255BE}" destId="{B48585D2-F7B8-443D-BE95-FC97B274E7B5}" srcOrd="2" destOrd="0" presId="urn:microsoft.com/office/officeart/2008/layout/HalfCircleOrganizationChart"/>
    <dgm:cxn modelId="{C7C813E5-C1E4-497A-BE0D-4D1929385D6F}" type="presParOf" srcId="{D0157198-3C57-48A0-A4E1-DAC22B8255BE}" destId="{1E820C56-4F0A-4CC9-8E39-08015D6F4186}" srcOrd="3" destOrd="0" presId="urn:microsoft.com/office/officeart/2008/layout/HalfCircleOrganizationChart"/>
    <dgm:cxn modelId="{DD45495C-EEFB-4AB2-89FC-F1C8BF0A0872}" type="presParOf" srcId="{27C8F30B-3666-4BFC-9B02-4450623E3B8A}" destId="{F1A0D73C-F4E9-4488-9334-3B7F3D88F0DD}" srcOrd="1" destOrd="0" presId="urn:microsoft.com/office/officeart/2008/layout/HalfCircleOrganizationChart"/>
    <dgm:cxn modelId="{9F50D3C2-EDDD-4B2A-8274-6E60CF1BB777}" type="presParOf" srcId="{F1A0D73C-F4E9-4488-9334-3B7F3D88F0DD}" destId="{A327335A-9651-49E8-BC3B-87D783F8C6B1}" srcOrd="0" destOrd="0" presId="urn:microsoft.com/office/officeart/2008/layout/HalfCircleOrganizationChart"/>
    <dgm:cxn modelId="{05332AD7-20D6-4197-BE7A-8D94E00BDE48}" type="presParOf" srcId="{F1A0D73C-F4E9-4488-9334-3B7F3D88F0DD}" destId="{1B3725B5-71BE-4A84-A5CE-4F7EB5164F08}" srcOrd="1" destOrd="0" presId="urn:microsoft.com/office/officeart/2008/layout/HalfCircleOrganizationChart"/>
    <dgm:cxn modelId="{1E756129-C046-48DC-82F2-98B4E19EDBC9}" type="presParOf" srcId="{1B3725B5-71BE-4A84-A5CE-4F7EB5164F08}" destId="{D2649B4A-80B7-45DC-9994-3D06F2C42434}" srcOrd="0" destOrd="0" presId="urn:microsoft.com/office/officeart/2008/layout/HalfCircleOrganizationChart"/>
    <dgm:cxn modelId="{B96833DA-556B-444E-A959-FBAB450704CC}" type="presParOf" srcId="{D2649B4A-80B7-45DC-9994-3D06F2C42434}" destId="{C4761800-911F-4E52-B0C6-8B92AC099E88}" srcOrd="0" destOrd="0" presId="urn:microsoft.com/office/officeart/2008/layout/HalfCircleOrganizationChart"/>
    <dgm:cxn modelId="{81E484D8-9B45-43CF-8E52-D4BAA3FAF67D}" type="presParOf" srcId="{D2649B4A-80B7-45DC-9994-3D06F2C42434}" destId="{60A1BB76-D158-44D6-8316-45303C8EE7AA}" srcOrd="1" destOrd="0" presId="urn:microsoft.com/office/officeart/2008/layout/HalfCircleOrganizationChart"/>
    <dgm:cxn modelId="{923A0F0D-C787-4228-9B01-E3AFC5F852D1}" type="presParOf" srcId="{D2649B4A-80B7-45DC-9994-3D06F2C42434}" destId="{445A69BF-5E10-484E-9842-70DC1559F34C}" srcOrd="2" destOrd="0" presId="urn:microsoft.com/office/officeart/2008/layout/HalfCircleOrganizationChart"/>
    <dgm:cxn modelId="{B65B12A8-A02F-46CA-A4BB-11B8F042557F}" type="presParOf" srcId="{D2649B4A-80B7-45DC-9994-3D06F2C42434}" destId="{82862708-D03B-4CCA-956D-2AF3B7875BA1}" srcOrd="3" destOrd="0" presId="urn:microsoft.com/office/officeart/2008/layout/HalfCircleOrganizationChart"/>
    <dgm:cxn modelId="{0EF9E9F7-1CF6-480A-942D-FCB999141F7B}" type="presParOf" srcId="{1B3725B5-71BE-4A84-A5CE-4F7EB5164F08}" destId="{3F26DA62-BD4E-450D-B0B1-DBF6908F97BB}" srcOrd="1" destOrd="0" presId="urn:microsoft.com/office/officeart/2008/layout/HalfCircleOrganizationChart"/>
    <dgm:cxn modelId="{6B59503A-34DE-4FDA-A518-5BACC839C9AF}" type="presParOf" srcId="{1B3725B5-71BE-4A84-A5CE-4F7EB5164F08}" destId="{6647BFF0-5C8A-4279-B1AD-9B9E50DFF3A5}" srcOrd="2" destOrd="0" presId="urn:microsoft.com/office/officeart/2008/layout/HalfCircleOrganizationChart"/>
    <dgm:cxn modelId="{5820CCB3-D7B9-4218-8E68-50F3C21A86EC}" type="presParOf" srcId="{F1A0D73C-F4E9-4488-9334-3B7F3D88F0DD}" destId="{AB527A79-EC92-44AB-8974-08788BD02EE3}" srcOrd="2" destOrd="0" presId="urn:microsoft.com/office/officeart/2008/layout/HalfCircleOrganizationChart"/>
    <dgm:cxn modelId="{9214A82F-B1FC-4805-9484-DB88A68234F2}" type="presParOf" srcId="{F1A0D73C-F4E9-4488-9334-3B7F3D88F0DD}" destId="{4A7B2EFB-2926-434E-8683-C9C5D23BF925}" srcOrd="3" destOrd="0" presId="urn:microsoft.com/office/officeart/2008/layout/HalfCircleOrganizationChart"/>
    <dgm:cxn modelId="{14B24DA9-82B2-4786-8F6A-E3A6FF0F90C8}" type="presParOf" srcId="{4A7B2EFB-2926-434E-8683-C9C5D23BF925}" destId="{914BFE7C-66E2-4AD7-BC46-3453AC34A8C1}" srcOrd="0" destOrd="0" presId="urn:microsoft.com/office/officeart/2008/layout/HalfCircleOrganizationChart"/>
    <dgm:cxn modelId="{F29564ED-EC10-46FD-A045-BB7042443770}" type="presParOf" srcId="{914BFE7C-66E2-4AD7-BC46-3453AC34A8C1}" destId="{994A47B8-0A7E-4ADD-A18C-476333FDB68C}" srcOrd="0" destOrd="0" presId="urn:microsoft.com/office/officeart/2008/layout/HalfCircleOrganizationChart"/>
    <dgm:cxn modelId="{29364197-4335-47CB-9D0F-A61F368EDDD2}" type="presParOf" srcId="{914BFE7C-66E2-4AD7-BC46-3453AC34A8C1}" destId="{C3A298C4-7C7D-46C8-87AB-7AF73F0E0C82}" srcOrd="1" destOrd="0" presId="urn:microsoft.com/office/officeart/2008/layout/HalfCircleOrganizationChart"/>
    <dgm:cxn modelId="{108EC61C-15A2-4C1C-969A-ACAA3B86F7A2}" type="presParOf" srcId="{914BFE7C-66E2-4AD7-BC46-3453AC34A8C1}" destId="{5415B13B-A78F-4876-97CD-81656EB78DA6}" srcOrd="2" destOrd="0" presId="urn:microsoft.com/office/officeart/2008/layout/HalfCircleOrganizationChart"/>
    <dgm:cxn modelId="{0591D305-5C41-4067-8787-9E3454EC461C}" type="presParOf" srcId="{914BFE7C-66E2-4AD7-BC46-3453AC34A8C1}" destId="{80254998-7936-4C0F-B743-3AE24307CA92}" srcOrd="3" destOrd="0" presId="urn:microsoft.com/office/officeart/2008/layout/HalfCircleOrganizationChart"/>
    <dgm:cxn modelId="{804CB8BD-5666-4267-A8CA-C92906C0DFEE}" type="presParOf" srcId="{4A7B2EFB-2926-434E-8683-C9C5D23BF925}" destId="{54BA9E29-E17A-45F1-B70D-39CD22E0A08B}" srcOrd="1" destOrd="0" presId="urn:microsoft.com/office/officeart/2008/layout/HalfCircleOrganizationChart"/>
    <dgm:cxn modelId="{B9BCB84F-4E50-4499-A7B8-8B2CF1FED67E}" type="presParOf" srcId="{4A7B2EFB-2926-434E-8683-C9C5D23BF925}" destId="{CC11C6E0-6ED0-4186-AD7C-683C5E579EFB}" srcOrd="2" destOrd="0" presId="urn:microsoft.com/office/officeart/2008/layout/HalfCircleOrganizationChart"/>
    <dgm:cxn modelId="{58071EF4-E3D6-430C-AE85-1DCD55E948EA}" type="presParOf" srcId="{F1A0D73C-F4E9-4488-9334-3B7F3D88F0DD}" destId="{CDAC3A3B-52AD-4CCB-A827-5270C7FC19FE}" srcOrd="4" destOrd="0" presId="urn:microsoft.com/office/officeart/2008/layout/HalfCircleOrganizationChart"/>
    <dgm:cxn modelId="{952988A4-3E30-4109-BCC4-817B2AC6509E}" type="presParOf" srcId="{F1A0D73C-F4E9-4488-9334-3B7F3D88F0DD}" destId="{98690CAC-5511-47BF-841A-B3E492D9EFB4}" srcOrd="5" destOrd="0" presId="urn:microsoft.com/office/officeart/2008/layout/HalfCircleOrganizationChart"/>
    <dgm:cxn modelId="{DDE05622-BFCA-4CCF-BEFA-84181DB2C3B0}" type="presParOf" srcId="{98690CAC-5511-47BF-841A-B3E492D9EFB4}" destId="{0D571514-5555-4E1B-8F7C-9A8CEB512D63}" srcOrd="0" destOrd="0" presId="urn:microsoft.com/office/officeart/2008/layout/HalfCircleOrganizationChart"/>
    <dgm:cxn modelId="{10613682-B3D6-4167-9F28-681EE0CB5DDC}" type="presParOf" srcId="{0D571514-5555-4E1B-8F7C-9A8CEB512D63}" destId="{BAE0A5C1-DF69-416D-99E1-46E7809C94C7}" srcOrd="0" destOrd="0" presId="urn:microsoft.com/office/officeart/2008/layout/HalfCircleOrganizationChart"/>
    <dgm:cxn modelId="{476E52F7-AA96-412A-A735-D4E2ECEA7CF5}" type="presParOf" srcId="{0D571514-5555-4E1B-8F7C-9A8CEB512D63}" destId="{A8BCBBD0-F7D3-4E7F-86C0-E6A7D7AC1C8F}" srcOrd="1" destOrd="0" presId="urn:microsoft.com/office/officeart/2008/layout/HalfCircleOrganizationChart"/>
    <dgm:cxn modelId="{7CE74BE8-DEBC-4274-B6AC-4BA944614581}" type="presParOf" srcId="{0D571514-5555-4E1B-8F7C-9A8CEB512D63}" destId="{AA017C08-2831-4C6F-ACBB-C804527594FA}" srcOrd="2" destOrd="0" presId="urn:microsoft.com/office/officeart/2008/layout/HalfCircleOrganizationChart"/>
    <dgm:cxn modelId="{FD454A58-A62A-43C0-B1BD-291871AB7F69}" type="presParOf" srcId="{0D571514-5555-4E1B-8F7C-9A8CEB512D63}" destId="{506C95D3-5118-41A0-956F-7D3B5FA1866D}" srcOrd="3" destOrd="0" presId="urn:microsoft.com/office/officeart/2008/layout/HalfCircleOrganizationChart"/>
    <dgm:cxn modelId="{C1F8A80F-E106-4BB5-96ED-DA08DB8151D5}" type="presParOf" srcId="{98690CAC-5511-47BF-841A-B3E492D9EFB4}" destId="{2D82DBEE-F837-4CA1-AAC9-F5B5DC474320}" srcOrd="1" destOrd="0" presId="urn:microsoft.com/office/officeart/2008/layout/HalfCircleOrganizationChart"/>
    <dgm:cxn modelId="{7A0A3AD1-4438-4F98-BED7-050CD48A9D2D}" type="presParOf" srcId="{98690CAC-5511-47BF-841A-B3E492D9EFB4}" destId="{2DC7E67F-04D8-49E0-9A89-9C4A3E57D7D7}" srcOrd="2" destOrd="0" presId="urn:microsoft.com/office/officeart/2008/layout/HalfCircleOrganizationChart"/>
    <dgm:cxn modelId="{B7DCA7D0-518F-4EFF-8A96-42F9E1FAC425}" type="presParOf" srcId="{F1A0D73C-F4E9-4488-9334-3B7F3D88F0DD}" destId="{6F3CF4D4-A27E-4B7A-8CC7-0BA3971F7BBE}" srcOrd="6" destOrd="0" presId="urn:microsoft.com/office/officeart/2008/layout/HalfCircleOrganizationChart"/>
    <dgm:cxn modelId="{1A355F27-FF8C-41D1-B2A1-86074CF18F2B}" type="presParOf" srcId="{F1A0D73C-F4E9-4488-9334-3B7F3D88F0DD}" destId="{CD00CBB6-CD44-42CC-8885-D8DD28402267}" srcOrd="7" destOrd="0" presId="urn:microsoft.com/office/officeart/2008/layout/HalfCircleOrganizationChart"/>
    <dgm:cxn modelId="{3972D486-5C2F-4EEC-94AE-70BAD63671E2}" type="presParOf" srcId="{CD00CBB6-CD44-42CC-8885-D8DD28402267}" destId="{93BF4E3E-91AE-46D6-9FF9-95B44F458358}" srcOrd="0" destOrd="0" presId="urn:microsoft.com/office/officeart/2008/layout/HalfCircleOrganizationChart"/>
    <dgm:cxn modelId="{E08693BC-1C33-4FA4-A734-6EBB174C0244}" type="presParOf" srcId="{93BF4E3E-91AE-46D6-9FF9-95B44F458358}" destId="{CBE72120-865D-4208-85DC-279C10ABFE7A}" srcOrd="0" destOrd="0" presId="urn:microsoft.com/office/officeart/2008/layout/HalfCircleOrganizationChart"/>
    <dgm:cxn modelId="{8301492F-13E4-408F-940B-7F3C5EFA4B9C}" type="presParOf" srcId="{93BF4E3E-91AE-46D6-9FF9-95B44F458358}" destId="{F6D5A312-0551-4EB9-B4A9-3279C5A8BF2A}" srcOrd="1" destOrd="0" presId="urn:microsoft.com/office/officeart/2008/layout/HalfCircleOrganizationChart"/>
    <dgm:cxn modelId="{4EC52717-492D-498F-81B3-37204DECE506}" type="presParOf" srcId="{93BF4E3E-91AE-46D6-9FF9-95B44F458358}" destId="{7277BC19-8C3A-4596-B4EF-E8D9E9822364}" srcOrd="2" destOrd="0" presId="urn:microsoft.com/office/officeart/2008/layout/HalfCircleOrganizationChart"/>
    <dgm:cxn modelId="{CF356000-0AA9-4949-A762-0284D5FD9E45}" type="presParOf" srcId="{93BF4E3E-91AE-46D6-9FF9-95B44F458358}" destId="{8B8BB64F-D028-4BA8-8AE9-51165FB09A9E}" srcOrd="3" destOrd="0" presId="urn:microsoft.com/office/officeart/2008/layout/HalfCircleOrganizationChart"/>
    <dgm:cxn modelId="{A28E832C-ECA8-4837-8B41-AA3A74944409}" type="presParOf" srcId="{CD00CBB6-CD44-42CC-8885-D8DD28402267}" destId="{03CAF421-6C8D-49E5-9698-FB70DF75DFF5}" srcOrd="1" destOrd="0" presId="urn:microsoft.com/office/officeart/2008/layout/HalfCircleOrganizationChart"/>
    <dgm:cxn modelId="{83679C50-251D-4BA7-B81D-6DF450DB44E5}" type="presParOf" srcId="{CD00CBB6-CD44-42CC-8885-D8DD28402267}" destId="{E057B410-B507-4B80-9798-3EDB36C2DD0B}" srcOrd="2" destOrd="0" presId="urn:microsoft.com/office/officeart/2008/layout/HalfCircleOrganizationChart"/>
    <dgm:cxn modelId="{B84422E1-33C2-45BD-8D67-174227C42217}" type="presParOf" srcId="{27C8F30B-3666-4BFC-9B02-4450623E3B8A}" destId="{93490ABA-DD2E-40FE-AA48-48CD3988B62E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323A31-613D-4382-961B-A1B6AD9B3CD2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D8E061B-13F1-402F-AE26-279273FA188F}">
      <dgm:prSet phldrT="[Texte]"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</a:rPr>
            <a:t>Phase 1 </a:t>
          </a:r>
        </a:p>
        <a:p>
          <a:r>
            <a:rPr lang="fr-FR" sz="2000" b="1" dirty="0">
              <a:latin typeface="Arial" panose="020B0604020202020204" pitchFamily="34" charset="0"/>
            </a:rPr>
            <a:t>Préparer le projet</a:t>
          </a:r>
          <a:endParaRPr lang="fr-FR" sz="2000" dirty="0"/>
        </a:p>
      </dgm:t>
    </dgm:pt>
    <dgm:pt modelId="{464BDDE5-C132-4543-916F-363BE5544704}" type="parTrans" cxnId="{F14399E7-CF9D-412A-A651-002CA25C83E5}">
      <dgm:prSet/>
      <dgm:spPr/>
      <dgm:t>
        <a:bodyPr/>
        <a:lstStyle/>
        <a:p>
          <a:endParaRPr lang="fr-FR"/>
        </a:p>
      </dgm:t>
    </dgm:pt>
    <dgm:pt modelId="{854A771F-F80F-4474-9550-078C4C6FA886}" type="sibTrans" cxnId="{F14399E7-CF9D-412A-A651-002CA25C83E5}">
      <dgm:prSet/>
      <dgm:spPr/>
      <dgm:t>
        <a:bodyPr/>
        <a:lstStyle/>
        <a:p>
          <a:endParaRPr lang="fr-FR"/>
        </a:p>
      </dgm:t>
    </dgm:pt>
    <dgm:pt modelId="{C5CDB6C7-3974-4A32-A20C-033FC71950DD}">
      <dgm:prSet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Identifier le projet et ses causes : </a:t>
          </a:r>
          <a:r>
            <a:rPr lang="fr-FR" sz="18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Un projet naît d’un constat, d’un problème, d’un </a:t>
          </a:r>
          <a:r>
            <a:rPr lang="fr-FR" sz="18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besoin</a:t>
          </a:r>
          <a:r>
            <a:rPr lang="fr-FR" sz="18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et s’enracine dans un diagnostic. La justification du projet est la première marque de son sérieux. </a:t>
          </a:r>
          <a:endParaRPr lang="fr-FR" sz="1800" i="1" dirty="0"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fr-FR" sz="1800" i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 DUS n’est pas à jour, le taux d’accident du travail augmente, la gestion des déchets est imparfaite, obtenir un label ou une certification.</a:t>
          </a:r>
          <a:endParaRPr lang="fr-FR" sz="1800" dirty="0"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15F5B7-414F-4897-96AB-AD4C2336B5C2}" type="parTrans" cxnId="{AF77FD3A-0BC3-4345-A23D-2FBB7156D8F6}">
      <dgm:prSet/>
      <dgm:spPr/>
      <dgm:t>
        <a:bodyPr/>
        <a:lstStyle/>
        <a:p>
          <a:endParaRPr lang="fr-FR"/>
        </a:p>
      </dgm:t>
    </dgm:pt>
    <dgm:pt modelId="{30C1BC0C-08CD-4A77-973C-6A1A9307F130}" type="sibTrans" cxnId="{AF77FD3A-0BC3-4345-A23D-2FBB7156D8F6}">
      <dgm:prSet/>
      <dgm:spPr/>
      <dgm:t>
        <a:bodyPr/>
        <a:lstStyle/>
        <a:p>
          <a:endParaRPr lang="fr-FR"/>
        </a:p>
      </dgm:t>
    </dgm:pt>
    <dgm:pt modelId="{18104A55-ED4A-4BF9-9B31-98AD6ADFCEA5}">
      <dgm:prSet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Définir les objectifs à atteindre </a:t>
          </a:r>
          <a:r>
            <a:rPr lang="fr-FR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(quantitatif et qualitatif), les résultats attendus et</a:t>
          </a:r>
          <a:r>
            <a:rPr lang="fr-FR" sz="1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p</a:t>
          </a:r>
          <a:r>
            <a:rPr lang="fr-FR" sz="18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résenter le projet </a:t>
          </a:r>
          <a:r>
            <a:rPr lang="fr-FR" sz="18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en une ou deux phrases. Chiffrer les objectifs et les résultats attendus.</a:t>
          </a:r>
          <a:endParaRPr lang="fr-FR" sz="1800" i="1" dirty="0"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fr-FR" sz="1800" i="1" dirty="0">
              <a:latin typeface="Arial" panose="020B0604020202020204" pitchFamily="34" charset="0"/>
              <a:cs typeface="Arial" panose="020B0604020202020204" pitchFamily="34" charset="0"/>
            </a:rPr>
            <a:t>Le DUS est à jour, les causes des accidents du travail sont solutionnées, la gestion des déchets est organisée, le dossier de demande de label est déposé…).</a:t>
          </a:r>
          <a:r>
            <a:rPr lang="fr-FR" sz="1800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.</a:t>
          </a:r>
          <a:endParaRPr lang="fr-FR" sz="1800" dirty="0">
            <a:latin typeface="Arial" panose="020B0604020202020204" pitchFamily="34" charset="0"/>
            <a:ea typeface="Times New Roman" panose="02020603050405020304" pitchFamily="18" charset="0"/>
            <a:cs typeface="Arial" panose="020B0604020202020204" pitchFamily="34" charset="0"/>
          </a:endParaRPr>
        </a:p>
      </dgm:t>
    </dgm:pt>
    <dgm:pt modelId="{75C25A07-F32A-40C9-81EB-B39FEED1AFD2}" type="parTrans" cxnId="{8B4844F4-32B4-452C-B191-EFA37396FB67}">
      <dgm:prSet/>
      <dgm:spPr/>
      <dgm:t>
        <a:bodyPr/>
        <a:lstStyle/>
        <a:p>
          <a:endParaRPr lang="fr-FR"/>
        </a:p>
      </dgm:t>
    </dgm:pt>
    <dgm:pt modelId="{425D7B7E-A586-499B-812A-9511A9F02A4A}" type="sibTrans" cxnId="{8B4844F4-32B4-452C-B191-EFA37396FB67}">
      <dgm:prSet/>
      <dgm:spPr/>
      <dgm:t>
        <a:bodyPr/>
        <a:lstStyle/>
        <a:p>
          <a:endParaRPr lang="fr-FR"/>
        </a:p>
      </dgm:t>
    </dgm:pt>
    <dgm:pt modelId="{0FB06CBF-8064-4572-BA0E-E269F6DE50B1}">
      <dgm:prSet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Relier le projet a une activité du domaine D2 de gestion des risques.</a:t>
          </a:r>
          <a:endParaRPr lang="fr-FR" sz="1800" dirty="0"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7CFF1A-9F0C-4A72-B7A6-4EDA005BED06}" type="parTrans" cxnId="{DC420C3C-CC8A-4E63-9CF6-80C7713F800B}">
      <dgm:prSet/>
      <dgm:spPr/>
      <dgm:t>
        <a:bodyPr/>
        <a:lstStyle/>
        <a:p>
          <a:endParaRPr lang="fr-FR"/>
        </a:p>
      </dgm:t>
    </dgm:pt>
    <dgm:pt modelId="{96B68B36-3BE6-4538-B073-FF1EA77C0708}" type="sibTrans" cxnId="{DC420C3C-CC8A-4E63-9CF6-80C7713F800B}">
      <dgm:prSet/>
      <dgm:spPr/>
      <dgm:t>
        <a:bodyPr/>
        <a:lstStyle/>
        <a:p>
          <a:endParaRPr lang="fr-FR"/>
        </a:p>
      </dgm:t>
    </dgm:pt>
    <dgm:pt modelId="{1AE289CD-C9E2-4FA7-A4F9-20D5946EA1E6}" type="pres">
      <dgm:prSet presAssocID="{F9323A31-613D-4382-961B-A1B6AD9B3C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1888CFE-9A4B-44A5-97C5-7A7E9CD11D42}" type="pres">
      <dgm:prSet presAssocID="{6D8E061B-13F1-402F-AE26-279273FA188F}" presName="hierRoot1" presStyleCnt="0">
        <dgm:presLayoutVars>
          <dgm:hierBranch val="init"/>
        </dgm:presLayoutVars>
      </dgm:prSet>
      <dgm:spPr/>
    </dgm:pt>
    <dgm:pt modelId="{52415FD4-7291-458B-9785-192DAB7384E1}" type="pres">
      <dgm:prSet presAssocID="{6D8E061B-13F1-402F-AE26-279273FA188F}" presName="rootComposite1" presStyleCnt="0"/>
      <dgm:spPr/>
    </dgm:pt>
    <dgm:pt modelId="{F0F0D4DF-7F5E-4586-8D00-AD13B3497B3A}" type="pres">
      <dgm:prSet presAssocID="{6D8E061B-13F1-402F-AE26-279273FA188F}" presName="rootText1" presStyleLbl="node0" presStyleIdx="0" presStyleCnt="1" custScaleX="66852" custScaleY="169468">
        <dgm:presLayoutVars>
          <dgm:chPref val="3"/>
        </dgm:presLayoutVars>
      </dgm:prSet>
      <dgm:spPr/>
    </dgm:pt>
    <dgm:pt modelId="{6DE3FBC8-C147-40B3-98F3-1121792000A2}" type="pres">
      <dgm:prSet presAssocID="{6D8E061B-13F1-402F-AE26-279273FA188F}" presName="rootConnector1" presStyleLbl="node1" presStyleIdx="0" presStyleCnt="0"/>
      <dgm:spPr/>
    </dgm:pt>
    <dgm:pt modelId="{F32A6952-5CC2-4335-A4DE-579C909BF1F4}" type="pres">
      <dgm:prSet presAssocID="{6D8E061B-13F1-402F-AE26-279273FA188F}" presName="hierChild2" presStyleCnt="0"/>
      <dgm:spPr/>
    </dgm:pt>
    <dgm:pt modelId="{E176F3DE-7C5B-4FFA-A633-7151403ECA77}" type="pres">
      <dgm:prSet presAssocID="{CD15F5B7-414F-4897-96AB-AD4C2336B5C2}" presName="Name64" presStyleLbl="parChTrans1D2" presStyleIdx="0" presStyleCnt="3"/>
      <dgm:spPr/>
    </dgm:pt>
    <dgm:pt modelId="{A64A0CEC-A0C8-4E11-AAD2-CD77B7697499}" type="pres">
      <dgm:prSet presAssocID="{C5CDB6C7-3974-4A32-A20C-033FC71950DD}" presName="hierRoot2" presStyleCnt="0">
        <dgm:presLayoutVars>
          <dgm:hierBranch val="init"/>
        </dgm:presLayoutVars>
      </dgm:prSet>
      <dgm:spPr/>
    </dgm:pt>
    <dgm:pt modelId="{90EEA5FE-41E0-4058-B4BD-3311D7C611C1}" type="pres">
      <dgm:prSet presAssocID="{C5CDB6C7-3974-4A32-A20C-033FC71950DD}" presName="rootComposite" presStyleCnt="0"/>
      <dgm:spPr/>
    </dgm:pt>
    <dgm:pt modelId="{83EA0910-05E9-465B-944F-C09AC9EA0157}" type="pres">
      <dgm:prSet presAssocID="{C5CDB6C7-3974-4A32-A20C-033FC71950DD}" presName="rootText" presStyleLbl="node2" presStyleIdx="0" presStyleCnt="3" custScaleX="381252" custScaleY="187219" custLinFactNeighborX="924">
        <dgm:presLayoutVars>
          <dgm:chPref val="3"/>
        </dgm:presLayoutVars>
      </dgm:prSet>
      <dgm:spPr/>
    </dgm:pt>
    <dgm:pt modelId="{89EFDD8F-655E-4118-945D-5A2D16840E06}" type="pres">
      <dgm:prSet presAssocID="{C5CDB6C7-3974-4A32-A20C-033FC71950DD}" presName="rootConnector" presStyleLbl="node2" presStyleIdx="0" presStyleCnt="3"/>
      <dgm:spPr/>
    </dgm:pt>
    <dgm:pt modelId="{1A3605D5-DC8A-45D0-92D1-1BCE9F3E88C9}" type="pres">
      <dgm:prSet presAssocID="{C5CDB6C7-3974-4A32-A20C-033FC71950DD}" presName="hierChild4" presStyleCnt="0"/>
      <dgm:spPr/>
    </dgm:pt>
    <dgm:pt modelId="{D26C0449-4F86-448D-975E-A4306A584131}" type="pres">
      <dgm:prSet presAssocID="{C5CDB6C7-3974-4A32-A20C-033FC71950DD}" presName="hierChild5" presStyleCnt="0"/>
      <dgm:spPr/>
    </dgm:pt>
    <dgm:pt modelId="{459010AC-4459-402E-9334-03BEE3E0FBCC}" type="pres">
      <dgm:prSet presAssocID="{75C25A07-F32A-40C9-81EB-B39FEED1AFD2}" presName="Name64" presStyleLbl="parChTrans1D2" presStyleIdx="1" presStyleCnt="3"/>
      <dgm:spPr/>
    </dgm:pt>
    <dgm:pt modelId="{19071332-7AF3-4717-ABA0-40B713148F7A}" type="pres">
      <dgm:prSet presAssocID="{18104A55-ED4A-4BF9-9B31-98AD6ADFCEA5}" presName="hierRoot2" presStyleCnt="0">
        <dgm:presLayoutVars>
          <dgm:hierBranch val="init"/>
        </dgm:presLayoutVars>
      </dgm:prSet>
      <dgm:spPr/>
    </dgm:pt>
    <dgm:pt modelId="{B7C2A5CE-8CDB-4C7E-87C5-EDB9D6324398}" type="pres">
      <dgm:prSet presAssocID="{18104A55-ED4A-4BF9-9B31-98AD6ADFCEA5}" presName="rootComposite" presStyleCnt="0"/>
      <dgm:spPr/>
    </dgm:pt>
    <dgm:pt modelId="{027C384B-2E73-4463-944A-449504C4D263}" type="pres">
      <dgm:prSet presAssocID="{18104A55-ED4A-4BF9-9B31-98AD6ADFCEA5}" presName="rootText" presStyleLbl="node2" presStyleIdx="1" presStyleCnt="3" custScaleX="381252" custScaleY="184200" custLinFactNeighborX="924">
        <dgm:presLayoutVars>
          <dgm:chPref val="3"/>
        </dgm:presLayoutVars>
      </dgm:prSet>
      <dgm:spPr/>
    </dgm:pt>
    <dgm:pt modelId="{8A1A95FA-D3DA-4A8B-8CA2-82C3CAB11124}" type="pres">
      <dgm:prSet presAssocID="{18104A55-ED4A-4BF9-9B31-98AD6ADFCEA5}" presName="rootConnector" presStyleLbl="node2" presStyleIdx="1" presStyleCnt="3"/>
      <dgm:spPr/>
    </dgm:pt>
    <dgm:pt modelId="{4EE743AA-C263-4EE5-BBC9-648834B89669}" type="pres">
      <dgm:prSet presAssocID="{18104A55-ED4A-4BF9-9B31-98AD6ADFCEA5}" presName="hierChild4" presStyleCnt="0"/>
      <dgm:spPr/>
    </dgm:pt>
    <dgm:pt modelId="{FF2DB33B-0F81-4872-B56C-8F6914AAB0AB}" type="pres">
      <dgm:prSet presAssocID="{18104A55-ED4A-4BF9-9B31-98AD6ADFCEA5}" presName="hierChild5" presStyleCnt="0"/>
      <dgm:spPr/>
    </dgm:pt>
    <dgm:pt modelId="{5CF3E885-3145-4D20-B595-B3FB6A7534D8}" type="pres">
      <dgm:prSet presAssocID="{657CFF1A-9F0C-4A72-B7A6-4EDA005BED06}" presName="Name64" presStyleLbl="parChTrans1D2" presStyleIdx="2" presStyleCnt="3"/>
      <dgm:spPr/>
    </dgm:pt>
    <dgm:pt modelId="{6447EC74-DB45-4AC0-BECD-8ECCD08EB743}" type="pres">
      <dgm:prSet presAssocID="{0FB06CBF-8064-4572-BA0E-E269F6DE50B1}" presName="hierRoot2" presStyleCnt="0">
        <dgm:presLayoutVars>
          <dgm:hierBranch val="init"/>
        </dgm:presLayoutVars>
      </dgm:prSet>
      <dgm:spPr/>
    </dgm:pt>
    <dgm:pt modelId="{B332E6B8-1305-4A15-9F11-226C4E35944D}" type="pres">
      <dgm:prSet presAssocID="{0FB06CBF-8064-4572-BA0E-E269F6DE50B1}" presName="rootComposite" presStyleCnt="0"/>
      <dgm:spPr/>
    </dgm:pt>
    <dgm:pt modelId="{5A5E9809-5246-4E5E-AB0F-3B2531348401}" type="pres">
      <dgm:prSet presAssocID="{0FB06CBF-8064-4572-BA0E-E269F6DE50B1}" presName="rootText" presStyleLbl="node2" presStyleIdx="2" presStyleCnt="3" custScaleX="381252" custScaleY="108630" custLinFactNeighborX="924">
        <dgm:presLayoutVars>
          <dgm:chPref val="3"/>
        </dgm:presLayoutVars>
      </dgm:prSet>
      <dgm:spPr/>
    </dgm:pt>
    <dgm:pt modelId="{100237B9-E574-4937-B589-0BFFB0A0AA58}" type="pres">
      <dgm:prSet presAssocID="{0FB06CBF-8064-4572-BA0E-E269F6DE50B1}" presName="rootConnector" presStyleLbl="node2" presStyleIdx="2" presStyleCnt="3"/>
      <dgm:spPr/>
    </dgm:pt>
    <dgm:pt modelId="{5AF51057-5247-4E59-939E-89F06789617F}" type="pres">
      <dgm:prSet presAssocID="{0FB06CBF-8064-4572-BA0E-E269F6DE50B1}" presName="hierChild4" presStyleCnt="0"/>
      <dgm:spPr/>
    </dgm:pt>
    <dgm:pt modelId="{FC29D7DF-1FD7-4F68-810C-73FDDE6788EF}" type="pres">
      <dgm:prSet presAssocID="{0FB06CBF-8064-4572-BA0E-E269F6DE50B1}" presName="hierChild5" presStyleCnt="0"/>
      <dgm:spPr/>
    </dgm:pt>
    <dgm:pt modelId="{EBBA2FF3-A8B1-4097-94A1-1B9F1025A82A}" type="pres">
      <dgm:prSet presAssocID="{6D8E061B-13F1-402F-AE26-279273FA188F}" presName="hierChild3" presStyleCnt="0"/>
      <dgm:spPr/>
    </dgm:pt>
  </dgm:ptLst>
  <dgm:cxnLst>
    <dgm:cxn modelId="{4D49CE06-471E-4A7D-B0E5-A6C39BFB3A07}" type="presOf" srcId="{0FB06CBF-8064-4572-BA0E-E269F6DE50B1}" destId="{100237B9-E574-4937-B589-0BFFB0A0AA58}" srcOrd="1" destOrd="0" presId="urn:microsoft.com/office/officeart/2009/3/layout/HorizontalOrganizationChart"/>
    <dgm:cxn modelId="{29D27013-C932-4F4C-848E-F4062CB3F750}" type="presOf" srcId="{75C25A07-F32A-40C9-81EB-B39FEED1AFD2}" destId="{459010AC-4459-402E-9334-03BEE3E0FBCC}" srcOrd="0" destOrd="0" presId="urn:microsoft.com/office/officeart/2009/3/layout/HorizontalOrganizationChart"/>
    <dgm:cxn modelId="{244CBB20-E8FF-49FE-BA8A-D8FDF090C129}" type="presOf" srcId="{F9323A31-613D-4382-961B-A1B6AD9B3CD2}" destId="{1AE289CD-C9E2-4FA7-A4F9-20D5946EA1E6}" srcOrd="0" destOrd="0" presId="urn:microsoft.com/office/officeart/2009/3/layout/HorizontalOrganizationChart"/>
    <dgm:cxn modelId="{339E4426-1D8E-41D5-95B7-18E7D63C163E}" type="presOf" srcId="{6D8E061B-13F1-402F-AE26-279273FA188F}" destId="{F0F0D4DF-7F5E-4586-8D00-AD13B3497B3A}" srcOrd="0" destOrd="0" presId="urn:microsoft.com/office/officeart/2009/3/layout/HorizontalOrganizationChart"/>
    <dgm:cxn modelId="{232BB52C-7C52-4D25-BD88-CF99E09A9486}" type="presOf" srcId="{18104A55-ED4A-4BF9-9B31-98AD6ADFCEA5}" destId="{8A1A95FA-D3DA-4A8B-8CA2-82C3CAB11124}" srcOrd="1" destOrd="0" presId="urn:microsoft.com/office/officeart/2009/3/layout/HorizontalOrganizationChart"/>
    <dgm:cxn modelId="{AF77FD3A-0BC3-4345-A23D-2FBB7156D8F6}" srcId="{6D8E061B-13F1-402F-AE26-279273FA188F}" destId="{C5CDB6C7-3974-4A32-A20C-033FC71950DD}" srcOrd="0" destOrd="0" parTransId="{CD15F5B7-414F-4897-96AB-AD4C2336B5C2}" sibTransId="{30C1BC0C-08CD-4A77-973C-6A1A9307F130}"/>
    <dgm:cxn modelId="{DC420C3C-CC8A-4E63-9CF6-80C7713F800B}" srcId="{6D8E061B-13F1-402F-AE26-279273FA188F}" destId="{0FB06CBF-8064-4572-BA0E-E269F6DE50B1}" srcOrd="2" destOrd="0" parTransId="{657CFF1A-9F0C-4A72-B7A6-4EDA005BED06}" sibTransId="{96B68B36-3BE6-4538-B073-FF1EA77C0708}"/>
    <dgm:cxn modelId="{A090AB5C-3DC4-4112-8DAD-83B479E960CD}" type="presOf" srcId="{657CFF1A-9F0C-4A72-B7A6-4EDA005BED06}" destId="{5CF3E885-3145-4D20-B595-B3FB6A7534D8}" srcOrd="0" destOrd="0" presId="urn:microsoft.com/office/officeart/2009/3/layout/HorizontalOrganizationChart"/>
    <dgm:cxn modelId="{39BC4162-6ED4-4273-B4B0-07011E648EC6}" type="presOf" srcId="{18104A55-ED4A-4BF9-9B31-98AD6ADFCEA5}" destId="{027C384B-2E73-4463-944A-449504C4D263}" srcOrd="0" destOrd="0" presId="urn:microsoft.com/office/officeart/2009/3/layout/HorizontalOrganizationChart"/>
    <dgm:cxn modelId="{1324484C-0C27-4562-9909-7713FCCB348E}" type="presOf" srcId="{C5CDB6C7-3974-4A32-A20C-033FC71950DD}" destId="{83EA0910-05E9-465B-944F-C09AC9EA0157}" srcOrd="0" destOrd="0" presId="urn:microsoft.com/office/officeart/2009/3/layout/HorizontalOrganizationChart"/>
    <dgm:cxn modelId="{D825987B-8C8D-4EF2-82D0-CBE061F2B5C4}" type="presOf" srcId="{6D8E061B-13F1-402F-AE26-279273FA188F}" destId="{6DE3FBC8-C147-40B3-98F3-1121792000A2}" srcOrd="1" destOrd="0" presId="urn:microsoft.com/office/officeart/2009/3/layout/HorizontalOrganizationChart"/>
    <dgm:cxn modelId="{2F5B7E9D-0C92-464D-9218-9B233DE377EE}" type="presOf" srcId="{CD15F5B7-414F-4897-96AB-AD4C2336B5C2}" destId="{E176F3DE-7C5B-4FFA-A633-7151403ECA77}" srcOrd="0" destOrd="0" presId="urn:microsoft.com/office/officeart/2009/3/layout/HorizontalOrganizationChart"/>
    <dgm:cxn modelId="{F5CC4AB5-598C-4E20-8374-F4FC8E6BF274}" type="presOf" srcId="{C5CDB6C7-3974-4A32-A20C-033FC71950DD}" destId="{89EFDD8F-655E-4118-945D-5A2D16840E06}" srcOrd="1" destOrd="0" presId="urn:microsoft.com/office/officeart/2009/3/layout/HorizontalOrganizationChart"/>
    <dgm:cxn modelId="{4DDA8BBB-2AB0-4AAF-AFCF-931ECAE82722}" type="presOf" srcId="{0FB06CBF-8064-4572-BA0E-E269F6DE50B1}" destId="{5A5E9809-5246-4E5E-AB0F-3B2531348401}" srcOrd="0" destOrd="0" presId="urn:microsoft.com/office/officeart/2009/3/layout/HorizontalOrganizationChart"/>
    <dgm:cxn modelId="{F14399E7-CF9D-412A-A651-002CA25C83E5}" srcId="{F9323A31-613D-4382-961B-A1B6AD9B3CD2}" destId="{6D8E061B-13F1-402F-AE26-279273FA188F}" srcOrd="0" destOrd="0" parTransId="{464BDDE5-C132-4543-916F-363BE5544704}" sibTransId="{854A771F-F80F-4474-9550-078C4C6FA886}"/>
    <dgm:cxn modelId="{8B4844F4-32B4-452C-B191-EFA37396FB67}" srcId="{6D8E061B-13F1-402F-AE26-279273FA188F}" destId="{18104A55-ED4A-4BF9-9B31-98AD6ADFCEA5}" srcOrd="1" destOrd="0" parTransId="{75C25A07-F32A-40C9-81EB-B39FEED1AFD2}" sibTransId="{425D7B7E-A586-499B-812A-9511A9F02A4A}"/>
    <dgm:cxn modelId="{B34EACF1-9057-46D9-8973-AC42D52DEE7A}" type="presParOf" srcId="{1AE289CD-C9E2-4FA7-A4F9-20D5946EA1E6}" destId="{61888CFE-9A4B-44A5-97C5-7A7E9CD11D42}" srcOrd="0" destOrd="0" presId="urn:microsoft.com/office/officeart/2009/3/layout/HorizontalOrganizationChart"/>
    <dgm:cxn modelId="{C7BA38B4-3B8A-4074-B316-0D0F75141DC8}" type="presParOf" srcId="{61888CFE-9A4B-44A5-97C5-7A7E9CD11D42}" destId="{52415FD4-7291-458B-9785-192DAB7384E1}" srcOrd="0" destOrd="0" presId="urn:microsoft.com/office/officeart/2009/3/layout/HorizontalOrganizationChart"/>
    <dgm:cxn modelId="{3385EEA8-CDC9-4F4E-9D95-A378FFE9B343}" type="presParOf" srcId="{52415FD4-7291-458B-9785-192DAB7384E1}" destId="{F0F0D4DF-7F5E-4586-8D00-AD13B3497B3A}" srcOrd="0" destOrd="0" presId="urn:microsoft.com/office/officeart/2009/3/layout/HorizontalOrganizationChart"/>
    <dgm:cxn modelId="{0F43EA2E-6897-45A0-94B4-0CBCFE13C8C9}" type="presParOf" srcId="{52415FD4-7291-458B-9785-192DAB7384E1}" destId="{6DE3FBC8-C147-40B3-98F3-1121792000A2}" srcOrd="1" destOrd="0" presId="urn:microsoft.com/office/officeart/2009/3/layout/HorizontalOrganizationChart"/>
    <dgm:cxn modelId="{57D72232-80C4-455D-8468-F80895C3631A}" type="presParOf" srcId="{61888CFE-9A4B-44A5-97C5-7A7E9CD11D42}" destId="{F32A6952-5CC2-4335-A4DE-579C909BF1F4}" srcOrd="1" destOrd="0" presId="urn:microsoft.com/office/officeart/2009/3/layout/HorizontalOrganizationChart"/>
    <dgm:cxn modelId="{B2230FD8-5E5F-4BE2-8B39-9D49390180B3}" type="presParOf" srcId="{F32A6952-5CC2-4335-A4DE-579C909BF1F4}" destId="{E176F3DE-7C5B-4FFA-A633-7151403ECA77}" srcOrd="0" destOrd="0" presId="urn:microsoft.com/office/officeart/2009/3/layout/HorizontalOrganizationChart"/>
    <dgm:cxn modelId="{679EA48B-06E4-4C5A-848A-72CF3F900B82}" type="presParOf" srcId="{F32A6952-5CC2-4335-A4DE-579C909BF1F4}" destId="{A64A0CEC-A0C8-4E11-AAD2-CD77B7697499}" srcOrd="1" destOrd="0" presId="urn:microsoft.com/office/officeart/2009/3/layout/HorizontalOrganizationChart"/>
    <dgm:cxn modelId="{20C2E12D-BEA0-4750-8F90-CCC713AB3580}" type="presParOf" srcId="{A64A0CEC-A0C8-4E11-AAD2-CD77B7697499}" destId="{90EEA5FE-41E0-4058-B4BD-3311D7C611C1}" srcOrd="0" destOrd="0" presId="urn:microsoft.com/office/officeart/2009/3/layout/HorizontalOrganizationChart"/>
    <dgm:cxn modelId="{BF842C19-14BE-4C12-BB05-2FE21310085F}" type="presParOf" srcId="{90EEA5FE-41E0-4058-B4BD-3311D7C611C1}" destId="{83EA0910-05E9-465B-944F-C09AC9EA0157}" srcOrd="0" destOrd="0" presId="urn:microsoft.com/office/officeart/2009/3/layout/HorizontalOrganizationChart"/>
    <dgm:cxn modelId="{11FC69D0-24CC-43CA-A55C-DD3134225C73}" type="presParOf" srcId="{90EEA5FE-41E0-4058-B4BD-3311D7C611C1}" destId="{89EFDD8F-655E-4118-945D-5A2D16840E06}" srcOrd="1" destOrd="0" presId="urn:microsoft.com/office/officeart/2009/3/layout/HorizontalOrganizationChart"/>
    <dgm:cxn modelId="{73DE57D7-6C76-45EE-AD79-BFCB335AC095}" type="presParOf" srcId="{A64A0CEC-A0C8-4E11-AAD2-CD77B7697499}" destId="{1A3605D5-DC8A-45D0-92D1-1BCE9F3E88C9}" srcOrd="1" destOrd="0" presId="urn:microsoft.com/office/officeart/2009/3/layout/HorizontalOrganizationChart"/>
    <dgm:cxn modelId="{866FA5AA-94A9-41C6-B1AC-E339C3BA159E}" type="presParOf" srcId="{A64A0CEC-A0C8-4E11-AAD2-CD77B7697499}" destId="{D26C0449-4F86-448D-975E-A4306A584131}" srcOrd="2" destOrd="0" presId="urn:microsoft.com/office/officeart/2009/3/layout/HorizontalOrganizationChart"/>
    <dgm:cxn modelId="{2DEE77CE-0FA5-4D9F-9EE5-6C3148FBB0B9}" type="presParOf" srcId="{F32A6952-5CC2-4335-A4DE-579C909BF1F4}" destId="{459010AC-4459-402E-9334-03BEE3E0FBCC}" srcOrd="2" destOrd="0" presId="urn:microsoft.com/office/officeart/2009/3/layout/HorizontalOrganizationChart"/>
    <dgm:cxn modelId="{8DE73631-969D-47BD-BAF4-EAAFC23104FE}" type="presParOf" srcId="{F32A6952-5CC2-4335-A4DE-579C909BF1F4}" destId="{19071332-7AF3-4717-ABA0-40B713148F7A}" srcOrd="3" destOrd="0" presId="urn:microsoft.com/office/officeart/2009/3/layout/HorizontalOrganizationChart"/>
    <dgm:cxn modelId="{DC2AA2F5-C831-4C97-8B3C-A72994306C25}" type="presParOf" srcId="{19071332-7AF3-4717-ABA0-40B713148F7A}" destId="{B7C2A5CE-8CDB-4C7E-87C5-EDB9D6324398}" srcOrd="0" destOrd="0" presId="urn:microsoft.com/office/officeart/2009/3/layout/HorizontalOrganizationChart"/>
    <dgm:cxn modelId="{79846EDE-CDE9-4B89-BE6C-71D01EAD4021}" type="presParOf" srcId="{B7C2A5CE-8CDB-4C7E-87C5-EDB9D6324398}" destId="{027C384B-2E73-4463-944A-449504C4D263}" srcOrd="0" destOrd="0" presId="urn:microsoft.com/office/officeart/2009/3/layout/HorizontalOrganizationChart"/>
    <dgm:cxn modelId="{D9CE4ED5-5E87-412E-9A28-8302B38E1F72}" type="presParOf" srcId="{B7C2A5CE-8CDB-4C7E-87C5-EDB9D6324398}" destId="{8A1A95FA-D3DA-4A8B-8CA2-82C3CAB11124}" srcOrd="1" destOrd="0" presId="urn:microsoft.com/office/officeart/2009/3/layout/HorizontalOrganizationChart"/>
    <dgm:cxn modelId="{5ECBD7FC-43A0-497D-A032-991393A231A4}" type="presParOf" srcId="{19071332-7AF3-4717-ABA0-40B713148F7A}" destId="{4EE743AA-C263-4EE5-BBC9-648834B89669}" srcOrd="1" destOrd="0" presId="urn:microsoft.com/office/officeart/2009/3/layout/HorizontalOrganizationChart"/>
    <dgm:cxn modelId="{E751AD0A-063E-4889-B378-B5687A9CAACD}" type="presParOf" srcId="{19071332-7AF3-4717-ABA0-40B713148F7A}" destId="{FF2DB33B-0F81-4872-B56C-8F6914AAB0AB}" srcOrd="2" destOrd="0" presId="urn:microsoft.com/office/officeart/2009/3/layout/HorizontalOrganizationChart"/>
    <dgm:cxn modelId="{378E2C28-C510-4DDD-9989-D723F66B13C4}" type="presParOf" srcId="{F32A6952-5CC2-4335-A4DE-579C909BF1F4}" destId="{5CF3E885-3145-4D20-B595-B3FB6A7534D8}" srcOrd="4" destOrd="0" presId="urn:microsoft.com/office/officeart/2009/3/layout/HorizontalOrganizationChart"/>
    <dgm:cxn modelId="{F62ADB9F-1EE3-4461-AD84-FF34B77D4B7A}" type="presParOf" srcId="{F32A6952-5CC2-4335-A4DE-579C909BF1F4}" destId="{6447EC74-DB45-4AC0-BECD-8ECCD08EB743}" srcOrd="5" destOrd="0" presId="urn:microsoft.com/office/officeart/2009/3/layout/HorizontalOrganizationChart"/>
    <dgm:cxn modelId="{C183B637-07A0-4B5E-B05B-088FEBF8689F}" type="presParOf" srcId="{6447EC74-DB45-4AC0-BECD-8ECCD08EB743}" destId="{B332E6B8-1305-4A15-9F11-226C4E35944D}" srcOrd="0" destOrd="0" presId="urn:microsoft.com/office/officeart/2009/3/layout/HorizontalOrganizationChart"/>
    <dgm:cxn modelId="{AE1918D2-6734-4854-9F28-BBEE3EF58B77}" type="presParOf" srcId="{B332E6B8-1305-4A15-9F11-226C4E35944D}" destId="{5A5E9809-5246-4E5E-AB0F-3B2531348401}" srcOrd="0" destOrd="0" presId="urn:microsoft.com/office/officeart/2009/3/layout/HorizontalOrganizationChart"/>
    <dgm:cxn modelId="{B68935F0-5290-4FD0-AC63-2E61FB481899}" type="presParOf" srcId="{B332E6B8-1305-4A15-9F11-226C4E35944D}" destId="{100237B9-E574-4937-B589-0BFFB0A0AA58}" srcOrd="1" destOrd="0" presId="urn:microsoft.com/office/officeart/2009/3/layout/HorizontalOrganizationChart"/>
    <dgm:cxn modelId="{46A1A4B2-89AB-4EDC-B08C-045DDBF3EA0D}" type="presParOf" srcId="{6447EC74-DB45-4AC0-BECD-8ECCD08EB743}" destId="{5AF51057-5247-4E59-939E-89F06789617F}" srcOrd="1" destOrd="0" presId="urn:microsoft.com/office/officeart/2009/3/layout/HorizontalOrganizationChart"/>
    <dgm:cxn modelId="{B1637357-8B1D-4BF5-8EC4-6F86D8F2DCDF}" type="presParOf" srcId="{6447EC74-DB45-4AC0-BECD-8ECCD08EB743}" destId="{FC29D7DF-1FD7-4F68-810C-73FDDE6788EF}" srcOrd="2" destOrd="0" presId="urn:microsoft.com/office/officeart/2009/3/layout/HorizontalOrganizationChart"/>
    <dgm:cxn modelId="{75C99A7F-6D8C-4A01-B771-0F10BCF5BA04}" type="presParOf" srcId="{61888CFE-9A4B-44A5-97C5-7A7E9CD11D42}" destId="{EBBA2FF3-A8B1-4097-94A1-1B9F1025A82A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213466-AA7C-4B77-BDCB-2C9C941667F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C6B0CD0-B8B2-4C1F-9289-857D20C493B9}">
      <dgm:prSet phldrT="[Texte]" custT="1"/>
      <dgm:spPr/>
      <dgm:t>
        <a:bodyPr/>
        <a:lstStyle/>
        <a:p>
          <a:r>
            <a:rPr lang="fr-FR" sz="2000" b="1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Phase 2</a:t>
          </a:r>
        </a:p>
        <a:p>
          <a:r>
            <a:rPr lang="fr-FR" sz="2000" b="1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Analyser l’existant </a:t>
          </a:r>
        </a:p>
        <a:p>
          <a:r>
            <a:rPr lang="fr-FR" sz="2000" b="1" i="1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moyens et contraintes</a:t>
          </a:r>
          <a:endParaRPr lang="fr-FR" sz="2000" i="1" dirty="0">
            <a:solidFill>
              <a:schemeClr val="tx1"/>
            </a:solidFill>
          </a:endParaRPr>
        </a:p>
      </dgm:t>
    </dgm:pt>
    <dgm:pt modelId="{57E17F1C-ECB3-4F2A-AA43-3673B10E6C18}" type="parTrans" cxnId="{D7E98839-A3B2-4769-BFB0-7AAAAFEFBF2B}">
      <dgm:prSet/>
      <dgm:spPr/>
      <dgm:t>
        <a:bodyPr/>
        <a:lstStyle/>
        <a:p>
          <a:endParaRPr lang="fr-FR"/>
        </a:p>
      </dgm:t>
    </dgm:pt>
    <dgm:pt modelId="{A458FE85-B780-448D-9F9E-3B8B1F235CA0}" type="sibTrans" cxnId="{D7E98839-A3B2-4769-BFB0-7AAAAFEFBF2B}">
      <dgm:prSet/>
      <dgm:spPr/>
      <dgm:t>
        <a:bodyPr/>
        <a:lstStyle/>
        <a:p>
          <a:endParaRPr lang="fr-FR"/>
        </a:p>
      </dgm:t>
    </dgm:pt>
    <dgm:pt modelId="{427B77C4-A3FD-4DAD-921F-A8E0ED816221}">
      <dgm:prSet custT="1"/>
      <dgm:spPr/>
      <dgm:t>
        <a:bodyPr/>
        <a:lstStyle/>
        <a:p>
          <a:r>
            <a:rPr lang="fr-FR" sz="2000" b="1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Identifier les moyens mis en œuvre </a:t>
          </a:r>
          <a:r>
            <a:rPr lang="fr-FR" sz="2000" b="1" i="1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</a:t>
          </a:r>
        </a:p>
        <a:p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La méthodologie</a:t>
          </a:r>
          <a:r>
            <a:rPr lang="fr-FR" sz="2000" b="1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de résolution de problèmes et les outils d’analyse adaptés utilisés : </a:t>
          </a:r>
        </a:p>
        <a:p>
          <a:r>
            <a:rPr lang="fr-FR" sz="2000" i="1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enquête, arbre des causes, Ishikawa, Pareto, tableau multicritères, schéma d’ordonnancement, répartition des tâches, liste de contrôles, etc. </a:t>
          </a:r>
        </a:p>
        <a:p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Selon la nature du projet, les domaines : commercial, financier, comptable, juridique, technique ou humain sont plus ou moins approfondis</a:t>
          </a:r>
          <a:r>
            <a:rPr lang="fr-FR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6AF2AA2F-F7DB-4F0D-9DC5-E9FA24263490}" type="parTrans" cxnId="{2918CB58-40B8-483E-AFD0-89B3B9D3662A}">
      <dgm:prSet/>
      <dgm:spPr/>
      <dgm:t>
        <a:bodyPr/>
        <a:lstStyle/>
        <a:p>
          <a:endParaRPr lang="fr-FR"/>
        </a:p>
      </dgm:t>
    </dgm:pt>
    <dgm:pt modelId="{135148F3-3231-4DB5-95D3-4D79DCB6C97F}" type="sibTrans" cxnId="{2918CB58-40B8-483E-AFD0-89B3B9D3662A}">
      <dgm:prSet/>
      <dgm:spPr/>
      <dgm:t>
        <a:bodyPr/>
        <a:lstStyle/>
        <a:p>
          <a:endParaRPr lang="fr-FR"/>
        </a:p>
      </dgm:t>
    </dgm:pt>
    <dgm:pt modelId="{257C399D-7169-405D-8F36-2EB90E733575}">
      <dgm:prSet custT="1"/>
      <dgm:spPr/>
      <dgm:t>
        <a:bodyPr/>
        <a:lstStyle/>
        <a:p>
          <a:r>
            <a:rPr lang="fr-FR" sz="2000" b="1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Identifier les contraintes </a:t>
          </a:r>
        </a:p>
        <a:p>
          <a:r>
            <a:rPr lang="fr-FR" sz="20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Ce sont </a:t>
          </a:r>
          <a:r>
            <a:rPr lang="fr-FR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les limites à respecter pour pouvoir proposer des solutions réalistes. </a:t>
          </a:r>
        </a:p>
        <a:p>
          <a:r>
            <a:rPr lang="fr-FR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Elles sont commerciales, financières, juridiques, techniques, humaines, organisationnelles.</a:t>
          </a:r>
        </a:p>
      </dgm:t>
    </dgm:pt>
    <dgm:pt modelId="{FE6ECE78-489B-4677-AF97-7CAD94BFA90F}" type="parTrans" cxnId="{809DADA6-0F82-4858-BF95-169DB00B4C95}">
      <dgm:prSet/>
      <dgm:spPr/>
      <dgm:t>
        <a:bodyPr/>
        <a:lstStyle/>
        <a:p>
          <a:endParaRPr lang="fr-FR"/>
        </a:p>
      </dgm:t>
    </dgm:pt>
    <dgm:pt modelId="{B4C1BF94-1AB9-4929-86B2-7D00CBEBCDB9}" type="sibTrans" cxnId="{809DADA6-0F82-4858-BF95-169DB00B4C95}">
      <dgm:prSet/>
      <dgm:spPr/>
      <dgm:t>
        <a:bodyPr/>
        <a:lstStyle/>
        <a:p>
          <a:endParaRPr lang="fr-FR"/>
        </a:p>
      </dgm:t>
    </dgm:pt>
    <dgm:pt modelId="{707F5E13-7DC3-456C-982D-20AE5BCA292B}" type="pres">
      <dgm:prSet presAssocID="{92213466-AA7C-4B77-BDCB-2C9C941667F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F07236A-FE74-4352-A24D-258989902610}" type="pres">
      <dgm:prSet presAssocID="{8C6B0CD0-B8B2-4C1F-9289-857D20C493B9}" presName="root1" presStyleCnt="0"/>
      <dgm:spPr/>
    </dgm:pt>
    <dgm:pt modelId="{B9529FED-A046-44AC-92D4-6D6C8A645575}" type="pres">
      <dgm:prSet presAssocID="{8C6B0CD0-B8B2-4C1F-9289-857D20C493B9}" presName="LevelOneTextNode" presStyleLbl="node0" presStyleIdx="0" presStyleCnt="1" custScaleX="45227" custScaleY="155673" custLinFactNeighborX="14402" custLinFactNeighborY="-1600">
        <dgm:presLayoutVars>
          <dgm:chPref val="3"/>
        </dgm:presLayoutVars>
      </dgm:prSet>
      <dgm:spPr/>
    </dgm:pt>
    <dgm:pt modelId="{C947D54E-711E-44EE-BE87-B5D2A477BBC3}" type="pres">
      <dgm:prSet presAssocID="{8C6B0CD0-B8B2-4C1F-9289-857D20C493B9}" presName="level2hierChild" presStyleCnt="0"/>
      <dgm:spPr/>
    </dgm:pt>
    <dgm:pt modelId="{1E55B2FD-5CB7-46D7-A99C-4D917E3B2311}" type="pres">
      <dgm:prSet presAssocID="{6AF2AA2F-F7DB-4F0D-9DC5-E9FA24263490}" presName="conn2-1" presStyleLbl="parChTrans1D2" presStyleIdx="0" presStyleCnt="2"/>
      <dgm:spPr/>
    </dgm:pt>
    <dgm:pt modelId="{F150910E-F0C5-40E0-8B8F-2ED4602362E5}" type="pres">
      <dgm:prSet presAssocID="{6AF2AA2F-F7DB-4F0D-9DC5-E9FA24263490}" presName="connTx" presStyleLbl="parChTrans1D2" presStyleIdx="0" presStyleCnt="2"/>
      <dgm:spPr/>
    </dgm:pt>
    <dgm:pt modelId="{C8643484-A011-42A0-8DC7-9D84A8071399}" type="pres">
      <dgm:prSet presAssocID="{427B77C4-A3FD-4DAD-921F-A8E0ED816221}" presName="root2" presStyleCnt="0"/>
      <dgm:spPr/>
    </dgm:pt>
    <dgm:pt modelId="{DA05ADEE-18F9-417C-BFC6-988D6686AAAA}" type="pres">
      <dgm:prSet presAssocID="{427B77C4-A3FD-4DAD-921F-A8E0ED816221}" presName="LevelTwoTextNode" presStyleLbl="node2" presStyleIdx="0" presStyleCnt="2" custScaleX="223731" custScaleY="158324">
        <dgm:presLayoutVars>
          <dgm:chPref val="3"/>
        </dgm:presLayoutVars>
      </dgm:prSet>
      <dgm:spPr/>
    </dgm:pt>
    <dgm:pt modelId="{27976370-C7D1-43D6-8214-8EFB18D38961}" type="pres">
      <dgm:prSet presAssocID="{427B77C4-A3FD-4DAD-921F-A8E0ED816221}" presName="level3hierChild" presStyleCnt="0"/>
      <dgm:spPr/>
    </dgm:pt>
    <dgm:pt modelId="{BE0CA6BC-6AAC-4991-AE60-D4E7C8B295F6}" type="pres">
      <dgm:prSet presAssocID="{FE6ECE78-489B-4677-AF97-7CAD94BFA90F}" presName="conn2-1" presStyleLbl="parChTrans1D2" presStyleIdx="1" presStyleCnt="2"/>
      <dgm:spPr/>
    </dgm:pt>
    <dgm:pt modelId="{252A5C48-658E-44A4-BA00-2E61F9EEEA8B}" type="pres">
      <dgm:prSet presAssocID="{FE6ECE78-489B-4677-AF97-7CAD94BFA90F}" presName="connTx" presStyleLbl="parChTrans1D2" presStyleIdx="1" presStyleCnt="2"/>
      <dgm:spPr/>
    </dgm:pt>
    <dgm:pt modelId="{91BF8E7E-D6BD-47C1-BEA4-08601CE00776}" type="pres">
      <dgm:prSet presAssocID="{257C399D-7169-405D-8F36-2EB90E733575}" presName="root2" presStyleCnt="0"/>
      <dgm:spPr/>
    </dgm:pt>
    <dgm:pt modelId="{C518C3C6-AD1B-4DF0-9172-998F7A10BF64}" type="pres">
      <dgm:prSet presAssocID="{257C399D-7169-405D-8F36-2EB90E733575}" presName="LevelTwoTextNode" presStyleLbl="node2" presStyleIdx="1" presStyleCnt="2" custScaleX="223731" custScaleY="97265" custLinFactNeighborX="328">
        <dgm:presLayoutVars>
          <dgm:chPref val="3"/>
        </dgm:presLayoutVars>
      </dgm:prSet>
      <dgm:spPr/>
    </dgm:pt>
    <dgm:pt modelId="{30E9A646-CD82-4321-AC75-95091CE8027D}" type="pres">
      <dgm:prSet presAssocID="{257C399D-7169-405D-8F36-2EB90E733575}" presName="level3hierChild" presStyleCnt="0"/>
      <dgm:spPr/>
    </dgm:pt>
  </dgm:ptLst>
  <dgm:cxnLst>
    <dgm:cxn modelId="{D7E98839-A3B2-4769-BFB0-7AAAAFEFBF2B}" srcId="{92213466-AA7C-4B77-BDCB-2C9C941667F8}" destId="{8C6B0CD0-B8B2-4C1F-9289-857D20C493B9}" srcOrd="0" destOrd="0" parTransId="{57E17F1C-ECB3-4F2A-AA43-3673B10E6C18}" sibTransId="{A458FE85-B780-448D-9F9E-3B8B1F235CA0}"/>
    <dgm:cxn modelId="{E5B6E262-9BF4-4735-AF6D-588AA67842F8}" type="presOf" srcId="{FE6ECE78-489B-4677-AF97-7CAD94BFA90F}" destId="{252A5C48-658E-44A4-BA00-2E61F9EEEA8B}" srcOrd="1" destOrd="0" presId="urn:microsoft.com/office/officeart/2005/8/layout/hierarchy2"/>
    <dgm:cxn modelId="{2918CB58-40B8-483E-AFD0-89B3B9D3662A}" srcId="{8C6B0CD0-B8B2-4C1F-9289-857D20C493B9}" destId="{427B77C4-A3FD-4DAD-921F-A8E0ED816221}" srcOrd="0" destOrd="0" parTransId="{6AF2AA2F-F7DB-4F0D-9DC5-E9FA24263490}" sibTransId="{135148F3-3231-4DB5-95D3-4D79DCB6C97F}"/>
    <dgm:cxn modelId="{EC63297A-EC76-4652-8B72-8B8092501FFC}" type="presOf" srcId="{FE6ECE78-489B-4677-AF97-7CAD94BFA90F}" destId="{BE0CA6BC-6AAC-4991-AE60-D4E7C8B295F6}" srcOrd="0" destOrd="0" presId="urn:microsoft.com/office/officeart/2005/8/layout/hierarchy2"/>
    <dgm:cxn modelId="{8CE42A81-EF5A-436A-B196-E27CFFA231E8}" type="presOf" srcId="{257C399D-7169-405D-8F36-2EB90E733575}" destId="{C518C3C6-AD1B-4DF0-9172-998F7A10BF64}" srcOrd="0" destOrd="0" presId="urn:microsoft.com/office/officeart/2005/8/layout/hierarchy2"/>
    <dgm:cxn modelId="{5450AE9D-BB76-47DA-8D81-A23E61BE9972}" type="presOf" srcId="{6AF2AA2F-F7DB-4F0D-9DC5-E9FA24263490}" destId="{F150910E-F0C5-40E0-8B8F-2ED4602362E5}" srcOrd="1" destOrd="0" presId="urn:microsoft.com/office/officeart/2005/8/layout/hierarchy2"/>
    <dgm:cxn modelId="{931A03A3-9B72-4409-9C4E-168C387EE530}" type="presOf" srcId="{92213466-AA7C-4B77-BDCB-2C9C941667F8}" destId="{707F5E13-7DC3-456C-982D-20AE5BCA292B}" srcOrd="0" destOrd="0" presId="urn:microsoft.com/office/officeart/2005/8/layout/hierarchy2"/>
    <dgm:cxn modelId="{809DADA6-0F82-4858-BF95-169DB00B4C95}" srcId="{8C6B0CD0-B8B2-4C1F-9289-857D20C493B9}" destId="{257C399D-7169-405D-8F36-2EB90E733575}" srcOrd="1" destOrd="0" parTransId="{FE6ECE78-489B-4677-AF97-7CAD94BFA90F}" sibTransId="{B4C1BF94-1AB9-4929-86B2-7D00CBEBCDB9}"/>
    <dgm:cxn modelId="{F49656EC-BEB7-4EA8-9EFB-12B7AB3D226C}" type="presOf" srcId="{6AF2AA2F-F7DB-4F0D-9DC5-E9FA24263490}" destId="{1E55B2FD-5CB7-46D7-A99C-4D917E3B2311}" srcOrd="0" destOrd="0" presId="urn:microsoft.com/office/officeart/2005/8/layout/hierarchy2"/>
    <dgm:cxn modelId="{B1291DF2-962E-40C9-BA9E-C03688114DF2}" type="presOf" srcId="{8C6B0CD0-B8B2-4C1F-9289-857D20C493B9}" destId="{B9529FED-A046-44AC-92D4-6D6C8A645575}" srcOrd="0" destOrd="0" presId="urn:microsoft.com/office/officeart/2005/8/layout/hierarchy2"/>
    <dgm:cxn modelId="{1EECD8F2-89B0-494D-BA20-F3ABF4581A34}" type="presOf" srcId="{427B77C4-A3FD-4DAD-921F-A8E0ED816221}" destId="{DA05ADEE-18F9-417C-BFC6-988D6686AAAA}" srcOrd="0" destOrd="0" presId="urn:microsoft.com/office/officeart/2005/8/layout/hierarchy2"/>
    <dgm:cxn modelId="{4105F764-6799-4898-8C9D-54265B7FC7FD}" type="presParOf" srcId="{707F5E13-7DC3-456C-982D-20AE5BCA292B}" destId="{0F07236A-FE74-4352-A24D-258989902610}" srcOrd="0" destOrd="0" presId="urn:microsoft.com/office/officeart/2005/8/layout/hierarchy2"/>
    <dgm:cxn modelId="{BBE046A1-5532-4635-89BA-DA63BECF8836}" type="presParOf" srcId="{0F07236A-FE74-4352-A24D-258989902610}" destId="{B9529FED-A046-44AC-92D4-6D6C8A645575}" srcOrd="0" destOrd="0" presId="urn:microsoft.com/office/officeart/2005/8/layout/hierarchy2"/>
    <dgm:cxn modelId="{62DFC0CD-B644-46B4-9D14-2EF9F0134164}" type="presParOf" srcId="{0F07236A-FE74-4352-A24D-258989902610}" destId="{C947D54E-711E-44EE-BE87-B5D2A477BBC3}" srcOrd="1" destOrd="0" presId="urn:microsoft.com/office/officeart/2005/8/layout/hierarchy2"/>
    <dgm:cxn modelId="{F4DAA4C9-05BA-4A23-9076-A5E14FE054C9}" type="presParOf" srcId="{C947D54E-711E-44EE-BE87-B5D2A477BBC3}" destId="{1E55B2FD-5CB7-46D7-A99C-4D917E3B2311}" srcOrd="0" destOrd="0" presId="urn:microsoft.com/office/officeart/2005/8/layout/hierarchy2"/>
    <dgm:cxn modelId="{CC6CAF29-ECEF-48C0-B53D-26D00DB04B1D}" type="presParOf" srcId="{1E55B2FD-5CB7-46D7-A99C-4D917E3B2311}" destId="{F150910E-F0C5-40E0-8B8F-2ED4602362E5}" srcOrd="0" destOrd="0" presId="urn:microsoft.com/office/officeart/2005/8/layout/hierarchy2"/>
    <dgm:cxn modelId="{34BD8C98-D011-4C4A-B3F5-D18ADD2FF522}" type="presParOf" srcId="{C947D54E-711E-44EE-BE87-B5D2A477BBC3}" destId="{C8643484-A011-42A0-8DC7-9D84A8071399}" srcOrd="1" destOrd="0" presId="urn:microsoft.com/office/officeart/2005/8/layout/hierarchy2"/>
    <dgm:cxn modelId="{6BD6FE36-B0B8-4B26-B20D-3E4EFF4B139E}" type="presParOf" srcId="{C8643484-A011-42A0-8DC7-9D84A8071399}" destId="{DA05ADEE-18F9-417C-BFC6-988D6686AAAA}" srcOrd="0" destOrd="0" presId="urn:microsoft.com/office/officeart/2005/8/layout/hierarchy2"/>
    <dgm:cxn modelId="{725FE4CF-EF2D-405C-9C61-53FDC4D8576A}" type="presParOf" srcId="{C8643484-A011-42A0-8DC7-9D84A8071399}" destId="{27976370-C7D1-43D6-8214-8EFB18D38961}" srcOrd="1" destOrd="0" presId="urn:microsoft.com/office/officeart/2005/8/layout/hierarchy2"/>
    <dgm:cxn modelId="{92237F2E-C5C3-493D-8AEA-2824A1D12D38}" type="presParOf" srcId="{C947D54E-711E-44EE-BE87-B5D2A477BBC3}" destId="{BE0CA6BC-6AAC-4991-AE60-D4E7C8B295F6}" srcOrd="2" destOrd="0" presId="urn:microsoft.com/office/officeart/2005/8/layout/hierarchy2"/>
    <dgm:cxn modelId="{0EC674E2-38D1-4297-BCFA-896A7C8A2729}" type="presParOf" srcId="{BE0CA6BC-6AAC-4991-AE60-D4E7C8B295F6}" destId="{252A5C48-658E-44A4-BA00-2E61F9EEEA8B}" srcOrd="0" destOrd="0" presId="urn:microsoft.com/office/officeart/2005/8/layout/hierarchy2"/>
    <dgm:cxn modelId="{B756C5FF-DAC5-4C13-B071-1614796A36E7}" type="presParOf" srcId="{C947D54E-711E-44EE-BE87-B5D2A477BBC3}" destId="{91BF8E7E-D6BD-47C1-BEA4-08601CE00776}" srcOrd="3" destOrd="0" presId="urn:microsoft.com/office/officeart/2005/8/layout/hierarchy2"/>
    <dgm:cxn modelId="{9C2ED4E6-0EDA-4A15-9D72-B22BC7F891BE}" type="presParOf" srcId="{91BF8E7E-D6BD-47C1-BEA4-08601CE00776}" destId="{C518C3C6-AD1B-4DF0-9172-998F7A10BF64}" srcOrd="0" destOrd="0" presId="urn:microsoft.com/office/officeart/2005/8/layout/hierarchy2"/>
    <dgm:cxn modelId="{4D06E3B1-0B2F-40DD-B568-A2A3B4C52678}" type="presParOf" srcId="{91BF8E7E-D6BD-47C1-BEA4-08601CE00776}" destId="{30E9A646-CD82-4321-AC75-95091CE8027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7DB09C2-31AF-4D79-BFEC-B9DF3229DD34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F66C386-35ED-4675-8C4F-E46D5ACEF641}">
      <dgm:prSet phldrT="[Texte]" custT="1"/>
      <dgm:spPr/>
      <dgm:t>
        <a:bodyPr/>
        <a:lstStyle/>
        <a:p>
          <a:r>
            <a: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 plan d’action doit préciser les éléments suivants</a:t>
          </a:r>
          <a:endParaRPr lang="fr-FR" sz="2400" dirty="0"/>
        </a:p>
      </dgm:t>
    </dgm:pt>
    <dgm:pt modelId="{20A7A89C-7FE7-4126-BE78-00A4749C1F2B}" type="parTrans" cxnId="{28F93540-6851-48F1-974A-5DB988B1FCE4}">
      <dgm:prSet/>
      <dgm:spPr/>
      <dgm:t>
        <a:bodyPr/>
        <a:lstStyle/>
        <a:p>
          <a:endParaRPr lang="fr-FR" sz="2400"/>
        </a:p>
      </dgm:t>
    </dgm:pt>
    <dgm:pt modelId="{A8C6F4A9-9A0C-419F-8572-5755A4823AE1}" type="sibTrans" cxnId="{28F93540-6851-48F1-974A-5DB988B1FCE4}">
      <dgm:prSet/>
      <dgm:spPr/>
      <dgm:t>
        <a:bodyPr/>
        <a:lstStyle/>
        <a:p>
          <a:endParaRPr lang="fr-FR" sz="2400"/>
        </a:p>
      </dgm:t>
    </dgm:pt>
    <dgm:pt modelId="{1A334BA9-7EC2-471D-BE00-BDA217E38367}">
      <dgm:prSet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fr-FR" sz="2000" b="1" dirty="0">
              <a:solidFill>
                <a:srgbClr val="92D05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Essais</a:t>
          </a:r>
          <a:r>
            <a:rPr lang="fr-FR" sz="20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fr-FR" sz="2000" b="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: ils </a:t>
          </a:r>
          <a:r>
            <a:rPr lang="fr-FR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permettent de vérifier la qualité des solutions. Tous les documents doivent être conservés est mis en annexe du dossier pour être montrés au jury en cas de demande.</a:t>
          </a:r>
        </a:p>
      </dgm:t>
    </dgm:pt>
    <dgm:pt modelId="{67B0A4CE-2701-42AB-94C7-61FE26A85EDB}" type="parTrans" cxnId="{AD2E1FE2-F5A4-4DA7-9C96-8914BF70219F}">
      <dgm:prSet/>
      <dgm:spPr/>
      <dgm:t>
        <a:bodyPr/>
        <a:lstStyle/>
        <a:p>
          <a:endParaRPr lang="fr-FR" sz="2400"/>
        </a:p>
      </dgm:t>
    </dgm:pt>
    <dgm:pt modelId="{70081003-D776-4731-B0BE-7C1F66CFD807}" type="sibTrans" cxnId="{AD2E1FE2-F5A4-4DA7-9C96-8914BF70219F}">
      <dgm:prSet/>
      <dgm:spPr/>
      <dgm:t>
        <a:bodyPr/>
        <a:lstStyle/>
        <a:p>
          <a:endParaRPr lang="fr-FR" sz="2400"/>
        </a:p>
      </dgm:t>
    </dgm:pt>
    <dgm:pt modelId="{24C76394-1FF1-4C96-ABBB-94E477618D41}">
      <dgm:prSet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fr-FR" sz="2000" b="1" dirty="0">
              <a:solidFill>
                <a:srgbClr val="92D05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Programme d'action </a:t>
          </a:r>
          <a:r>
            <a:rPr lang="fr-FR" sz="2000" b="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: planifier </a:t>
          </a:r>
          <a:r>
            <a:rPr lang="fr-FR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la mise en route, de même que l'information et la formation éventuelle des personnes concernées par la mise en œuvre des solutions proposées.</a:t>
          </a:r>
        </a:p>
      </dgm:t>
    </dgm:pt>
    <dgm:pt modelId="{C510D706-2874-49B5-AC76-4748EFD51F44}" type="parTrans" cxnId="{7CC4D21C-50E4-4D1F-95FA-D5A3DA53FA79}">
      <dgm:prSet/>
      <dgm:spPr/>
      <dgm:t>
        <a:bodyPr/>
        <a:lstStyle/>
        <a:p>
          <a:endParaRPr lang="fr-FR" sz="2400"/>
        </a:p>
      </dgm:t>
    </dgm:pt>
    <dgm:pt modelId="{16166E2E-1AEF-4F93-82C0-2B409555FC08}" type="sibTrans" cxnId="{7CC4D21C-50E4-4D1F-95FA-D5A3DA53FA79}">
      <dgm:prSet/>
      <dgm:spPr/>
      <dgm:t>
        <a:bodyPr/>
        <a:lstStyle/>
        <a:p>
          <a:endParaRPr lang="fr-FR" sz="2400"/>
        </a:p>
      </dgm:t>
    </dgm:pt>
    <dgm:pt modelId="{673A7595-78FF-4861-95C9-57AAAC5C47FE}">
      <dgm:prSet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fr-FR" sz="2000" b="1" dirty="0">
              <a:solidFill>
                <a:srgbClr val="92D05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Contrôles</a:t>
          </a:r>
          <a:r>
            <a:rPr lang="fr-FR" sz="20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fr-FR" sz="2000" b="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: prévoir </a:t>
          </a:r>
          <a:r>
            <a:rPr lang="fr-FR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des contrôles. Toute modification doit faire l'objet d'une évaluation, pour vérifier les dysfonctionnements et procéder aux ajustements nécessaires (information, formation…). </a:t>
          </a:r>
        </a:p>
      </dgm:t>
    </dgm:pt>
    <dgm:pt modelId="{63AEABD7-516B-41A9-B0E2-8B2C194E7ECC}" type="parTrans" cxnId="{90AB312B-D1BB-4F31-9D5A-2A546A333185}">
      <dgm:prSet/>
      <dgm:spPr/>
      <dgm:t>
        <a:bodyPr/>
        <a:lstStyle/>
        <a:p>
          <a:endParaRPr lang="fr-FR" sz="2400"/>
        </a:p>
      </dgm:t>
    </dgm:pt>
    <dgm:pt modelId="{26950A38-DE31-4DD6-84F6-7D3A22E23B12}" type="sibTrans" cxnId="{90AB312B-D1BB-4F31-9D5A-2A546A333185}">
      <dgm:prSet/>
      <dgm:spPr/>
      <dgm:t>
        <a:bodyPr/>
        <a:lstStyle/>
        <a:p>
          <a:endParaRPr lang="fr-FR" sz="2400"/>
        </a:p>
      </dgm:t>
    </dgm:pt>
    <dgm:pt modelId="{A33FD55C-AE06-4D99-8BCE-BA9AED9C7F72}" type="pres">
      <dgm:prSet presAssocID="{B7DB09C2-31AF-4D79-BFEC-B9DF3229DD3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DF906AD-16CC-47DF-A6EB-494B2F059CF0}" type="pres">
      <dgm:prSet presAssocID="{AF66C386-35ED-4675-8C4F-E46D5ACEF641}" presName="hierRoot1" presStyleCnt="0">
        <dgm:presLayoutVars>
          <dgm:hierBranch val="init"/>
        </dgm:presLayoutVars>
      </dgm:prSet>
      <dgm:spPr/>
    </dgm:pt>
    <dgm:pt modelId="{09DF5B3D-947B-4CA8-A347-57BFF76960EE}" type="pres">
      <dgm:prSet presAssocID="{AF66C386-35ED-4675-8C4F-E46D5ACEF641}" presName="rootComposite1" presStyleCnt="0"/>
      <dgm:spPr/>
    </dgm:pt>
    <dgm:pt modelId="{5F700F58-F505-40E4-A312-18F5340CEF37}" type="pres">
      <dgm:prSet presAssocID="{AF66C386-35ED-4675-8C4F-E46D5ACEF641}" presName="rootText1" presStyleLbl="node0" presStyleIdx="0" presStyleCnt="1" custScaleX="57531" custScaleY="267860">
        <dgm:presLayoutVars>
          <dgm:chPref val="3"/>
        </dgm:presLayoutVars>
      </dgm:prSet>
      <dgm:spPr/>
    </dgm:pt>
    <dgm:pt modelId="{BEF1F3D0-BD4C-454B-90F6-4DE80F6997BC}" type="pres">
      <dgm:prSet presAssocID="{AF66C386-35ED-4675-8C4F-E46D5ACEF641}" presName="rootConnector1" presStyleLbl="node1" presStyleIdx="0" presStyleCnt="0"/>
      <dgm:spPr/>
    </dgm:pt>
    <dgm:pt modelId="{A9FA719A-03EE-4B9F-9EF1-E003A2AF38DE}" type="pres">
      <dgm:prSet presAssocID="{AF66C386-35ED-4675-8C4F-E46D5ACEF641}" presName="hierChild2" presStyleCnt="0"/>
      <dgm:spPr/>
    </dgm:pt>
    <dgm:pt modelId="{1658A886-4CB7-4151-92F8-4998E5721CF6}" type="pres">
      <dgm:prSet presAssocID="{67B0A4CE-2701-42AB-94C7-61FE26A85EDB}" presName="Name64" presStyleLbl="parChTrans1D2" presStyleIdx="0" presStyleCnt="3"/>
      <dgm:spPr/>
    </dgm:pt>
    <dgm:pt modelId="{CA5168E9-C59B-4232-A104-D10C6D566341}" type="pres">
      <dgm:prSet presAssocID="{1A334BA9-7EC2-471D-BE00-BDA217E38367}" presName="hierRoot2" presStyleCnt="0">
        <dgm:presLayoutVars>
          <dgm:hierBranch val="init"/>
        </dgm:presLayoutVars>
      </dgm:prSet>
      <dgm:spPr/>
    </dgm:pt>
    <dgm:pt modelId="{6A709877-B443-4312-9408-0E6D2E1FAC24}" type="pres">
      <dgm:prSet presAssocID="{1A334BA9-7EC2-471D-BE00-BDA217E38367}" presName="rootComposite" presStyleCnt="0"/>
      <dgm:spPr/>
    </dgm:pt>
    <dgm:pt modelId="{6AE094F2-7E34-4F4D-A47A-197AE549F649}" type="pres">
      <dgm:prSet presAssocID="{1A334BA9-7EC2-471D-BE00-BDA217E38367}" presName="rootText" presStyleLbl="node2" presStyleIdx="0" presStyleCnt="3" custScaleX="272336">
        <dgm:presLayoutVars>
          <dgm:chPref val="3"/>
        </dgm:presLayoutVars>
      </dgm:prSet>
      <dgm:spPr/>
    </dgm:pt>
    <dgm:pt modelId="{2F1156DD-DF45-45E8-BD4A-96DF8E9CD801}" type="pres">
      <dgm:prSet presAssocID="{1A334BA9-7EC2-471D-BE00-BDA217E38367}" presName="rootConnector" presStyleLbl="node2" presStyleIdx="0" presStyleCnt="3"/>
      <dgm:spPr/>
    </dgm:pt>
    <dgm:pt modelId="{36D6FAD1-9E85-4A5C-B7E4-6C2A1BCBC809}" type="pres">
      <dgm:prSet presAssocID="{1A334BA9-7EC2-471D-BE00-BDA217E38367}" presName="hierChild4" presStyleCnt="0"/>
      <dgm:spPr/>
    </dgm:pt>
    <dgm:pt modelId="{C9314E2B-918B-42E3-BF92-ED7AB27F964A}" type="pres">
      <dgm:prSet presAssocID="{1A334BA9-7EC2-471D-BE00-BDA217E38367}" presName="hierChild5" presStyleCnt="0"/>
      <dgm:spPr/>
    </dgm:pt>
    <dgm:pt modelId="{F90F3FB3-81AF-46A2-8507-42B76A937DFC}" type="pres">
      <dgm:prSet presAssocID="{C510D706-2874-49B5-AC76-4748EFD51F44}" presName="Name64" presStyleLbl="parChTrans1D2" presStyleIdx="1" presStyleCnt="3"/>
      <dgm:spPr/>
    </dgm:pt>
    <dgm:pt modelId="{578FE503-8E42-4305-BA49-6D65D0873C95}" type="pres">
      <dgm:prSet presAssocID="{24C76394-1FF1-4C96-ABBB-94E477618D41}" presName="hierRoot2" presStyleCnt="0">
        <dgm:presLayoutVars>
          <dgm:hierBranch val="init"/>
        </dgm:presLayoutVars>
      </dgm:prSet>
      <dgm:spPr/>
    </dgm:pt>
    <dgm:pt modelId="{ACECAB7E-CBE9-4129-BE25-21138C5C8117}" type="pres">
      <dgm:prSet presAssocID="{24C76394-1FF1-4C96-ABBB-94E477618D41}" presName="rootComposite" presStyleCnt="0"/>
      <dgm:spPr/>
    </dgm:pt>
    <dgm:pt modelId="{C26A76CB-8985-4B15-AD63-B72E4B8136EF}" type="pres">
      <dgm:prSet presAssocID="{24C76394-1FF1-4C96-ABBB-94E477618D41}" presName="rootText" presStyleLbl="node2" presStyleIdx="1" presStyleCnt="3" custScaleX="272336">
        <dgm:presLayoutVars>
          <dgm:chPref val="3"/>
        </dgm:presLayoutVars>
      </dgm:prSet>
      <dgm:spPr/>
    </dgm:pt>
    <dgm:pt modelId="{DAF737C4-BF79-4A35-B582-49185CB51B85}" type="pres">
      <dgm:prSet presAssocID="{24C76394-1FF1-4C96-ABBB-94E477618D41}" presName="rootConnector" presStyleLbl="node2" presStyleIdx="1" presStyleCnt="3"/>
      <dgm:spPr/>
    </dgm:pt>
    <dgm:pt modelId="{91DCFB8B-3E84-42F8-8815-87AD6C2CAB94}" type="pres">
      <dgm:prSet presAssocID="{24C76394-1FF1-4C96-ABBB-94E477618D41}" presName="hierChild4" presStyleCnt="0"/>
      <dgm:spPr/>
    </dgm:pt>
    <dgm:pt modelId="{FAAB45B1-043E-45E4-B05A-FD413A724B94}" type="pres">
      <dgm:prSet presAssocID="{24C76394-1FF1-4C96-ABBB-94E477618D41}" presName="hierChild5" presStyleCnt="0"/>
      <dgm:spPr/>
    </dgm:pt>
    <dgm:pt modelId="{F481EA2E-587D-4A78-85D0-E97CABDEE773}" type="pres">
      <dgm:prSet presAssocID="{63AEABD7-516B-41A9-B0E2-8B2C194E7ECC}" presName="Name64" presStyleLbl="parChTrans1D2" presStyleIdx="2" presStyleCnt="3"/>
      <dgm:spPr/>
    </dgm:pt>
    <dgm:pt modelId="{0A327622-4E22-486A-9EF9-3CC32D0BDAFD}" type="pres">
      <dgm:prSet presAssocID="{673A7595-78FF-4861-95C9-57AAAC5C47FE}" presName="hierRoot2" presStyleCnt="0">
        <dgm:presLayoutVars>
          <dgm:hierBranch val="init"/>
        </dgm:presLayoutVars>
      </dgm:prSet>
      <dgm:spPr/>
    </dgm:pt>
    <dgm:pt modelId="{8EB2F797-BE5C-4607-AE3E-A6F609C443C6}" type="pres">
      <dgm:prSet presAssocID="{673A7595-78FF-4861-95C9-57AAAC5C47FE}" presName="rootComposite" presStyleCnt="0"/>
      <dgm:spPr/>
    </dgm:pt>
    <dgm:pt modelId="{6D42DCA4-61A2-4ECD-B13D-A3C0EADE27CD}" type="pres">
      <dgm:prSet presAssocID="{673A7595-78FF-4861-95C9-57AAAC5C47FE}" presName="rootText" presStyleLbl="node2" presStyleIdx="2" presStyleCnt="3" custScaleX="272336" custScaleY="130475">
        <dgm:presLayoutVars>
          <dgm:chPref val="3"/>
        </dgm:presLayoutVars>
      </dgm:prSet>
      <dgm:spPr/>
    </dgm:pt>
    <dgm:pt modelId="{BBC9BA27-7D33-4AD7-B0DA-6DAB2B72A6CF}" type="pres">
      <dgm:prSet presAssocID="{673A7595-78FF-4861-95C9-57AAAC5C47FE}" presName="rootConnector" presStyleLbl="node2" presStyleIdx="2" presStyleCnt="3"/>
      <dgm:spPr/>
    </dgm:pt>
    <dgm:pt modelId="{367FF6DC-FA6C-43E4-AA5B-7244440D68DA}" type="pres">
      <dgm:prSet presAssocID="{673A7595-78FF-4861-95C9-57AAAC5C47FE}" presName="hierChild4" presStyleCnt="0"/>
      <dgm:spPr/>
    </dgm:pt>
    <dgm:pt modelId="{DC2DB76A-F032-439E-804B-8768EC1D1B32}" type="pres">
      <dgm:prSet presAssocID="{673A7595-78FF-4861-95C9-57AAAC5C47FE}" presName="hierChild5" presStyleCnt="0"/>
      <dgm:spPr/>
    </dgm:pt>
    <dgm:pt modelId="{45158FD6-3D84-4144-BA18-5810E869B52C}" type="pres">
      <dgm:prSet presAssocID="{AF66C386-35ED-4675-8C4F-E46D5ACEF641}" presName="hierChild3" presStyleCnt="0"/>
      <dgm:spPr/>
    </dgm:pt>
  </dgm:ptLst>
  <dgm:cxnLst>
    <dgm:cxn modelId="{7CC4D21C-50E4-4D1F-95FA-D5A3DA53FA79}" srcId="{AF66C386-35ED-4675-8C4F-E46D5ACEF641}" destId="{24C76394-1FF1-4C96-ABBB-94E477618D41}" srcOrd="1" destOrd="0" parTransId="{C510D706-2874-49B5-AC76-4748EFD51F44}" sibTransId="{16166E2E-1AEF-4F93-82C0-2B409555FC08}"/>
    <dgm:cxn modelId="{90AB312B-D1BB-4F31-9D5A-2A546A333185}" srcId="{AF66C386-35ED-4675-8C4F-E46D5ACEF641}" destId="{673A7595-78FF-4861-95C9-57AAAC5C47FE}" srcOrd="2" destOrd="0" parTransId="{63AEABD7-516B-41A9-B0E2-8B2C194E7ECC}" sibTransId="{26950A38-DE31-4DD6-84F6-7D3A22E23B12}"/>
    <dgm:cxn modelId="{28F93540-6851-48F1-974A-5DB988B1FCE4}" srcId="{B7DB09C2-31AF-4D79-BFEC-B9DF3229DD34}" destId="{AF66C386-35ED-4675-8C4F-E46D5ACEF641}" srcOrd="0" destOrd="0" parTransId="{20A7A89C-7FE7-4126-BE78-00A4749C1F2B}" sibTransId="{A8C6F4A9-9A0C-419F-8572-5755A4823AE1}"/>
    <dgm:cxn modelId="{2D0F7C60-3F57-4976-A41E-9C477E8D1DB8}" type="presOf" srcId="{B7DB09C2-31AF-4D79-BFEC-B9DF3229DD34}" destId="{A33FD55C-AE06-4D99-8BCE-BA9AED9C7F72}" srcOrd="0" destOrd="0" presId="urn:microsoft.com/office/officeart/2009/3/layout/HorizontalOrganizationChart"/>
    <dgm:cxn modelId="{4D508943-F496-46ED-A1E8-0FFAE65A27A4}" type="presOf" srcId="{67B0A4CE-2701-42AB-94C7-61FE26A85EDB}" destId="{1658A886-4CB7-4151-92F8-4998E5721CF6}" srcOrd="0" destOrd="0" presId="urn:microsoft.com/office/officeart/2009/3/layout/HorizontalOrganizationChart"/>
    <dgm:cxn modelId="{4B661144-52A2-4026-AD29-0793E35EF32C}" type="presOf" srcId="{63AEABD7-516B-41A9-B0E2-8B2C194E7ECC}" destId="{F481EA2E-587D-4A78-85D0-E97CABDEE773}" srcOrd="0" destOrd="0" presId="urn:microsoft.com/office/officeart/2009/3/layout/HorizontalOrganizationChart"/>
    <dgm:cxn modelId="{10DDE667-1549-4EE9-9126-D266D46F3D7F}" type="presOf" srcId="{C510D706-2874-49B5-AC76-4748EFD51F44}" destId="{F90F3FB3-81AF-46A2-8507-42B76A937DFC}" srcOrd="0" destOrd="0" presId="urn:microsoft.com/office/officeart/2009/3/layout/HorizontalOrganizationChart"/>
    <dgm:cxn modelId="{4EE39B71-4F01-4148-A242-F3D3895687AE}" type="presOf" srcId="{1A334BA9-7EC2-471D-BE00-BDA217E38367}" destId="{6AE094F2-7E34-4F4D-A47A-197AE549F649}" srcOrd="0" destOrd="0" presId="urn:microsoft.com/office/officeart/2009/3/layout/HorizontalOrganizationChart"/>
    <dgm:cxn modelId="{1A9F0579-A680-463C-822C-EE7A1EBCF8DB}" type="presOf" srcId="{673A7595-78FF-4861-95C9-57AAAC5C47FE}" destId="{6D42DCA4-61A2-4ECD-B13D-A3C0EADE27CD}" srcOrd="0" destOrd="0" presId="urn:microsoft.com/office/officeart/2009/3/layout/HorizontalOrganizationChart"/>
    <dgm:cxn modelId="{E002E17C-2986-40DA-9220-06AC37FFC1EF}" type="presOf" srcId="{24C76394-1FF1-4C96-ABBB-94E477618D41}" destId="{C26A76CB-8985-4B15-AD63-B72E4B8136EF}" srcOrd="0" destOrd="0" presId="urn:microsoft.com/office/officeart/2009/3/layout/HorizontalOrganizationChart"/>
    <dgm:cxn modelId="{ACA2C27D-7D5C-4CCB-8F3D-38A1F1F1AC74}" type="presOf" srcId="{673A7595-78FF-4861-95C9-57AAAC5C47FE}" destId="{BBC9BA27-7D33-4AD7-B0DA-6DAB2B72A6CF}" srcOrd="1" destOrd="0" presId="urn:microsoft.com/office/officeart/2009/3/layout/HorizontalOrganizationChart"/>
    <dgm:cxn modelId="{494B18B7-C34D-4CE9-8FCD-443BEAF92032}" type="presOf" srcId="{24C76394-1FF1-4C96-ABBB-94E477618D41}" destId="{DAF737C4-BF79-4A35-B582-49185CB51B85}" srcOrd="1" destOrd="0" presId="urn:microsoft.com/office/officeart/2009/3/layout/HorizontalOrganizationChart"/>
    <dgm:cxn modelId="{3EECFBB7-2B70-47CD-A9E6-F81956C747FA}" type="presOf" srcId="{AF66C386-35ED-4675-8C4F-E46D5ACEF641}" destId="{5F700F58-F505-40E4-A312-18F5340CEF37}" srcOrd="0" destOrd="0" presId="urn:microsoft.com/office/officeart/2009/3/layout/HorizontalOrganizationChart"/>
    <dgm:cxn modelId="{7CAFFFD6-92CF-4CDC-B502-EADE9CA5D0D2}" type="presOf" srcId="{AF66C386-35ED-4675-8C4F-E46D5ACEF641}" destId="{BEF1F3D0-BD4C-454B-90F6-4DE80F6997BC}" srcOrd="1" destOrd="0" presId="urn:microsoft.com/office/officeart/2009/3/layout/HorizontalOrganizationChart"/>
    <dgm:cxn modelId="{AD2E1FE2-F5A4-4DA7-9C96-8914BF70219F}" srcId="{AF66C386-35ED-4675-8C4F-E46D5ACEF641}" destId="{1A334BA9-7EC2-471D-BE00-BDA217E38367}" srcOrd="0" destOrd="0" parTransId="{67B0A4CE-2701-42AB-94C7-61FE26A85EDB}" sibTransId="{70081003-D776-4731-B0BE-7C1F66CFD807}"/>
    <dgm:cxn modelId="{1CF1FEFC-0CB2-45FC-969D-3281AEAC73F1}" type="presOf" srcId="{1A334BA9-7EC2-471D-BE00-BDA217E38367}" destId="{2F1156DD-DF45-45E8-BD4A-96DF8E9CD801}" srcOrd="1" destOrd="0" presId="urn:microsoft.com/office/officeart/2009/3/layout/HorizontalOrganizationChart"/>
    <dgm:cxn modelId="{F5CB9199-CFA6-4B47-867F-1C6F11AB5634}" type="presParOf" srcId="{A33FD55C-AE06-4D99-8BCE-BA9AED9C7F72}" destId="{4DF906AD-16CC-47DF-A6EB-494B2F059CF0}" srcOrd="0" destOrd="0" presId="urn:microsoft.com/office/officeart/2009/3/layout/HorizontalOrganizationChart"/>
    <dgm:cxn modelId="{72D696DF-CA2B-45D9-ACF2-4EEEE227A87F}" type="presParOf" srcId="{4DF906AD-16CC-47DF-A6EB-494B2F059CF0}" destId="{09DF5B3D-947B-4CA8-A347-57BFF76960EE}" srcOrd="0" destOrd="0" presId="urn:microsoft.com/office/officeart/2009/3/layout/HorizontalOrganizationChart"/>
    <dgm:cxn modelId="{6C248B40-3A7A-4469-8E4D-0A454BEB6DE3}" type="presParOf" srcId="{09DF5B3D-947B-4CA8-A347-57BFF76960EE}" destId="{5F700F58-F505-40E4-A312-18F5340CEF37}" srcOrd="0" destOrd="0" presId="urn:microsoft.com/office/officeart/2009/3/layout/HorizontalOrganizationChart"/>
    <dgm:cxn modelId="{1A509F10-29E2-4891-A786-39BF5243B1A5}" type="presParOf" srcId="{09DF5B3D-947B-4CA8-A347-57BFF76960EE}" destId="{BEF1F3D0-BD4C-454B-90F6-4DE80F6997BC}" srcOrd="1" destOrd="0" presId="urn:microsoft.com/office/officeart/2009/3/layout/HorizontalOrganizationChart"/>
    <dgm:cxn modelId="{4759AE1D-793E-4B7A-B421-1FC24164F7E5}" type="presParOf" srcId="{4DF906AD-16CC-47DF-A6EB-494B2F059CF0}" destId="{A9FA719A-03EE-4B9F-9EF1-E003A2AF38DE}" srcOrd="1" destOrd="0" presId="urn:microsoft.com/office/officeart/2009/3/layout/HorizontalOrganizationChart"/>
    <dgm:cxn modelId="{85E78C1F-EE61-40CC-B8D3-66FDFB181927}" type="presParOf" srcId="{A9FA719A-03EE-4B9F-9EF1-E003A2AF38DE}" destId="{1658A886-4CB7-4151-92F8-4998E5721CF6}" srcOrd="0" destOrd="0" presId="urn:microsoft.com/office/officeart/2009/3/layout/HorizontalOrganizationChart"/>
    <dgm:cxn modelId="{E136B4F5-609C-471F-920E-4FE1830A3CBB}" type="presParOf" srcId="{A9FA719A-03EE-4B9F-9EF1-E003A2AF38DE}" destId="{CA5168E9-C59B-4232-A104-D10C6D566341}" srcOrd="1" destOrd="0" presId="urn:microsoft.com/office/officeart/2009/3/layout/HorizontalOrganizationChart"/>
    <dgm:cxn modelId="{6F556C02-1D84-4F77-9BB5-1B89B1427F50}" type="presParOf" srcId="{CA5168E9-C59B-4232-A104-D10C6D566341}" destId="{6A709877-B443-4312-9408-0E6D2E1FAC24}" srcOrd="0" destOrd="0" presId="urn:microsoft.com/office/officeart/2009/3/layout/HorizontalOrganizationChart"/>
    <dgm:cxn modelId="{0EB1F866-2F60-43B0-B224-EEE1B979480D}" type="presParOf" srcId="{6A709877-B443-4312-9408-0E6D2E1FAC24}" destId="{6AE094F2-7E34-4F4D-A47A-197AE549F649}" srcOrd="0" destOrd="0" presId="urn:microsoft.com/office/officeart/2009/3/layout/HorizontalOrganizationChart"/>
    <dgm:cxn modelId="{16243DFC-FEB1-4600-B62A-FC2DF22AEAD6}" type="presParOf" srcId="{6A709877-B443-4312-9408-0E6D2E1FAC24}" destId="{2F1156DD-DF45-45E8-BD4A-96DF8E9CD801}" srcOrd="1" destOrd="0" presId="urn:microsoft.com/office/officeart/2009/3/layout/HorizontalOrganizationChart"/>
    <dgm:cxn modelId="{0C24B6DC-08B6-4844-9488-40AF7A5C5D0E}" type="presParOf" srcId="{CA5168E9-C59B-4232-A104-D10C6D566341}" destId="{36D6FAD1-9E85-4A5C-B7E4-6C2A1BCBC809}" srcOrd="1" destOrd="0" presId="urn:microsoft.com/office/officeart/2009/3/layout/HorizontalOrganizationChart"/>
    <dgm:cxn modelId="{8BC03DB7-AB93-456C-BB61-BC280D46E2E3}" type="presParOf" srcId="{CA5168E9-C59B-4232-A104-D10C6D566341}" destId="{C9314E2B-918B-42E3-BF92-ED7AB27F964A}" srcOrd="2" destOrd="0" presId="urn:microsoft.com/office/officeart/2009/3/layout/HorizontalOrganizationChart"/>
    <dgm:cxn modelId="{4A4E5780-3E88-40AD-9FAE-5B79EAAFBAF3}" type="presParOf" srcId="{A9FA719A-03EE-4B9F-9EF1-E003A2AF38DE}" destId="{F90F3FB3-81AF-46A2-8507-42B76A937DFC}" srcOrd="2" destOrd="0" presId="urn:microsoft.com/office/officeart/2009/3/layout/HorizontalOrganizationChart"/>
    <dgm:cxn modelId="{740C3FF9-282C-4CB3-8902-5FBCC1D685DE}" type="presParOf" srcId="{A9FA719A-03EE-4B9F-9EF1-E003A2AF38DE}" destId="{578FE503-8E42-4305-BA49-6D65D0873C95}" srcOrd="3" destOrd="0" presId="urn:microsoft.com/office/officeart/2009/3/layout/HorizontalOrganizationChart"/>
    <dgm:cxn modelId="{38D17019-E96E-475C-A346-2BDE9DD95FF2}" type="presParOf" srcId="{578FE503-8E42-4305-BA49-6D65D0873C95}" destId="{ACECAB7E-CBE9-4129-BE25-21138C5C8117}" srcOrd="0" destOrd="0" presId="urn:microsoft.com/office/officeart/2009/3/layout/HorizontalOrganizationChart"/>
    <dgm:cxn modelId="{F9BE74FC-42AC-427C-BD6B-106FAAF88560}" type="presParOf" srcId="{ACECAB7E-CBE9-4129-BE25-21138C5C8117}" destId="{C26A76CB-8985-4B15-AD63-B72E4B8136EF}" srcOrd="0" destOrd="0" presId="urn:microsoft.com/office/officeart/2009/3/layout/HorizontalOrganizationChart"/>
    <dgm:cxn modelId="{40F5BBA0-C9C0-4C1A-8188-3F90899E4497}" type="presParOf" srcId="{ACECAB7E-CBE9-4129-BE25-21138C5C8117}" destId="{DAF737C4-BF79-4A35-B582-49185CB51B85}" srcOrd="1" destOrd="0" presId="urn:microsoft.com/office/officeart/2009/3/layout/HorizontalOrganizationChart"/>
    <dgm:cxn modelId="{F7994340-2B8A-4DFC-AB72-C63BD4DE58D2}" type="presParOf" srcId="{578FE503-8E42-4305-BA49-6D65D0873C95}" destId="{91DCFB8B-3E84-42F8-8815-87AD6C2CAB94}" srcOrd="1" destOrd="0" presId="urn:microsoft.com/office/officeart/2009/3/layout/HorizontalOrganizationChart"/>
    <dgm:cxn modelId="{C63CA9B6-C0FD-43E4-BBFC-CC5C1A163E1E}" type="presParOf" srcId="{578FE503-8E42-4305-BA49-6D65D0873C95}" destId="{FAAB45B1-043E-45E4-B05A-FD413A724B94}" srcOrd="2" destOrd="0" presId="urn:microsoft.com/office/officeart/2009/3/layout/HorizontalOrganizationChart"/>
    <dgm:cxn modelId="{62C323A9-BFB6-441E-B9A2-A767A1617C56}" type="presParOf" srcId="{A9FA719A-03EE-4B9F-9EF1-E003A2AF38DE}" destId="{F481EA2E-587D-4A78-85D0-E97CABDEE773}" srcOrd="4" destOrd="0" presId="urn:microsoft.com/office/officeart/2009/3/layout/HorizontalOrganizationChart"/>
    <dgm:cxn modelId="{F20E2E10-636C-473C-A671-4D5E972A121D}" type="presParOf" srcId="{A9FA719A-03EE-4B9F-9EF1-E003A2AF38DE}" destId="{0A327622-4E22-486A-9EF9-3CC32D0BDAFD}" srcOrd="5" destOrd="0" presId="urn:microsoft.com/office/officeart/2009/3/layout/HorizontalOrganizationChart"/>
    <dgm:cxn modelId="{32824F4B-31AE-42A8-85D0-BD20E58641B6}" type="presParOf" srcId="{0A327622-4E22-486A-9EF9-3CC32D0BDAFD}" destId="{8EB2F797-BE5C-4607-AE3E-A6F609C443C6}" srcOrd="0" destOrd="0" presId="urn:microsoft.com/office/officeart/2009/3/layout/HorizontalOrganizationChart"/>
    <dgm:cxn modelId="{FBDCAC89-33E2-49FA-AC64-A7549371A62B}" type="presParOf" srcId="{8EB2F797-BE5C-4607-AE3E-A6F609C443C6}" destId="{6D42DCA4-61A2-4ECD-B13D-A3C0EADE27CD}" srcOrd="0" destOrd="0" presId="urn:microsoft.com/office/officeart/2009/3/layout/HorizontalOrganizationChart"/>
    <dgm:cxn modelId="{FD5C98AD-B772-4409-A374-67AB86ACC629}" type="presParOf" srcId="{8EB2F797-BE5C-4607-AE3E-A6F609C443C6}" destId="{BBC9BA27-7D33-4AD7-B0DA-6DAB2B72A6CF}" srcOrd="1" destOrd="0" presId="urn:microsoft.com/office/officeart/2009/3/layout/HorizontalOrganizationChart"/>
    <dgm:cxn modelId="{4F00C9F2-A7C9-404F-B668-174DCBB6BA98}" type="presParOf" srcId="{0A327622-4E22-486A-9EF9-3CC32D0BDAFD}" destId="{367FF6DC-FA6C-43E4-AA5B-7244440D68DA}" srcOrd="1" destOrd="0" presId="urn:microsoft.com/office/officeart/2009/3/layout/HorizontalOrganizationChart"/>
    <dgm:cxn modelId="{38941E96-892A-4F20-A572-A4E63F871F0D}" type="presParOf" srcId="{0A327622-4E22-486A-9EF9-3CC32D0BDAFD}" destId="{DC2DB76A-F032-439E-804B-8768EC1D1B32}" srcOrd="2" destOrd="0" presId="urn:microsoft.com/office/officeart/2009/3/layout/HorizontalOrganizationChart"/>
    <dgm:cxn modelId="{D1BD92D0-FCA9-410C-8B87-E215F0CECAD7}" type="presParOf" srcId="{4DF906AD-16CC-47DF-A6EB-494B2F059CF0}" destId="{45158FD6-3D84-4144-BA18-5810E869B52C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3CF4D4-A27E-4B7A-8CC7-0BA3971F7BBE}">
      <dsp:nvSpPr>
        <dsp:cNvPr id="0" name=""/>
        <dsp:cNvSpPr/>
      </dsp:nvSpPr>
      <dsp:spPr>
        <a:xfrm>
          <a:off x="5216585" y="1430903"/>
          <a:ext cx="4085661" cy="472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360"/>
              </a:lnTo>
              <a:lnTo>
                <a:pt x="4085661" y="236360"/>
              </a:lnTo>
              <a:lnTo>
                <a:pt x="4085661" y="472721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AC3A3B-52AD-4CCB-A827-5270C7FC19FE}">
      <dsp:nvSpPr>
        <dsp:cNvPr id="0" name=""/>
        <dsp:cNvSpPr/>
      </dsp:nvSpPr>
      <dsp:spPr>
        <a:xfrm>
          <a:off x="5216585" y="1430903"/>
          <a:ext cx="1361887" cy="472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360"/>
              </a:lnTo>
              <a:lnTo>
                <a:pt x="1361887" y="236360"/>
              </a:lnTo>
              <a:lnTo>
                <a:pt x="1361887" y="472721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527A79-EC92-44AB-8974-08788BD02EE3}">
      <dsp:nvSpPr>
        <dsp:cNvPr id="0" name=""/>
        <dsp:cNvSpPr/>
      </dsp:nvSpPr>
      <dsp:spPr>
        <a:xfrm>
          <a:off x="3854697" y="1430903"/>
          <a:ext cx="1361887" cy="472721"/>
        </a:xfrm>
        <a:custGeom>
          <a:avLst/>
          <a:gdLst/>
          <a:ahLst/>
          <a:cxnLst/>
          <a:rect l="0" t="0" r="0" b="0"/>
          <a:pathLst>
            <a:path>
              <a:moveTo>
                <a:pt x="1361887" y="0"/>
              </a:moveTo>
              <a:lnTo>
                <a:pt x="1361887" y="236360"/>
              </a:lnTo>
              <a:lnTo>
                <a:pt x="0" y="236360"/>
              </a:lnTo>
              <a:lnTo>
                <a:pt x="0" y="472721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27335A-9651-49E8-BC3B-87D783F8C6B1}">
      <dsp:nvSpPr>
        <dsp:cNvPr id="0" name=""/>
        <dsp:cNvSpPr/>
      </dsp:nvSpPr>
      <dsp:spPr>
        <a:xfrm>
          <a:off x="1130923" y="1430903"/>
          <a:ext cx="4085661" cy="472721"/>
        </a:xfrm>
        <a:custGeom>
          <a:avLst/>
          <a:gdLst/>
          <a:ahLst/>
          <a:cxnLst/>
          <a:rect l="0" t="0" r="0" b="0"/>
          <a:pathLst>
            <a:path>
              <a:moveTo>
                <a:pt x="4085661" y="0"/>
              </a:moveTo>
              <a:lnTo>
                <a:pt x="4085661" y="236360"/>
              </a:lnTo>
              <a:lnTo>
                <a:pt x="0" y="236360"/>
              </a:lnTo>
              <a:lnTo>
                <a:pt x="0" y="472721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91B75D-7C93-4164-8280-4D1C3CA45369}">
      <dsp:nvSpPr>
        <dsp:cNvPr id="0" name=""/>
        <dsp:cNvSpPr/>
      </dsp:nvSpPr>
      <dsp:spPr>
        <a:xfrm>
          <a:off x="4653821" y="305377"/>
          <a:ext cx="1125526" cy="1125526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8585D2-F7B8-443D-BE95-FC97B274E7B5}">
      <dsp:nvSpPr>
        <dsp:cNvPr id="0" name=""/>
        <dsp:cNvSpPr/>
      </dsp:nvSpPr>
      <dsp:spPr>
        <a:xfrm>
          <a:off x="4653821" y="305377"/>
          <a:ext cx="1125526" cy="1125526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11CAB7-5292-4CCD-BE98-4CBC62B2CF28}">
      <dsp:nvSpPr>
        <dsp:cNvPr id="0" name=""/>
        <dsp:cNvSpPr/>
      </dsp:nvSpPr>
      <dsp:spPr>
        <a:xfrm>
          <a:off x="4091058" y="507972"/>
          <a:ext cx="2251053" cy="720337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4 phases</a:t>
          </a:r>
        </a:p>
      </dsp:txBody>
      <dsp:txXfrm>
        <a:off x="4091058" y="507972"/>
        <a:ext cx="2251053" cy="720337"/>
      </dsp:txXfrm>
    </dsp:sp>
    <dsp:sp modelId="{60A1BB76-D158-44D6-8316-45303C8EE7AA}">
      <dsp:nvSpPr>
        <dsp:cNvPr id="0" name=""/>
        <dsp:cNvSpPr/>
      </dsp:nvSpPr>
      <dsp:spPr>
        <a:xfrm>
          <a:off x="568160" y="1903625"/>
          <a:ext cx="1125526" cy="1125526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5A69BF-5E10-484E-9842-70DC1559F34C}">
      <dsp:nvSpPr>
        <dsp:cNvPr id="0" name=""/>
        <dsp:cNvSpPr/>
      </dsp:nvSpPr>
      <dsp:spPr>
        <a:xfrm>
          <a:off x="568160" y="1903625"/>
          <a:ext cx="1125526" cy="1125526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761800-911F-4E52-B0C6-8B92AC099E88}">
      <dsp:nvSpPr>
        <dsp:cNvPr id="0" name=""/>
        <dsp:cNvSpPr/>
      </dsp:nvSpPr>
      <dsp:spPr>
        <a:xfrm>
          <a:off x="5396" y="2106219"/>
          <a:ext cx="2251053" cy="720337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Préparer le projet</a:t>
          </a:r>
        </a:p>
      </dsp:txBody>
      <dsp:txXfrm>
        <a:off x="5396" y="2106219"/>
        <a:ext cx="2251053" cy="720337"/>
      </dsp:txXfrm>
    </dsp:sp>
    <dsp:sp modelId="{C3A298C4-7C7D-46C8-87AB-7AF73F0E0C82}">
      <dsp:nvSpPr>
        <dsp:cNvPr id="0" name=""/>
        <dsp:cNvSpPr/>
      </dsp:nvSpPr>
      <dsp:spPr>
        <a:xfrm>
          <a:off x="3291934" y="1903625"/>
          <a:ext cx="1125526" cy="1125526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15B13B-A78F-4876-97CD-81656EB78DA6}">
      <dsp:nvSpPr>
        <dsp:cNvPr id="0" name=""/>
        <dsp:cNvSpPr/>
      </dsp:nvSpPr>
      <dsp:spPr>
        <a:xfrm>
          <a:off x="3291934" y="1903625"/>
          <a:ext cx="1125526" cy="1125526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4A47B8-0A7E-4ADD-A18C-476333FDB68C}">
      <dsp:nvSpPr>
        <dsp:cNvPr id="0" name=""/>
        <dsp:cNvSpPr/>
      </dsp:nvSpPr>
      <dsp:spPr>
        <a:xfrm>
          <a:off x="2729171" y="2106219"/>
          <a:ext cx="2251053" cy="720337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Analyser l’existant</a:t>
          </a:r>
        </a:p>
      </dsp:txBody>
      <dsp:txXfrm>
        <a:off x="2729171" y="2106219"/>
        <a:ext cx="2251053" cy="720337"/>
      </dsp:txXfrm>
    </dsp:sp>
    <dsp:sp modelId="{A8BCBBD0-F7D3-4E7F-86C0-E6A7D7AC1C8F}">
      <dsp:nvSpPr>
        <dsp:cNvPr id="0" name=""/>
        <dsp:cNvSpPr/>
      </dsp:nvSpPr>
      <dsp:spPr>
        <a:xfrm>
          <a:off x="6015708" y="1903625"/>
          <a:ext cx="1125526" cy="1125526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017C08-2831-4C6F-ACBB-C804527594FA}">
      <dsp:nvSpPr>
        <dsp:cNvPr id="0" name=""/>
        <dsp:cNvSpPr/>
      </dsp:nvSpPr>
      <dsp:spPr>
        <a:xfrm>
          <a:off x="6015708" y="1903625"/>
          <a:ext cx="1125526" cy="1125526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E0A5C1-DF69-416D-99E1-46E7809C94C7}">
      <dsp:nvSpPr>
        <dsp:cNvPr id="0" name=""/>
        <dsp:cNvSpPr/>
      </dsp:nvSpPr>
      <dsp:spPr>
        <a:xfrm>
          <a:off x="5452945" y="2106219"/>
          <a:ext cx="2251053" cy="720337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Proposer des solutions</a:t>
          </a:r>
        </a:p>
      </dsp:txBody>
      <dsp:txXfrm>
        <a:off x="5452945" y="2106219"/>
        <a:ext cx="2251053" cy="720337"/>
      </dsp:txXfrm>
    </dsp:sp>
    <dsp:sp modelId="{F6D5A312-0551-4EB9-B4A9-3279C5A8BF2A}">
      <dsp:nvSpPr>
        <dsp:cNvPr id="0" name=""/>
        <dsp:cNvSpPr/>
      </dsp:nvSpPr>
      <dsp:spPr>
        <a:xfrm>
          <a:off x="8739483" y="1903625"/>
          <a:ext cx="1125526" cy="1125526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77BC19-8C3A-4596-B4EF-E8D9E9822364}">
      <dsp:nvSpPr>
        <dsp:cNvPr id="0" name=""/>
        <dsp:cNvSpPr/>
      </dsp:nvSpPr>
      <dsp:spPr>
        <a:xfrm>
          <a:off x="8739483" y="1903625"/>
          <a:ext cx="1125526" cy="1125526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E72120-865D-4208-85DC-279C10ABFE7A}">
      <dsp:nvSpPr>
        <dsp:cNvPr id="0" name=""/>
        <dsp:cNvSpPr/>
      </dsp:nvSpPr>
      <dsp:spPr>
        <a:xfrm>
          <a:off x="8176719" y="2106219"/>
          <a:ext cx="2251053" cy="720337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Décrire les activités réalisées</a:t>
          </a:r>
        </a:p>
      </dsp:txBody>
      <dsp:txXfrm>
        <a:off x="8176719" y="2106219"/>
        <a:ext cx="2251053" cy="7203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F3E885-3145-4D20-B595-B3FB6A7534D8}">
      <dsp:nvSpPr>
        <dsp:cNvPr id="0" name=""/>
        <dsp:cNvSpPr/>
      </dsp:nvSpPr>
      <dsp:spPr>
        <a:xfrm>
          <a:off x="1678044" y="2713321"/>
          <a:ext cx="502108" cy="17353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1118" y="0"/>
              </a:lnTo>
              <a:lnTo>
                <a:pt x="251118" y="1735376"/>
              </a:lnTo>
              <a:lnTo>
                <a:pt x="502108" y="173537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9010AC-4459-402E-9334-03BEE3E0FBCC}">
      <dsp:nvSpPr>
        <dsp:cNvPr id="0" name=""/>
        <dsp:cNvSpPr/>
      </dsp:nvSpPr>
      <dsp:spPr>
        <a:xfrm>
          <a:off x="1678044" y="2713321"/>
          <a:ext cx="502108" cy="3008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1118" y="0"/>
              </a:lnTo>
              <a:lnTo>
                <a:pt x="251118" y="300806"/>
              </a:lnTo>
              <a:lnTo>
                <a:pt x="502108" y="30080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76F3DE-7C5B-4FFA-A633-7151403ECA77}">
      <dsp:nvSpPr>
        <dsp:cNvPr id="0" name=""/>
        <dsp:cNvSpPr/>
      </dsp:nvSpPr>
      <dsp:spPr>
        <a:xfrm>
          <a:off x="1678044" y="1278751"/>
          <a:ext cx="502108" cy="1434570"/>
        </a:xfrm>
        <a:custGeom>
          <a:avLst/>
          <a:gdLst/>
          <a:ahLst/>
          <a:cxnLst/>
          <a:rect l="0" t="0" r="0" b="0"/>
          <a:pathLst>
            <a:path>
              <a:moveTo>
                <a:pt x="0" y="1434570"/>
              </a:moveTo>
              <a:lnTo>
                <a:pt x="251118" y="1434570"/>
              </a:lnTo>
              <a:lnTo>
                <a:pt x="251118" y="0"/>
              </a:lnTo>
              <a:lnTo>
                <a:pt x="502108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F0D4DF-7F5E-4586-8D00-AD13B3497B3A}">
      <dsp:nvSpPr>
        <dsp:cNvPr id="0" name=""/>
        <dsp:cNvSpPr/>
      </dsp:nvSpPr>
      <dsp:spPr>
        <a:xfrm>
          <a:off x="129" y="2064667"/>
          <a:ext cx="1677915" cy="12973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</a:rPr>
            <a:t>Phase 1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</a:rPr>
            <a:t>Préparer le projet</a:t>
          </a:r>
          <a:endParaRPr lang="fr-FR" sz="2000" kern="1200" dirty="0"/>
        </a:p>
      </dsp:txBody>
      <dsp:txXfrm>
        <a:off x="129" y="2064667"/>
        <a:ext cx="1677915" cy="1297308"/>
      </dsp:txXfrm>
    </dsp:sp>
    <dsp:sp modelId="{83EA0910-05E9-465B-944F-C09AC9EA0157}">
      <dsp:nvSpPr>
        <dsp:cNvPr id="0" name=""/>
        <dsp:cNvSpPr/>
      </dsp:nvSpPr>
      <dsp:spPr>
        <a:xfrm>
          <a:off x="2180152" y="562153"/>
          <a:ext cx="9569027" cy="14331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Identifier le projet et ses causes : </a:t>
          </a:r>
          <a:r>
            <a:rPr lang="fr-FR" sz="18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Un projet naît d’un constat, d’un problème, d’un </a:t>
          </a:r>
          <a:r>
            <a:rPr lang="fr-FR" sz="1800" b="1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besoin</a:t>
          </a:r>
          <a:r>
            <a:rPr lang="fr-FR" sz="18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et s’enracine dans un diagnostic. La justification du projet est la première marque de son sérieux. </a:t>
          </a:r>
          <a:endParaRPr lang="fr-FR" sz="1800" i="1" kern="1200" dirty="0"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i="1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 DUS n’est pas à jour, le taux d’accident du travail augmente, la gestion des déchets est imparfaite, obtenir un label ou une certification.</a:t>
          </a:r>
          <a:endParaRPr lang="fr-FR" sz="1800" kern="1200" dirty="0"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80152" y="562153"/>
        <a:ext cx="9569027" cy="1433195"/>
      </dsp:txXfrm>
    </dsp:sp>
    <dsp:sp modelId="{027C384B-2E73-4463-944A-449504C4D263}">
      <dsp:nvSpPr>
        <dsp:cNvPr id="0" name=""/>
        <dsp:cNvSpPr/>
      </dsp:nvSpPr>
      <dsp:spPr>
        <a:xfrm>
          <a:off x="2180152" y="2309085"/>
          <a:ext cx="9569027" cy="14100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Définir les objectifs à atteindre </a:t>
          </a:r>
          <a:r>
            <a:rPr lang="fr-FR" sz="1800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(quantitatif et qualitatif), les résultats attendus et</a:t>
          </a:r>
          <a:r>
            <a:rPr lang="fr-FR" sz="1800" b="1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p</a:t>
          </a:r>
          <a:r>
            <a:rPr lang="fr-FR" sz="1800" b="1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résenter le projet </a:t>
          </a:r>
          <a:r>
            <a:rPr lang="fr-FR" sz="18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en une ou deux phrases. Chiffrer les objectifs et les résultats attendus.</a:t>
          </a:r>
          <a:endParaRPr lang="fr-FR" sz="1800" i="1" kern="1200" dirty="0"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i="1" kern="1200" dirty="0">
              <a:latin typeface="Arial" panose="020B0604020202020204" pitchFamily="34" charset="0"/>
              <a:cs typeface="Arial" panose="020B0604020202020204" pitchFamily="34" charset="0"/>
            </a:rPr>
            <a:t>Le DUS est à jour, les causes des accidents du travail sont solutionnées, la gestion des déchets est organisée, le dossier de demande de label est déposé…).</a:t>
          </a:r>
          <a:r>
            <a:rPr lang="fr-FR" sz="1800" i="1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.</a:t>
          </a:r>
          <a:endParaRPr lang="fr-FR" sz="1800" kern="1200" dirty="0">
            <a:latin typeface="Arial" panose="020B0604020202020204" pitchFamily="34" charset="0"/>
            <a:ea typeface="Times New Roman" panose="02020603050405020304" pitchFamily="18" charset="0"/>
            <a:cs typeface="Arial" panose="020B0604020202020204" pitchFamily="34" charset="0"/>
          </a:endParaRPr>
        </a:p>
      </dsp:txBody>
      <dsp:txXfrm>
        <a:off x="2180152" y="2309085"/>
        <a:ext cx="9569027" cy="1410084"/>
      </dsp:txXfrm>
    </dsp:sp>
    <dsp:sp modelId="{5A5E9809-5246-4E5E-AB0F-3B2531348401}">
      <dsp:nvSpPr>
        <dsp:cNvPr id="0" name=""/>
        <dsp:cNvSpPr/>
      </dsp:nvSpPr>
      <dsp:spPr>
        <a:xfrm>
          <a:off x="2180152" y="4032907"/>
          <a:ext cx="9569027" cy="8315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Relier le projet a une activité du domaine D2 de gestion des risques.</a:t>
          </a:r>
          <a:endParaRPr lang="fr-FR" sz="1800" kern="1200" dirty="0"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80152" y="4032907"/>
        <a:ext cx="9569027" cy="8315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529FED-A046-44AC-92D4-6D6C8A645575}">
      <dsp:nvSpPr>
        <dsp:cNvPr id="0" name=""/>
        <dsp:cNvSpPr/>
      </dsp:nvSpPr>
      <dsp:spPr>
        <a:xfrm>
          <a:off x="561912" y="1187047"/>
          <a:ext cx="1733420" cy="29832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Phase 2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Analyser l’existant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i="1" kern="12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moyens et contraintes</a:t>
          </a:r>
          <a:endParaRPr lang="fr-FR" sz="2000" i="1" kern="1200" dirty="0">
            <a:solidFill>
              <a:schemeClr val="tx1"/>
            </a:solidFill>
          </a:endParaRPr>
        </a:p>
      </dsp:txBody>
      <dsp:txXfrm>
        <a:off x="612682" y="1237817"/>
        <a:ext cx="1631880" cy="2881708"/>
      </dsp:txXfrm>
    </dsp:sp>
    <dsp:sp modelId="{1E55B2FD-5CB7-46D7-A99C-4D917E3B2311}">
      <dsp:nvSpPr>
        <dsp:cNvPr id="0" name=""/>
        <dsp:cNvSpPr/>
      </dsp:nvSpPr>
      <dsp:spPr>
        <a:xfrm rot="18791550">
          <a:off x="2069178" y="2124324"/>
          <a:ext cx="1433406" cy="63658"/>
        </a:xfrm>
        <a:custGeom>
          <a:avLst/>
          <a:gdLst/>
          <a:ahLst/>
          <a:cxnLst/>
          <a:rect l="0" t="0" r="0" b="0"/>
          <a:pathLst>
            <a:path>
              <a:moveTo>
                <a:pt x="0" y="31829"/>
              </a:moveTo>
              <a:lnTo>
                <a:pt x="1433406" y="3182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2750046" y="2120318"/>
        <a:ext cx="71670" cy="71670"/>
      </dsp:txXfrm>
    </dsp:sp>
    <dsp:sp modelId="{DA05ADEE-18F9-417C-BFC6-988D6686AAAA}">
      <dsp:nvSpPr>
        <dsp:cNvPr id="0" name=""/>
        <dsp:cNvSpPr/>
      </dsp:nvSpPr>
      <dsp:spPr>
        <a:xfrm>
          <a:off x="3276430" y="116609"/>
          <a:ext cx="8574964" cy="3034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Identifier les moyens mis en œuvre </a:t>
          </a:r>
          <a:r>
            <a:rPr lang="fr-FR" sz="2000" b="1" i="1" kern="12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La méthodologie</a:t>
          </a:r>
          <a:r>
            <a:rPr lang="fr-FR" sz="2000" b="1" kern="12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de résolution de problèmes et les outils d’analyse adaptés utilisés :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i="1" kern="12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enquête, arbre des causes, Ishikawa, Pareto, tableau multicritères, schéma d’ordonnancement, répartition des tâches, liste de contrôles, etc.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Selon la nature du projet, les domaines : commercial, financier, comptable, juridique, technique ou humain sont plus ou moins approfondis</a:t>
          </a:r>
          <a:r>
            <a:rPr lang="fr-FR" sz="20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3365294" y="205473"/>
        <a:ext cx="8397236" cy="2856323"/>
      </dsp:txXfrm>
    </dsp:sp>
    <dsp:sp modelId="{BE0CA6BC-6AAC-4991-AE60-D4E7C8B295F6}">
      <dsp:nvSpPr>
        <dsp:cNvPr id="0" name=""/>
        <dsp:cNvSpPr/>
      </dsp:nvSpPr>
      <dsp:spPr>
        <a:xfrm rot="3578002">
          <a:off x="1810664" y="3492549"/>
          <a:ext cx="1960359" cy="63658"/>
        </a:xfrm>
        <a:custGeom>
          <a:avLst/>
          <a:gdLst/>
          <a:ahLst/>
          <a:cxnLst/>
          <a:rect l="0" t="0" r="0" b="0"/>
          <a:pathLst>
            <a:path>
              <a:moveTo>
                <a:pt x="0" y="31829"/>
              </a:moveTo>
              <a:lnTo>
                <a:pt x="1960359" y="3182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600" kern="1200"/>
        </a:p>
      </dsp:txBody>
      <dsp:txXfrm>
        <a:off x="2741835" y="3475369"/>
        <a:ext cx="98017" cy="98017"/>
      </dsp:txXfrm>
    </dsp:sp>
    <dsp:sp modelId="{C518C3C6-AD1B-4DF0-9172-998F7A10BF64}">
      <dsp:nvSpPr>
        <dsp:cNvPr id="0" name=""/>
        <dsp:cNvSpPr/>
      </dsp:nvSpPr>
      <dsp:spPr>
        <a:xfrm>
          <a:off x="3286356" y="3438114"/>
          <a:ext cx="8574964" cy="18639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Identifier les contraintes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Ce sont </a:t>
          </a:r>
          <a:r>
            <a:rPr lang="fr-FR" sz="20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les limites à respecter pour pouvoir proposer des solutions réalistes.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Elles sont commerciales, financières, juridiques, techniques, humaines, organisationnelles.</a:t>
          </a:r>
        </a:p>
      </dsp:txBody>
      <dsp:txXfrm>
        <a:off x="3340949" y="3492707"/>
        <a:ext cx="8465778" cy="175475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81EA2E-587D-4A78-85D0-E97CABDEE773}">
      <dsp:nvSpPr>
        <dsp:cNvPr id="0" name=""/>
        <dsp:cNvSpPr/>
      </dsp:nvSpPr>
      <dsp:spPr>
        <a:xfrm>
          <a:off x="1856971" y="2026984"/>
          <a:ext cx="644331" cy="13853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2165" y="0"/>
              </a:lnTo>
              <a:lnTo>
                <a:pt x="322165" y="1385313"/>
              </a:lnTo>
              <a:lnTo>
                <a:pt x="644331" y="138531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0F3FB3-81AF-46A2-8507-42B76A937DFC}">
      <dsp:nvSpPr>
        <dsp:cNvPr id="0" name=""/>
        <dsp:cNvSpPr/>
      </dsp:nvSpPr>
      <dsp:spPr>
        <a:xfrm>
          <a:off x="1856971" y="1877259"/>
          <a:ext cx="644331" cy="149724"/>
        </a:xfrm>
        <a:custGeom>
          <a:avLst/>
          <a:gdLst/>
          <a:ahLst/>
          <a:cxnLst/>
          <a:rect l="0" t="0" r="0" b="0"/>
          <a:pathLst>
            <a:path>
              <a:moveTo>
                <a:pt x="0" y="149724"/>
              </a:moveTo>
              <a:lnTo>
                <a:pt x="322165" y="149724"/>
              </a:lnTo>
              <a:lnTo>
                <a:pt x="322165" y="0"/>
              </a:lnTo>
              <a:lnTo>
                <a:pt x="644331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58A886-4CB7-4151-92F8-4998E5721CF6}">
      <dsp:nvSpPr>
        <dsp:cNvPr id="0" name=""/>
        <dsp:cNvSpPr/>
      </dsp:nvSpPr>
      <dsp:spPr>
        <a:xfrm>
          <a:off x="1856971" y="491946"/>
          <a:ext cx="644331" cy="1535037"/>
        </a:xfrm>
        <a:custGeom>
          <a:avLst/>
          <a:gdLst/>
          <a:ahLst/>
          <a:cxnLst/>
          <a:rect l="0" t="0" r="0" b="0"/>
          <a:pathLst>
            <a:path>
              <a:moveTo>
                <a:pt x="0" y="1535037"/>
              </a:moveTo>
              <a:lnTo>
                <a:pt x="322165" y="1535037"/>
              </a:lnTo>
              <a:lnTo>
                <a:pt x="322165" y="0"/>
              </a:lnTo>
              <a:lnTo>
                <a:pt x="644331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700F58-F505-40E4-A312-18F5340CEF37}">
      <dsp:nvSpPr>
        <dsp:cNvPr id="0" name=""/>
        <dsp:cNvSpPr/>
      </dsp:nvSpPr>
      <dsp:spPr>
        <a:xfrm>
          <a:off x="3519" y="710979"/>
          <a:ext cx="1853452" cy="26320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 plan d’action doit préciser les éléments suivants</a:t>
          </a:r>
          <a:endParaRPr lang="fr-FR" sz="2400" kern="1200" dirty="0"/>
        </a:p>
      </dsp:txBody>
      <dsp:txXfrm>
        <a:off x="3519" y="710979"/>
        <a:ext cx="1853452" cy="2632008"/>
      </dsp:txXfrm>
    </dsp:sp>
    <dsp:sp modelId="{6AE094F2-7E34-4F4D-A47A-197AE549F649}">
      <dsp:nvSpPr>
        <dsp:cNvPr id="0" name=""/>
        <dsp:cNvSpPr/>
      </dsp:nvSpPr>
      <dsp:spPr>
        <a:xfrm>
          <a:off x="2501303" y="643"/>
          <a:ext cx="8773737" cy="9826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fr-FR" sz="2000" b="1" kern="1200" dirty="0">
              <a:solidFill>
                <a:srgbClr val="92D05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Essais</a:t>
          </a:r>
          <a:r>
            <a:rPr lang="fr-FR" sz="2000" b="1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fr-FR" sz="2000" b="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: ils </a:t>
          </a:r>
          <a:r>
            <a:rPr lang="fr-FR" sz="20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permettent de vérifier la qualité des solutions. Tous les documents doivent être conservés est mis en annexe du dossier pour être montrés au jury en cas de demande.</a:t>
          </a:r>
        </a:p>
      </dsp:txBody>
      <dsp:txXfrm>
        <a:off x="2501303" y="643"/>
        <a:ext cx="8773737" cy="982605"/>
      </dsp:txXfrm>
    </dsp:sp>
    <dsp:sp modelId="{C26A76CB-8985-4B15-AD63-B72E4B8136EF}">
      <dsp:nvSpPr>
        <dsp:cNvPr id="0" name=""/>
        <dsp:cNvSpPr/>
      </dsp:nvSpPr>
      <dsp:spPr>
        <a:xfrm>
          <a:off x="2501303" y="1385956"/>
          <a:ext cx="8773737" cy="9826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fr-FR" sz="2000" b="1" kern="1200" dirty="0">
              <a:solidFill>
                <a:srgbClr val="92D05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Programme d'action </a:t>
          </a:r>
          <a:r>
            <a:rPr lang="fr-FR" sz="2000" b="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: planifier </a:t>
          </a:r>
          <a:r>
            <a:rPr lang="fr-FR" sz="20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la mise en route, de même que l'information et la formation éventuelle des personnes concernées par la mise en œuvre des solutions proposées.</a:t>
          </a:r>
        </a:p>
      </dsp:txBody>
      <dsp:txXfrm>
        <a:off x="2501303" y="1385956"/>
        <a:ext cx="8773737" cy="982605"/>
      </dsp:txXfrm>
    </dsp:sp>
    <dsp:sp modelId="{6D42DCA4-61A2-4ECD-B13D-A3C0EADE27CD}">
      <dsp:nvSpPr>
        <dsp:cNvPr id="0" name=""/>
        <dsp:cNvSpPr/>
      </dsp:nvSpPr>
      <dsp:spPr>
        <a:xfrm>
          <a:off x="2501303" y="2771269"/>
          <a:ext cx="8773737" cy="12820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fr-FR" sz="2000" b="1" kern="1200" dirty="0">
              <a:solidFill>
                <a:srgbClr val="92D05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Contrôles</a:t>
          </a:r>
          <a:r>
            <a:rPr lang="fr-FR" sz="2000" b="1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fr-FR" sz="2000" b="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: prévoir </a:t>
          </a:r>
          <a:r>
            <a:rPr lang="fr-FR" sz="20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des contrôles. Toute modification doit faire l'objet d'une évaluation, pour vérifier les dysfonctionnements et procéder aux ajustements nécessaires (information, formation…). </a:t>
          </a:r>
        </a:p>
      </dsp:txBody>
      <dsp:txXfrm>
        <a:off x="2501303" y="2771269"/>
        <a:ext cx="8773737" cy="12820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669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1573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7708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77926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306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5588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7630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197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0344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5468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0991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8439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6699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521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1017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216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7732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28439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0" y="0"/>
            <a:ext cx="9550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Préparer l’épreuve orale E51</a:t>
            </a:r>
          </a:p>
          <a:p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Le projet et l’épreuve en 4 étapes</a:t>
            </a:r>
            <a:endParaRPr lang="fr-FR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2141" y="968884"/>
            <a:ext cx="116542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</a:t>
            </a: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tape 2 – Réaliser le projet</a:t>
            </a:r>
          </a:p>
        </p:txBody>
      </p:sp>
      <p:sp>
        <p:nvSpPr>
          <p:cNvPr id="6" name="Rectangle 5"/>
          <p:cNvSpPr/>
          <p:nvPr/>
        </p:nvSpPr>
        <p:spPr>
          <a:xfrm>
            <a:off x="168732" y="1688570"/>
            <a:ext cx="1202326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Cette étape se déroule dans l’entreprise pendant le stage ou l’alternance. </a:t>
            </a:r>
          </a:p>
          <a:p>
            <a:pPr algn="ctr"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Elle s’organise en 4 phases, </a:t>
            </a:r>
            <a:r>
              <a:rPr lang="fr-FR" sz="2200" dirty="0">
                <a:latin typeface="Arial" panose="020B0604020202020204" pitchFamily="34" charset="0"/>
                <a:cs typeface="Times New Roman" panose="02020603050405020304" pitchFamily="18" charset="0"/>
              </a:rPr>
              <a:t>qui seront décrites ou utilisées dans le dossier d’examen et les annexes et lors de l’épreuve.</a:t>
            </a:r>
          </a:p>
        </p:txBody>
      </p: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3789537115"/>
              </p:ext>
            </p:extLst>
          </p:nvPr>
        </p:nvGraphicFramePr>
        <p:xfrm>
          <a:off x="600015" y="2402037"/>
          <a:ext cx="10433170" cy="3334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037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5817"/>
            <a:ext cx="116542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</a:t>
            </a: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tape 2 – Réaliser le projet</a:t>
            </a: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1419809013"/>
              </p:ext>
            </p:extLst>
          </p:nvPr>
        </p:nvGraphicFramePr>
        <p:xfrm>
          <a:off x="112141" y="723991"/>
          <a:ext cx="11749180" cy="54266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974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9784"/>
            <a:ext cx="116542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</a:t>
            </a: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tape 2 – Réaliser le projet</a:t>
            </a:r>
          </a:p>
        </p:txBody>
      </p:sp>
      <p:sp>
        <p:nvSpPr>
          <p:cNvPr id="5" name="Rectangle 4"/>
          <p:cNvSpPr/>
          <p:nvPr/>
        </p:nvSpPr>
        <p:spPr>
          <a:xfrm>
            <a:off x="155275" y="823766"/>
            <a:ext cx="11559397" cy="2795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Phase 2. Analyser l’existant (moyens et contraintes)</a:t>
            </a:r>
          </a:p>
          <a:p>
            <a:pPr algn="just">
              <a:spcBef>
                <a:spcPts val="1800"/>
              </a:spcBef>
              <a:spcAft>
                <a:spcPts val="75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L’analyse de l’existant doit permettre de comprendre les causes des problèmes. </a:t>
            </a:r>
          </a:p>
          <a:p>
            <a:pPr algn="ctr">
              <a:spcBef>
                <a:spcPts val="1200"/>
              </a:spcBef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L’étude consiste à </a:t>
            </a: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analyser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 contexte initial du projet et à en identifier </a:t>
            </a:r>
          </a:p>
          <a:p>
            <a:pPr algn="ctr"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</a:t>
            </a: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forces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et les </a:t>
            </a: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faiblesses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</a:p>
          <a:p>
            <a:pPr algn="ctr">
              <a:spcBef>
                <a:spcPts val="1800"/>
              </a:spcBef>
              <a:spcAft>
                <a:spcPts val="75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juridiques, techniques, commerciales, financières, humaines et organisationnelles. </a:t>
            </a:r>
          </a:p>
        </p:txBody>
      </p:sp>
      <p:sp>
        <p:nvSpPr>
          <p:cNvPr id="9" name="Rectangle 8"/>
          <p:cNvSpPr/>
          <p:nvPr/>
        </p:nvSpPr>
        <p:spPr>
          <a:xfrm>
            <a:off x="388189" y="3916392"/>
            <a:ext cx="11266098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compétence de l’étudiant est évaluée à sa méthode de travail autant qu’à ses résultats, en partant du principe suivant : </a:t>
            </a:r>
          </a:p>
          <a:p>
            <a:pPr algn="ctr">
              <a:spcBef>
                <a:spcPts val="1200"/>
              </a:spcBef>
            </a:pP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Une bonne méthode aboutit à de bons résultats.</a:t>
            </a:r>
            <a:endParaRPr lang="fr-FR" sz="28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169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4675"/>
            <a:ext cx="116542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</a:t>
            </a: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tape 2 – Réaliser le projet</a:t>
            </a: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2123101854"/>
              </p:ext>
            </p:extLst>
          </p:nvPr>
        </p:nvGraphicFramePr>
        <p:xfrm>
          <a:off x="-1" y="791412"/>
          <a:ext cx="11861321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9908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21543"/>
            <a:ext cx="116542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</a:t>
            </a: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tape 2 – Réaliser le projet pendant le stage</a:t>
            </a:r>
          </a:p>
        </p:txBody>
      </p:sp>
      <p:sp>
        <p:nvSpPr>
          <p:cNvPr id="2" name="Rectangle 1"/>
          <p:cNvSpPr/>
          <p:nvPr/>
        </p:nvSpPr>
        <p:spPr>
          <a:xfrm>
            <a:off x="465667" y="905376"/>
            <a:ext cx="11061700" cy="3929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Phase 3. Proposer des solutions 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0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</a:rPr>
              <a:t>Énoncer les solutions possibles puis la solution retenue</a:t>
            </a:r>
          </a:p>
          <a:p>
            <a:pPr>
              <a:spcBef>
                <a:spcPts val="1800"/>
              </a:spcBef>
              <a:spcAft>
                <a:spcPts val="75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L’étude doit aboutir à un choix de solutions possibles, parmi lesquelles l’étudiant retiendra la ou les solutions les plus pertinentes. </a:t>
            </a:r>
          </a:p>
          <a:p>
            <a:pPr marL="342900" indent="-342900" algn="just">
              <a:spcBef>
                <a:spcPts val="1800"/>
              </a:spcBef>
              <a:spcAft>
                <a:spcPts val="750"/>
              </a:spcAft>
              <a:buFont typeface="Symbol" panose="05050102010706020507" pitchFamily="18" charset="2"/>
              <a:buChar char="Þ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 choix doit être argumenté.</a:t>
            </a:r>
          </a:p>
          <a:p>
            <a:pPr marL="342900" indent="-342900" algn="just">
              <a:spcBef>
                <a:spcPts val="1800"/>
              </a:spcBef>
              <a:spcAft>
                <a:spcPts val="750"/>
              </a:spcAft>
              <a:buFont typeface="Symbol" panose="05050102010706020507" pitchFamily="18" charset="2"/>
              <a:buChar char="Þ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solution retenue ne doit pas forcément être mise en œuvre, mais doit au minimum faire l’objet d’un plan d’action. </a:t>
            </a:r>
          </a:p>
        </p:txBody>
      </p:sp>
    </p:spTree>
    <p:extLst>
      <p:ext uri="{BB962C8B-B14F-4D97-AF65-F5344CB8AC3E}">
        <p14:creationId xmlns:p14="http://schemas.microsoft.com/office/powerpoint/2010/main" val="714739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78411"/>
            <a:ext cx="116542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</a:t>
            </a: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tape 2 – Réaliser le projet pendant le stage</a:t>
            </a:r>
          </a:p>
        </p:txBody>
      </p:sp>
      <p:sp>
        <p:nvSpPr>
          <p:cNvPr id="2" name="Rectangle 1"/>
          <p:cNvSpPr/>
          <p:nvPr/>
        </p:nvSpPr>
        <p:spPr>
          <a:xfrm>
            <a:off x="94891" y="601631"/>
            <a:ext cx="11559396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Phase 3. Proposer des solutions 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0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</a:rPr>
              <a:t>Énoncer les solutions possibles puis la solution retenue</a:t>
            </a:r>
            <a:endParaRPr lang="fr-FR" sz="2800" b="1" dirty="0">
              <a:solidFill>
                <a:srgbClr val="00B0F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2270079972"/>
              </p:ext>
            </p:extLst>
          </p:nvPr>
        </p:nvGraphicFramePr>
        <p:xfrm>
          <a:off x="375727" y="1851532"/>
          <a:ext cx="11278560" cy="4053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4761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16542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</a:t>
            </a: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tape 2 – Réaliser le projet pendant le stage</a:t>
            </a:r>
          </a:p>
        </p:txBody>
      </p:sp>
      <p:sp>
        <p:nvSpPr>
          <p:cNvPr id="2" name="Rectangle 1"/>
          <p:cNvSpPr/>
          <p:nvPr/>
        </p:nvSpPr>
        <p:spPr>
          <a:xfrm>
            <a:off x="533400" y="715595"/>
            <a:ext cx="10989734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Phase 3. Proposer des solutions </a:t>
            </a:r>
          </a:p>
          <a:p>
            <a:pPr marL="342900" lvl="0" indent="-342900" algn="just">
              <a:spcBef>
                <a:spcPts val="240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</a:rPr>
              <a:t>Prévoir un plan d’action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algn="just">
              <a:spcAft>
                <a:spcPts val="60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planning d’ordonnancement précise les actions à mettre en œuvre, leurs antériorités, leurs durées et les dates butoirs. Ce travail peut recourir à un outil de planification des tâches (Microsoft Project ou GanttProject). </a:t>
            </a:r>
            <a:r>
              <a:rPr lang="fr-FR" sz="22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(Cette applications est rendues obligatoire par le référentiel de  même qu’Excel.) </a:t>
            </a:r>
            <a:endParaRPr lang="fr-FR" sz="2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240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</a:rPr>
              <a:t>Évaluer les résultats 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75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démarrage de l’activité impose la mise en place d’outils de contrôle (tableau de bord) et de prévision rigoureuse. L’organisation doit être actualisée régulièrement.</a:t>
            </a:r>
          </a:p>
        </p:txBody>
      </p:sp>
    </p:spTree>
    <p:extLst>
      <p:ext uri="{BB962C8B-B14F-4D97-AF65-F5344CB8AC3E}">
        <p14:creationId xmlns:p14="http://schemas.microsoft.com/office/powerpoint/2010/main" val="2383119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16542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</a:t>
            </a: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tape 2 – Réaliser le projet pendant le stage</a:t>
            </a:r>
          </a:p>
        </p:txBody>
      </p:sp>
      <p:sp>
        <p:nvSpPr>
          <p:cNvPr id="2" name="Rectangle 1"/>
          <p:cNvSpPr/>
          <p:nvPr/>
        </p:nvSpPr>
        <p:spPr>
          <a:xfrm>
            <a:off x="495300" y="599420"/>
            <a:ext cx="11020964" cy="321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Phase 4. Décrire les activités réalisées</a:t>
            </a:r>
          </a:p>
          <a:p>
            <a:pPr algn="just">
              <a:spcBef>
                <a:spcPts val="2400"/>
              </a:spcBef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L’étudiant doit expliquer, justifier et prouver les tâches réalisées. </a:t>
            </a:r>
          </a:p>
          <a:p>
            <a:pPr marL="342900" indent="-342900" algn="just"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Þ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tâches sont listées de façon chronologique et thématique. </a:t>
            </a:r>
          </a:p>
          <a:p>
            <a:pPr marL="342900" indent="-342900" algn="just"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Þ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 descriptif doit être présent dans le rapport de 12 pages remis à l’examen. </a:t>
            </a:r>
          </a:p>
          <a:p>
            <a:pPr marL="342900" indent="-342900" algn="just"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Þ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Elles peuvent être présentées à l’aide d’une application de planification des tâches, (Microsoft Project ou GanttProject).</a:t>
            </a:r>
          </a:p>
        </p:txBody>
      </p:sp>
      <p:sp>
        <p:nvSpPr>
          <p:cNvPr id="3" name="Rectangle 2"/>
          <p:cNvSpPr/>
          <p:nvPr/>
        </p:nvSpPr>
        <p:spPr>
          <a:xfrm>
            <a:off x="322051" y="4319588"/>
            <a:ext cx="11194213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fr-FR" sz="2400" b="1" i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Tous les documents conçus dans le cadre du projet doivent être mis en annexe afin de pouvoir être montrés le jour de l’épreuve. </a:t>
            </a:r>
            <a:r>
              <a:rPr lang="fr-FR" sz="2400" b="1" i="1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Ils </a:t>
            </a:r>
            <a:r>
              <a:rPr lang="fr-FR" sz="2400" b="1" i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prouvent ce que vous avez fait et ce que vous dites.</a:t>
            </a:r>
          </a:p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fr-FR" sz="2400" b="1" i="1" dirty="0">
                <a:solidFill>
                  <a:srgbClr val="FFFF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Le projet doit obligatoirement mettre en œuvre un gestionnaire de projet et un tableur.</a:t>
            </a:r>
            <a:endParaRPr lang="fr-FR" sz="2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226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121</TotalTime>
  <Words>847</Words>
  <Application>Microsoft Office PowerPoint</Application>
  <PresentationFormat>Grand écran</PresentationFormat>
  <Paragraphs>64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Symbol</vt:lpstr>
      <vt:lpstr>Wingdings</vt:lpstr>
      <vt:lpstr>Wingdings 3</vt:lpstr>
      <vt:lpstr>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6086. Financement de la reprise d’entreprise  </dc:title>
  <dc:creator>Claude Terrier</dc:creator>
  <cp:lastModifiedBy>Claude Terrier</cp:lastModifiedBy>
  <cp:revision>22</cp:revision>
  <dcterms:created xsi:type="dcterms:W3CDTF">2014-01-20T07:37:37Z</dcterms:created>
  <dcterms:modified xsi:type="dcterms:W3CDTF">2021-04-23T07:14:36Z</dcterms:modified>
</cp:coreProperties>
</file>