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F93F25-71AE-42C2-9391-76FBD55FA815}" type="doc">
      <dgm:prSet loTypeId="urn:microsoft.com/office/officeart/2005/8/layout/radial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41E80D-5AE8-44B2-A493-BC6A7FC505F1}">
      <dgm:prSet phldrT="[Texte]" custT="1"/>
      <dgm:spPr/>
      <dgm:t>
        <a:bodyPr/>
        <a:lstStyle/>
        <a:p>
          <a:r>
            <a:rPr lang="fr-FR" sz="1800" b="1" dirty="0">
              <a:latin typeface="Arial Narrow" panose="020B0606020202030204" pitchFamily="34" charset="0"/>
            </a:rPr>
            <a:t>Comprendre son </a:t>
          </a:r>
          <a:r>
            <a:rPr lang="fr-FR" sz="1800" b="1" dirty="0" err="1">
              <a:latin typeface="Arial Narrow" panose="020B0606020202030204" pitchFamily="34" charset="0"/>
            </a:rPr>
            <a:t>envirronnement</a:t>
          </a:r>
          <a:endParaRPr lang="fr-FR" sz="1800" b="1" dirty="0">
            <a:latin typeface="Arial Narrow" panose="020B0606020202030204" pitchFamily="34" charset="0"/>
          </a:endParaRPr>
        </a:p>
      </dgm:t>
    </dgm:pt>
    <dgm:pt modelId="{E777D9D9-92B4-4E06-8182-D2739C23437C}" type="parTrans" cxnId="{13E5A110-8DEC-4987-A9F1-75FA7753CB5B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8C161CAE-FB36-47D4-AC2A-66428A58C4C5}" type="sibTrans" cxnId="{13E5A110-8DEC-4987-A9F1-75FA7753CB5B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3E882BCF-85BD-4F87-A410-7AAE74364E12}">
      <dgm:prSet phldrT="[Texte]" custT="1"/>
      <dgm:spPr/>
      <dgm:t>
        <a:bodyPr/>
        <a:lstStyle/>
        <a:p>
          <a:r>
            <a:rPr lang="fr-FR" sz="1800" b="1">
              <a:latin typeface="Arial Narrow" panose="020B0606020202030204" pitchFamily="34" charset="0"/>
            </a:rPr>
            <a:t>Management</a:t>
          </a:r>
        </a:p>
      </dgm:t>
    </dgm:pt>
    <dgm:pt modelId="{52267B8F-3D49-41F5-A4E8-F4D88D8B3AF5}" type="parTrans" cxnId="{E89BA067-4780-4DA7-B9D7-B23C8B960D8D}">
      <dgm:prSet custT="1"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A3A12CCA-8412-41A0-99C6-8DED5DD82D9B}" type="sibTrans" cxnId="{E89BA067-4780-4DA7-B9D7-B23C8B960D8D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A683FD01-F4D4-45F0-BD25-721C688E0AC6}">
      <dgm:prSet phldrT="[Texte]" custT="1"/>
      <dgm:spPr/>
      <dgm:t>
        <a:bodyPr/>
        <a:lstStyle/>
        <a:p>
          <a:r>
            <a:rPr lang="fr-FR" sz="1800" b="1">
              <a:latin typeface="Arial Narrow" panose="020B0606020202030204" pitchFamily="34" charset="0"/>
            </a:rPr>
            <a:t>Gestion des risques</a:t>
          </a:r>
        </a:p>
      </dgm:t>
    </dgm:pt>
    <dgm:pt modelId="{6D3917B5-A3BD-423E-B587-F80E6879C602}" type="parTrans" cxnId="{1A3E275B-DBAD-4A44-B47A-356A90E96E47}">
      <dgm:prSet custT="1"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D97B03B3-76C5-4AC1-94A8-A33B0760CDFD}" type="sibTrans" cxnId="{1A3E275B-DBAD-4A44-B47A-356A90E96E47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77EA8A86-CD80-4B5C-AD89-8407A72ECDA9}">
      <dgm:prSet phldrT="[Texte]" custT="1"/>
      <dgm:spPr/>
      <dgm:t>
        <a:bodyPr/>
        <a:lstStyle/>
        <a:p>
          <a:r>
            <a:rPr lang="fr-FR" sz="1800" b="1">
              <a:latin typeface="Arial Narrow" panose="020B0606020202030204" pitchFamily="34" charset="0"/>
            </a:rPr>
            <a:t>Gestion qualité</a:t>
          </a:r>
        </a:p>
      </dgm:t>
    </dgm:pt>
    <dgm:pt modelId="{B319A6DA-C9D7-44EF-AC89-1D47B0148A36}" type="parTrans" cxnId="{C2496F57-D978-406E-9A0F-565F4853A9A4}">
      <dgm:prSet custT="1"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1CA7DA3B-D830-418F-82D1-1A4C6315E6B8}" type="sibTrans" cxnId="{C2496F57-D978-406E-9A0F-565F4853A9A4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A2A049D8-D052-43A8-A412-6A2D6FACD3B9}" type="pres">
      <dgm:prSet presAssocID="{69F93F25-71AE-42C2-9391-76FBD55FA81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82B2B4C-5BD7-4A79-8DEB-E2223BA3311E}" type="pres">
      <dgm:prSet presAssocID="{E441E80D-5AE8-44B2-A493-BC6A7FC505F1}" presName="centerShape" presStyleLbl="node0" presStyleIdx="0" presStyleCnt="1" custScaleX="208828" custScaleY="79772" custLinFactNeighborX="1037" custLinFactNeighborY="-23264"/>
      <dgm:spPr/>
    </dgm:pt>
    <dgm:pt modelId="{DA655195-A1B7-4A7B-BFF5-6D480DBC4CBA}" type="pres">
      <dgm:prSet presAssocID="{52267B8F-3D49-41F5-A4E8-F4D88D8B3AF5}" presName="Name9" presStyleLbl="parChTrans1D2" presStyleIdx="0" presStyleCnt="3"/>
      <dgm:spPr/>
    </dgm:pt>
    <dgm:pt modelId="{82D3BA7A-418E-435E-A9D5-97EC8AFACB78}" type="pres">
      <dgm:prSet presAssocID="{52267B8F-3D49-41F5-A4E8-F4D88D8B3AF5}" presName="connTx" presStyleLbl="parChTrans1D2" presStyleIdx="0" presStyleCnt="3"/>
      <dgm:spPr/>
    </dgm:pt>
    <dgm:pt modelId="{1FA7F605-FC67-46A7-A3D3-92C6C967E444}" type="pres">
      <dgm:prSet presAssocID="{3E882BCF-85BD-4F87-A410-7AAE74364E12}" presName="node" presStyleLbl="node1" presStyleIdx="0" presStyleCnt="3" custScaleX="184568" custScaleY="40008" custRadScaleRad="110791" custRadScaleInc="-693">
        <dgm:presLayoutVars>
          <dgm:bulletEnabled val="1"/>
        </dgm:presLayoutVars>
      </dgm:prSet>
      <dgm:spPr>
        <a:prstGeom prst="roundRect">
          <a:avLst/>
        </a:prstGeom>
      </dgm:spPr>
    </dgm:pt>
    <dgm:pt modelId="{8B56B72B-E20B-4E49-8F4B-3D04E65FCF3A}" type="pres">
      <dgm:prSet presAssocID="{6D3917B5-A3BD-423E-B587-F80E6879C602}" presName="Name9" presStyleLbl="parChTrans1D2" presStyleIdx="1" presStyleCnt="3"/>
      <dgm:spPr/>
    </dgm:pt>
    <dgm:pt modelId="{C0FB3724-7753-462A-8463-939F109AFB37}" type="pres">
      <dgm:prSet presAssocID="{6D3917B5-A3BD-423E-B587-F80E6879C602}" presName="connTx" presStyleLbl="parChTrans1D2" presStyleIdx="1" presStyleCnt="3"/>
      <dgm:spPr/>
    </dgm:pt>
    <dgm:pt modelId="{F75394E7-33BE-4639-A629-60921486CAF6}" type="pres">
      <dgm:prSet presAssocID="{A683FD01-F4D4-45F0-BD25-721C688E0AC6}" presName="node" presStyleLbl="node1" presStyleIdx="1" presStyleCnt="3" custScaleX="184568" custScaleY="40008" custRadScaleRad="91884" custRadScaleInc="-32811">
        <dgm:presLayoutVars>
          <dgm:bulletEnabled val="1"/>
        </dgm:presLayoutVars>
      </dgm:prSet>
      <dgm:spPr>
        <a:prstGeom prst="roundRect">
          <a:avLst/>
        </a:prstGeom>
      </dgm:spPr>
    </dgm:pt>
    <dgm:pt modelId="{42C42A32-A586-48A2-868A-E1C252231255}" type="pres">
      <dgm:prSet presAssocID="{B319A6DA-C9D7-44EF-AC89-1D47B0148A36}" presName="Name9" presStyleLbl="parChTrans1D2" presStyleIdx="2" presStyleCnt="3"/>
      <dgm:spPr/>
    </dgm:pt>
    <dgm:pt modelId="{717DAF56-0D10-4B9E-9090-10B17540C1CC}" type="pres">
      <dgm:prSet presAssocID="{B319A6DA-C9D7-44EF-AC89-1D47B0148A36}" presName="connTx" presStyleLbl="parChTrans1D2" presStyleIdx="2" presStyleCnt="3"/>
      <dgm:spPr/>
    </dgm:pt>
    <dgm:pt modelId="{22590E03-6FCB-4746-B611-B857FD8D919C}" type="pres">
      <dgm:prSet presAssocID="{77EA8A86-CD80-4B5C-AD89-8407A72ECDA9}" presName="node" presStyleLbl="node1" presStyleIdx="2" presStyleCnt="3" custScaleX="184568" custScaleY="40008" custRadScaleRad="88750" custRadScaleInc="28952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F6B97601-B769-4DEB-8BC4-E736B48047BD}" type="presOf" srcId="{52267B8F-3D49-41F5-A4E8-F4D88D8B3AF5}" destId="{DA655195-A1B7-4A7B-BFF5-6D480DBC4CBA}" srcOrd="0" destOrd="0" presId="urn:microsoft.com/office/officeart/2005/8/layout/radial1"/>
    <dgm:cxn modelId="{1130DF0B-BC28-46CA-98B9-45EB8A4C1042}" type="presOf" srcId="{B319A6DA-C9D7-44EF-AC89-1D47B0148A36}" destId="{42C42A32-A586-48A2-868A-E1C252231255}" srcOrd="0" destOrd="0" presId="urn:microsoft.com/office/officeart/2005/8/layout/radial1"/>
    <dgm:cxn modelId="{13E5A110-8DEC-4987-A9F1-75FA7753CB5B}" srcId="{69F93F25-71AE-42C2-9391-76FBD55FA815}" destId="{E441E80D-5AE8-44B2-A493-BC6A7FC505F1}" srcOrd="0" destOrd="0" parTransId="{E777D9D9-92B4-4E06-8182-D2739C23437C}" sibTransId="{8C161CAE-FB36-47D4-AC2A-66428A58C4C5}"/>
    <dgm:cxn modelId="{331B3523-039D-4B75-8DDE-F6C784B3EC1C}" type="presOf" srcId="{B319A6DA-C9D7-44EF-AC89-1D47B0148A36}" destId="{717DAF56-0D10-4B9E-9090-10B17540C1CC}" srcOrd="1" destOrd="0" presId="urn:microsoft.com/office/officeart/2005/8/layout/radial1"/>
    <dgm:cxn modelId="{FC0B4124-D197-4AB6-827B-54FA18541CDD}" type="presOf" srcId="{A683FD01-F4D4-45F0-BD25-721C688E0AC6}" destId="{F75394E7-33BE-4639-A629-60921486CAF6}" srcOrd="0" destOrd="0" presId="urn:microsoft.com/office/officeart/2005/8/layout/radial1"/>
    <dgm:cxn modelId="{D8A55E33-6E42-4EE0-B70A-7BB6A5F93286}" type="presOf" srcId="{52267B8F-3D49-41F5-A4E8-F4D88D8B3AF5}" destId="{82D3BA7A-418E-435E-A9D5-97EC8AFACB78}" srcOrd="1" destOrd="0" presId="urn:microsoft.com/office/officeart/2005/8/layout/radial1"/>
    <dgm:cxn modelId="{1A3E275B-DBAD-4A44-B47A-356A90E96E47}" srcId="{E441E80D-5AE8-44B2-A493-BC6A7FC505F1}" destId="{A683FD01-F4D4-45F0-BD25-721C688E0AC6}" srcOrd="1" destOrd="0" parTransId="{6D3917B5-A3BD-423E-B587-F80E6879C602}" sibTransId="{D97B03B3-76C5-4AC1-94A8-A33B0760CDFD}"/>
    <dgm:cxn modelId="{87FEEE60-7EAB-425B-9F7C-CEB7F23BCF88}" type="presOf" srcId="{69F93F25-71AE-42C2-9391-76FBD55FA815}" destId="{A2A049D8-D052-43A8-A412-6A2D6FACD3B9}" srcOrd="0" destOrd="0" presId="urn:microsoft.com/office/officeart/2005/8/layout/radial1"/>
    <dgm:cxn modelId="{591C0842-50C8-4688-B4EF-63C83C726BE0}" type="presOf" srcId="{6D3917B5-A3BD-423E-B587-F80E6879C602}" destId="{8B56B72B-E20B-4E49-8F4B-3D04E65FCF3A}" srcOrd="0" destOrd="0" presId="urn:microsoft.com/office/officeart/2005/8/layout/radial1"/>
    <dgm:cxn modelId="{E89BA067-4780-4DA7-B9D7-B23C8B960D8D}" srcId="{E441E80D-5AE8-44B2-A493-BC6A7FC505F1}" destId="{3E882BCF-85BD-4F87-A410-7AAE74364E12}" srcOrd="0" destOrd="0" parTransId="{52267B8F-3D49-41F5-A4E8-F4D88D8B3AF5}" sibTransId="{A3A12CCA-8412-41A0-99C6-8DED5DD82D9B}"/>
    <dgm:cxn modelId="{C2496F57-D978-406E-9A0F-565F4853A9A4}" srcId="{E441E80D-5AE8-44B2-A493-BC6A7FC505F1}" destId="{77EA8A86-CD80-4B5C-AD89-8407A72ECDA9}" srcOrd="2" destOrd="0" parTransId="{B319A6DA-C9D7-44EF-AC89-1D47B0148A36}" sibTransId="{1CA7DA3B-D830-418F-82D1-1A4C6315E6B8}"/>
    <dgm:cxn modelId="{55856CA3-E89B-41E5-B4FE-17E6040BBD22}" type="presOf" srcId="{6D3917B5-A3BD-423E-B587-F80E6879C602}" destId="{C0FB3724-7753-462A-8463-939F109AFB37}" srcOrd="1" destOrd="0" presId="urn:microsoft.com/office/officeart/2005/8/layout/radial1"/>
    <dgm:cxn modelId="{221733B5-2934-4D05-97B8-4E465D78573F}" type="presOf" srcId="{77EA8A86-CD80-4B5C-AD89-8407A72ECDA9}" destId="{22590E03-6FCB-4746-B611-B857FD8D919C}" srcOrd="0" destOrd="0" presId="urn:microsoft.com/office/officeart/2005/8/layout/radial1"/>
    <dgm:cxn modelId="{CBBD75BE-2895-4520-8CF5-BA360AD3081B}" type="presOf" srcId="{3E882BCF-85BD-4F87-A410-7AAE74364E12}" destId="{1FA7F605-FC67-46A7-A3D3-92C6C967E444}" srcOrd="0" destOrd="0" presId="urn:microsoft.com/office/officeart/2005/8/layout/radial1"/>
    <dgm:cxn modelId="{C56BAEE7-72B8-43AF-B763-1CAAF20CCFF2}" type="presOf" srcId="{E441E80D-5AE8-44B2-A493-BC6A7FC505F1}" destId="{F82B2B4C-5BD7-4A79-8DEB-E2223BA3311E}" srcOrd="0" destOrd="0" presId="urn:microsoft.com/office/officeart/2005/8/layout/radial1"/>
    <dgm:cxn modelId="{96172A12-D079-42C6-A250-B5C4D6326CB7}" type="presParOf" srcId="{A2A049D8-D052-43A8-A412-6A2D6FACD3B9}" destId="{F82B2B4C-5BD7-4A79-8DEB-E2223BA3311E}" srcOrd="0" destOrd="0" presId="urn:microsoft.com/office/officeart/2005/8/layout/radial1"/>
    <dgm:cxn modelId="{CEE9F071-AF00-4C24-AD86-1C4AA2872FAC}" type="presParOf" srcId="{A2A049D8-D052-43A8-A412-6A2D6FACD3B9}" destId="{DA655195-A1B7-4A7B-BFF5-6D480DBC4CBA}" srcOrd="1" destOrd="0" presId="urn:microsoft.com/office/officeart/2005/8/layout/radial1"/>
    <dgm:cxn modelId="{5D2FE0B0-0E7E-4D8C-87FB-6B85A4DEB8D6}" type="presParOf" srcId="{DA655195-A1B7-4A7B-BFF5-6D480DBC4CBA}" destId="{82D3BA7A-418E-435E-A9D5-97EC8AFACB78}" srcOrd="0" destOrd="0" presId="urn:microsoft.com/office/officeart/2005/8/layout/radial1"/>
    <dgm:cxn modelId="{0279E618-0AA2-46E6-AD1E-28E1AE5C55EE}" type="presParOf" srcId="{A2A049D8-D052-43A8-A412-6A2D6FACD3B9}" destId="{1FA7F605-FC67-46A7-A3D3-92C6C967E444}" srcOrd="2" destOrd="0" presId="urn:microsoft.com/office/officeart/2005/8/layout/radial1"/>
    <dgm:cxn modelId="{DB2F3B96-922B-43F1-B976-5921A18F1121}" type="presParOf" srcId="{A2A049D8-D052-43A8-A412-6A2D6FACD3B9}" destId="{8B56B72B-E20B-4E49-8F4B-3D04E65FCF3A}" srcOrd="3" destOrd="0" presId="urn:microsoft.com/office/officeart/2005/8/layout/radial1"/>
    <dgm:cxn modelId="{DCABEEB1-C4EF-47C7-8918-7CB3180D19A3}" type="presParOf" srcId="{8B56B72B-E20B-4E49-8F4B-3D04E65FCF3A}" destId="{C0FB3724-7753-462A-8463-939F109AFB37}" srcOrd="0" destOrd="0" presId="urn:microsoft.com/office/officeart/2005/8/layout/radial1"/>
    <dgm:cxn modelId="{00CBC76C-E859-427E-8CFD-EC6EFD1E8F33}" type="presParOf" srcId="{A2A049D8-D052-43A8-A412-6A2D6FACD3B9}" destId="{F75394E7-33BE-4639-A629-60921486CAF6}" srcOrd="4" destOrd="0" presId="urn:microsoft.com/office/officeart/2005/8/layout/radial1"/>
    <dgm:cxn modelId="{D9F5AC75-8831-4202-A273-27BF9D3BBCCB}" type="presParOf" srcId="{A2A049D8-D052-43A8-A412-6A2D6FACD3B9}" destId="{42C42A32-A586-48A2-868A-E1C252231255}" srcOrd="5" destOrd="0" presId="urn:microsoft.com/office/officeart/2005/8/layout/radial1"/>
    <dgm:cxn modelId="{4D470417-DF30-4FDE-9FAB-DE71D2D070F9}" type="presParOf" srcId="{42C42A32-A586-48A2-868A-E1C252231255}" destId="{717DAF56-0D10-4B9E-9090-10B17540C1CC}" srcOrd="0" destOrd="0" presId="urn:microsoft.com/office/officeart/2005/8/layout/radial1"/>
    <dgm:cxn modelId="{96D9CDA2-C617-471D-BBF4-CE95945572DD}" type="presParOf" srcId="{A2A049D8-D052-43A8-A412-6A2D6FACD3B9}" destId="{22590E03-6FCB-4746-B611-B857FD8D919C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F93F25-71AE-42C2-9391-76FBD55FA815}" type="doc">
      <dgm:prSet loTypeId="urn:microsoft.com/office/officeart/2005/8/layout/radial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41E80D-5AE8-44B2-A493-BC6A7FC505F1}">
      <dgm:prSet phldrT="[Texte]" custT="1"/>
      <dgm:spPr/>
      <dgm:t>
        <a:bodyPr/>
        <a:lstStyle/>
        <a:p>
          <a:r>
            <a:rPr lang="fr-FR" sz="1800" b="1" dirty="0">
              <a:latin typeface="Arial Narrow" panose="020B0606020202030204" pitchFamily="34" charset="0"/>
            </a:rPr>
            <a:t>Comprendre son </a:t>
          </a:r>
          <a:r>
            <a:rPr lang="fr-FR" sz="1800" b="1" dirty="0" err="1">
              <a:latin typeface="Arial Narrow" panose="020B0606020202030204" pitchFamily="34" charset="0"/>
            </a:rPr>
            <a:t>envirronnement</a:t>
          </a:r>
          <a:endParaRPr lang="fr-FR" sz="1800" b="1" dirty="0">
            <a:latin typeface="Arial Narrow" panose="020B0606020202030204" pitchFamily="34" charset="0"/>
          </a:endParaRPr>
        </a:p>
      </dgm:t>
    </dgm:pt>
    <dgm:pt modelId="{E777D9D9-92B4-4E06-8182-D2739C23437C}" type="parTrans" cxnId="{13E5A110-8DEC-4987-A9F1-75FA7753CB5B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8C161CAE-FB36-47D4-AC2A-66428A58C4C5}" type="sibTrans" cxnId="{13E5A110-8DEC-4987-A9F1-75FA7753CB5B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3E882BCF-85BD-4F87-A410-7AAE74364E12}">
      <dgm:prSet phldrT="[Texte]" custT="1"/>
      <dgm:spPr/>
      <dgm:t>
        <a:bodyPr/>
        <a:lstStyle/>
        <a:p>
          <a:r>
            <a:rPr lang="fr-FR" sz="1800" b="1">
              <a:latin typeface="Arial Narrow" panose="020B0606020202030204" pitchFamily="34" charset="0"/>
            </a:rPr>
            <a:t>Management</a:t>
          </a:r>
        </a:p>
      </dgm:t>
    </dgm:pt>
    <dgm:pt modelId="{52267B8F-3D49-41F5-A4E8-F4D88D8B3AF5}" type="parTrans" cxnId="{E89BA067-4780-4DA7-B9D7-B23C8B960D8D}">
      <dgm:prSet custT="1"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A3A12CCA-8412-41A0-99C6-8DED5DD82D9B}" type="sibTrans" cxnId="{E89BA067-4780-4DA7-B9D7-B23C8B960D8D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A683FD01-F4D4-45F0-BD25-721C688E0AC6}">
      <dgm:prSet phldrT="[Texte]" custT="1"/>
      <dgm:spPr/>
      <dgm:t>
        <a:bodyPr/>
        <a:lstStyle/>
        <a:p>
          <a:r>
            <a:rPr lang="fr-FR" sz="1800" b="1">
              <a:latin typeface="Arial Narrow" panose="020B0606020202030204" pitchFamily="34" charset="0"/>
            </a:rPr>
            <a:t>Gestion des risques</a:t>
          </a:r>
        </a:p>
      </dgm:t>
    </dgm:pt>
    <dgm:pt modelId="{6D3917B5-A3BD-423E-B587-F80E6879C602}" type="parTrans" cxnId="{1A3E275B-DBAD-4A44-B47A-356A90E96E47}">
      <dgm:prSet custT="1"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D97B03B3-76C5-4AC1-94A8-A33B0760CDFD}" type="sibTrans" cxnId="{1A3E275B-DBAD-4A44-B47A-356A90E96E47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77EA8A86-CD80-4B5C-AD89-8407A72ECDA9}">
      <dgm:prSet phldrT="[Texte]" custT="1"/>
      <dgm:spPr/>
      <dgm:t>
        <a:bodyPr/>
        <a:lstStyle/>
        <a:p>
          <a:r>
            <a:rPr lang="fr-FR" sz="1800" b="1">
              <a:latin typeface="Arial Narrow" panose="020B0606020202030204" pitchFamily="34" charset="0"/>
            </a:rPr>
            <a:t>Gestion qualité</a:t>
          </a:r>
        </a:p>
      </dgm:t>
    </dgm:pt>
    <dgm:pt modelId="{B319A6DA-C9D7-44EF-AC89-1D47B0148A36}" type="parTrans" cxnId="{C2496F57-D978-406E-9A0F-565F4853A9A4}">
      <dgm:prSet custT="1"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1CA7DA3B-D830-418F-82D1-1A4C6315E6B8}" type="sibTrans" cxnId="{C2496F57-D978-406E-9A0F-565F4853A9A4}">
      <dgm:prSet/>
      <dgm:spPr/>
      <dgm:t>
        <a:bodyPr/>
        <a:lstStyle/>
        <a:p>
          <a:endParaRPr lang="fr-FR" sz="1800" b="1">
            <a:latin typeface="Arial Narrow" panose="020B0606020202030204" pitchFamily="34" charset="0"/>
          </a:endParaRPr>
        </a:p>
      </dgm:t>
    </dgm:pt>
    <dgm:pt modelId="{A2A049D8-D052-43A8-A412-6A2D6FACD3B9}" type="pres">
      <dgm:prSet presAssocID="{69F93F25-71AE-42C2-9391-76FBD55FA81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82B2B4C-5BD7-4A79-8DEB-E2223BA3311E}" type="pres">
      <dgm:prSet presAssocID="{E441E80D-5AE8-44B2-A493-BC6A7FC505F1}" presName="centerShape" presStyleLbl="node0" presStyleIdx="0" presStyleCnt="1" custScaleX="208828" custScaleY="79772" custLinFactNeighborX="1037" custLinFactNeighborY="-23264"/>
      <dgm:spPr/>
    </dgm:pt>
    <dgm:pt modelId="{DA655195-A1B7-4A7B-BFF5-6D480DBC4CBA}" type="pres">
      <dgm:prSet presAssocID="{52267B8F-3D49-41F5-A4E8-F4D88D8B3AF5}" presName="Name9" presStyleLbl="parChTrans1D2" presStyleIdx="0" presStyleCnt="3"/>
      <dgm:spPr/>
    </dgm:pt>
    <dgm:pt modelId="{82D3BA7A-418E-435E-A9D5-97EC8AFACB78}" type="pres">
      <dgm:prSet presAssocID="{52267B8F-3D49-41F5-A4E8-F4D88D8B3AF5}" presName="connTx" presStyleLbl="parChTrans1D2" presStyleIdx="0" presStyleCnt="3"/>
      <dgm:spPr/>
    </dgm:pt>
    <dgm:pt modelId="{1FA7F605-FC67-46A7-A3D3-92C6C967E444}" type="pres">
      <dgm:prSet presAssocID="{3E882BCF-85BD-4F87-A410-7AAE74364E12}" presName="node" presStyleLbl="node1" presStyleIdx="0" presStyleCnt="3" custScaleX="184568" custScaleY="40008" custRadScaleRad="110791" custRadScaleInc="-693">
        <dgm:presLayoutVars>
          <dgm:bulletEnabled val="1"/>
        </dgm:presLayoutVars>
      </dgm:prSet>
      <dgm:spPr>
        <a:prstGeom prst="roundRect">
          <a:avLst/>
        </a:prstGeom>
      </dgm:spPr>
    </dgm:pt>
    <dgm:pt modelId="{8B56B72B-E20B-4E49-8F4B-3D04E65FCF3A}" type="pres">
      <dgm:prSet presAssocID="{6D3917B5-A3BD-423E-B587-F80E6879C602}" presName="Name9" presStyleLbl="parChTrans1D2" presStyleIdx="1" presStyleCnt="3"/>
      <dgm:spPr/>
    </dgm:pt>
    <dgm:pt modelId="{C0FB3724-7753-462A-8463-939F109AFB37}" type="pres">
      <dgm:prSet presAssocID="{6D3917B5-A3BD-423E-B587-F80E6879C602}" presName="connTx" presStyleLbl="parChTrans1D2" presStyleIdx="1" presStyleCnt="3"/>
      <dgm:spPr/>
    </dgm:pt>
    <dgm:pt modelId="{F75394E7-33BE-4639-A629-60921486CAF6}" type="pres">
      <dgm:prSet presAssocID="{A683FD01-F4D4-45F0-BD25-721C688E0AC6}" presName="node" presStyleLbl="node1" presStyleIdx="1" presStyleCnt="3" custScaleX="184568" custScaleY="40008" custRadScaleRad="91884" custRadScaleInc="-32811">
        <dgm:presLayoutVars>
          <dgm:bulletEnabled val="1"/>
        </dgm:presLayoutVars>
      </dgm:prSet>
      <dgm:spPr>
        <a:prstGeom prst="roundRect">
          <a:avLst/>
        </a:prstGeom>
      </dgm:spPr>
    </dgm:pt>
    <dgm:pt modelId="{42C42A32-A586-48A2-868A-E1C252231255}" type="pres">
      <dgm:prSet presAssocID="{B319A6DA-C9D7-44EF-AC89-1D47B0148A36}" presName="Name9" presStyleLbl="parChTrans1D2" presStyleIdx="2" presStyleCnt="3"/>
      <dgm:spPr/>
    </dgm:pt>
    <dgm:pt modelId="{717DAF56-0D10-4B9E-9090-10B17540C1CC}" type="pres">
      <dgm:prSet presAssocID="{B319A6DA-C9D7-44EF-AC89-1D47B0148A36}" presName="connTx" presStyleLbl="parChTrans1D2" presStyleIdx="2" presStyleCnt="3"/>
      <dgm:spPr/>
    </dgm:pt>
    <dgm:pt modelId="{22590E03-6FCB-4746-B611-B857FD8D919C}" type="pres">
      <dgm:prSet presAssocID="{77EA8A86-CD80-4B5C-AD89-8407A72ECDA9}" presName="node" presStyleLbl="node1" presStyleIdx="2" presStyleCnt="3" custScaleX="184568" custScaleY="40008" custRadScaleRad="88750" custRadScaleInc="28952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F6B97601-B769-4DEB-8BC4-E736B48047BD}" type="presOf" srcId="{52267B8F-3D49-41F5-A4E8-F4D88D8B3AF5}" destId="{DA655195-A1B7-4A7B-BFF5-6D480DBC4CBA}" srcOrd="0" destOrd="0" presId="urn:microsoft.com/office/officeart/2005/8/layout/radial1"/>
    <dgm:cxn modelId="{1130DF0B-BC28-46CA-98B9-45EB8A4C1042}" type="presOf" srcId="{B319A6DA-C9D7-44EF-AC89-1D47B0148A36}" destId="{42C42A32-A586-48A2-868A-E1C252231255}" srcOrd="0" destOrd="0" presId="urn:microsoft.com/office/officeart/2005/8/layout/radial1"/>
    <dgm:cxn modelId="{13E5A110-8DEC-4987-A9F1-75FA7753CB5B}" srcId="{69F93F25-71AE-42C2-9391-76FBD55FA815}" destId="{E441E80D-5AE8-44B2-A493-BC6A7FC505F1}" srcOrd="0" destOrd="0" parTransId="{E777D9D9-92B4-4E06-8182-D2739C23437C}" sibTransId="{8C161CAE-FB36-47D4-AC2A-66428A58C4C5}"/>
    <dgm:cxn modelId="{331B3523-039D-4B75-8DDE-F6C784B3EC1C}" type="presOf" srcId="{B319A6DA-C9D7-44EF-AC89-1D47B0148A36}" destId="{717DAF56-0D10-4B9E-9090-10B17540C1CC}" srcOrd="1" destOrd="0" presId="urn:microsoft.com/office/officeart/2005/8/layout/radial1"/>
    <dgm:cxn modelId="{FC0B4124-D197-4AB6-827B-54FA18541CDD}" type="presOf" srcId="{A683FD01-F4D4-45F0-BD25-721C688E0AC6}" destId="{F75394E7-33BE-4639-A629-60921486CAF6}" srcOrd="0" destOrd="0" presId="urn:microsoft.com/office/officeart/2005/8/layout/radial1"/>
    <dgm:cxn modelId="{D8A55E33-6E42-4EE0-B70A-7BB6A5F93286}" type="presOf" srcId="{52267B8F-3D49-41F5-A4E8-F4D88D8B3AF5}" destId="{82D3BA7A-418E-435E-A9D5-97EC8AFACB78}" srcOrd="1" destOrd="0" presId="urn:microsoft.com/office/officeart/2005/8/layout/radial1"/>
    <dgm:cxn modelId="{1A3E275B-DBAD-4A44-B47A-356A90E96E47}" srcId="{E441E80D-5AE8-44B2-A493-BC6A7FC505F1}" destId="{A683FD01-F4D4-45F0-BD25-721C688E0AC6}" srcOrd="1" destOrd="0" parTransId="{6D3917B5-A3BD-423E-B587-F80E6879C602}" sibTransId="{D97B03B3-76C5-4AC1-94A8-A33B0760CDFD}"/>
    <dgm:cxn modelId="{87FEEE60-7EAB-425B-9F7C-CEB7F23BCF88}" type="presOf" srcId="{69F93F25-71AE-42C2-9391-76FBD55FA815}" destId="{A2A049D8-D052-43A8-A412-6A2D6FACD3B9}" srcOrd="0" destOrd="0" presId="urn:microsoft.com/office/officeart/2005/8/layout/radial1"/>
    <dgm:cxn modelId="{591C0842-50C8-4688-B4EF-63C83C726BE0}" type="presOf" srcId="{6D3917B5-A3BD-423E-B587-F80E6879C602}" destId="{8B56B72B-E20B-4E49-8F4B-3D04E65FCF3A}" srcOrd="0" destOrd="0" presId="urn:microsoft.com/office/officeart/2005/8/layout/radial1"/>
    <dgm:cxn modelId="{E89BA067-4780-4DA7-B9D7-B23C8B960D8D}" srcId="{E441E80D-5AE8-44B2-A493-BC6A7FC505F1}" destId="{3E882BCF-85BD-4F87-A410-7AAE74364E12}" srcOrd="0" destOrd="0" parTransId="{52267B8F-3D49-41F5-A4E8-F4D88D8B3AF5}" sibTransId="{A3A12CCA-8412-41A0-99C6-8DED5DD82D9B}"/>
    <dgm:cxn modelId="{C2496F57-D978-406E-9A0F-565F4853A9A4}" srcId="{E441E80D-5AE8-44B2-A493-BC6A7FC505F1}" destId="{77EA8A86-CD80-4B5C-AD89-8407A72ECDA9}" srcOrd="2" destOrd="0" parTransId="{B319A6DA-C9D7-44EF-AC89-1D47B0148A36}" sibTransId="{1CA7DA3B-D830-418F-82D1-1A4C6315E6B8}"/>
    <dgm:cxn modelId="{55856CA3-E89B-41E5-B4FE-17E6040BBD22}" type="presOf" srcId="{6D3917B5-A3BD-423E-B587-F80E6879C602}" destId="{C0FB3724-7753-462A-8463-939F109AFB37}" srcOrd="1" destOrd="0" presId="urn:microsoft.com/office/officeart/2005/8/layout/radial1"/>
    <dgm:cxn modelId="{221733B5-2934-4D05-97B8-4E465D78573F}" type="presOf" srcId="{77EA8A86-CD80-4B5C-AD89-8407A72ECDA9}" destId="{22590E03-6FCB-4746-B611-B857FD8D919C}" srcOrd="0" destOrd="0" presId="urn:microsoft.com/office/officeart/2005/8/layout/radial1"/>
    <dgm:cxn modelId="{CBBD75BE-2895-4520-8CF5-BA360AD3081B}" type="presOf" srcId="{3E882BCF-85BD-4F87-A410-7AAE74364E12}" destId="{1FA7F605-FC67-46A7-A3D3-92C6C967E444}" srcOrd="0" destOrd="0" presId="urn:microsoft.com/office/officeart/2005/8/layout/radial1"/>
    <dgm:cxn modelId="{C56BAEE7-72B8-43AF-B763-1CAAF20CCFF2}" type="presOf" srcId="{E441E80D-5AE8-44B2-A493-BC6A7FC505F1}" destId="{F82B2B4C-5BD7-4A79-8DEB-E2223BA3311E}" srcOrd="0" destOrd="0" presId="urn:microsoft.com/office/officeart/2005/8/layout/radial1"/>
    <dgm:cxn modelId="{96172A12-D079-42C6-A250-B5C4D6326CB7}" type="presParOf" srcId="{A2A049D8-D052-43A8-A412-6A2D6FACD3B9}" destId="{F82B2B4C-5BD7-4A79-8DEB-E2223BA3311E}" srcOrd="0" destOrd="0" presId="urn:microsoft.com/office/officeart/2005/8/layout/radial1"/>
    <dgm:cxn modelId="{CEE9F071-AF00-4C24-AD86-1C4AA2872FAC}" type="presParOf" srcId="{A2A049D8-D052-43A8-A412-6A2D6FACD3B9}" destId="{DA655195-A1B7-4A7B-BFF5-6D480DBC4CBA}" srcOrd="1" destOrd="0" presId="urn:microsoft.com/office/officeart/2005/8/layout/radial1"/>
    <dgm:cxn modelId="{5D2FE0B0-0E7E-4D8C-87FB-6B85A4DEB8D6}" type="presParOf" srcId="{DA655195-A1B7-4A7B-BFF5-6D480DBC4CBA}" destId="{82D3BA7A-418E-435E-A9D5-97EC8AFACB78}" srcOrd="0" destOrd="0" presId="urn:microsoft.com/office/officeart/2005/8/layout/radial1"/>
    <dgm:cxn modelId="{0279E618-0AA2-46E6-AD1E-28E1AE5C55EE}" type="presParOf" srcId="{A2A049D8-D052-43A8-A412-6A2D6FACD3B9}" destId="{1FA7F605-FC67-46A7-A3D3-92C6C967E444}" srcOrd="2" destOrd="0" presId="urn:microsoft.com/office/officeart/2005/8/layout/radial1"/>
    <dgm:cxn modelId="{DB2F3B96-922B-43F1-B976-5921A18F1121}" type="presParOf" srcId="{A2A049D8-D052-43A8-A412-6A2D6FACD3B9}" destId="{8B56B72B-E20B-4E49-8F4B-3D04E65FCF3A}" srcOrd="3" destOrd="0" presId="urn:microsoft.com/office/officeart/2005/8/layout/radial1"/>
    <dgm:cxn modelId="{DCABEEB1-C4EF-47C7-8918-7CB3180D19A3}" type="presParOf" srcId="{8B56B72B-E20B-4E49-8F4B-3D04E65FCF3A}" destId="{C0FB3724-7753-462A-8463-939F109AFB37}" srcOrd="0" destOrd="0" presId="urn:microsoft.com/office/officeart/2005/8/layout/radial1"/>
    <dgm:cxn modelId="{00CBC76C-E859-427E-8CFD-EC6EFD1E8F33}" type="presParOf" srcId="{A2A049D8-D052-43A8-A412-6A2D6FACD3B9}" destId="{F75394E7-33BE-4639-A629-60921486CAF6}" srcOrd="4" destOrd="0" presId="urn:microsoft.com/office/officeart/2005/8/layout/radial1"/>
    <dgm:cxn modelId="{D9F5AC75-8831-4202-A273-27BF9D3BBCCB}" type="presParOf" srcId="{A2A049D8-D052-43A8-A412-6A2D6FACD3B9}" destId="{42C42A32-A586-48A2-868A-E1C252231255}" srcOrd="5" destOrd="0" presId="urn:microsoft.com/office/officeart/2005/8/layout/radial1"/>
    <dgm:cxn modelId="{4D470417-DF30-4FDE-9FAB-DE71D2D070F9}" type="presParOf" srcId="{42C42A32-A586-48A2-868A-E1C252231255}" destId="{717DAF56-0D10-4B9E-9090-10B17540C1CC}" srcOrd="0" destOrd="0" presId="urn:microsoft.com/office/officeart/2005/8/layout/radial1"/>
    <dgm:cxn modelId="{96D9CDA2-C617-471D-BBF4-CE95945572DD}" type="presParOf" srcId="{A2A049D8-D052-43A8-A412-6A2D6FACD3B9}" destId="{22590E03-6FCB-4746-B611-B857FD8D919C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B2B4C-5BD7-4A79-8DEB-E2223BA3311E}">
      <dsp:nvSpPr>
        <dsp:cNvPr id="0" name=""/>
        <dsp:cNvSpPr/>
      </dsp:nvSpPr>
      <dsp:spPr>
        <a:xfrm>
          <a:off x="1343097" y="1056170"/>
          <a:ext cx="2726814" cy="10416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 Narrow" panose="020B0606020202030204" pitchFamily="34" charset="0"/>
            </a:rPr>
            <a:t>Comprendre son </a:t>
          </a:r>
          <a:r>
            <a:rPr lang="fr-FR" sz="1800" b="1" kern="1200" dirty="0" err="1">
              <a:latin typeface="Arial Narrow" panose="020B0606020202030204" pitchFamily="34" charset="0"/>
            </a:rPr>
            <a:t>envirronnement</a:t>
          </a:r>
          <a:endParaRPr lang="fr-FR" sz="1800" b="1" kern="1200" dirty="0">
            <a:latin typeface="Arial Narrow" panose="020B0606020202030204" pitchFamily="34" charset="0"/>
          </a:endParaRPr>
        </a:p>
      </dsp:txBody>
      <dsp:txXfrm>
        <a:off x="1742430" y="1208714"/>
        <a:ext cx="1928148" cy="736551"/>
      </dsp:txXfrm>
    </dsp:sp>
    <dsp:sp modelId="{DA655195-A1B7-4A7B-BFF5-6D480DBC4CBA}">
      <dsp:nvSpPr>
        <dsp:cNvPr id="0" name=""/>
        <dsp:cNvSpPr/>
      </dsp:nvSpPr>
      <dsp:spPr>
        <a:xfrm rot="16046137">
          <a:off x="2520622" y="878807"/>
          <a:ext cx="311194" cy="43994"/>
        </a:xfrm>
        <a:custGeom>
          <a:avLst/>
          <a:gdLst/>
          <a:ahLst/>
          <a:cxnLst/>
          <a:rect l="0" t="0" r="0" b="0"/>
          <a:pathLst>
            <a:path>
              <a:moveTo>
                <a:pt x="0" y="21997"/>
              </a:moveTo>
              <a:lnTo>
                <a:pt x="311194" y="219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 Narrow" panose="020B0606020202030204" pitchFamily="34" charset="0"/>
          </a:endParaRPr>
        </a:p>
      </dsp:txBody>
      <dsp:txXfrm rot="10800000">
        <a:off x="2668440" y="893025"/>
        <a:ext cx="15559" cy="15559"/>
      </dsp:txXfrm>
    </dsp:sp>
    <dsp:sp modelId="{1FA7F605-FC67-46A7-A3D3-92C6C967E444}">
      <dsp:nvSpPr>
        <dsp:cNvPr id="0" name=""/>
        <dsp:cNvSpPr/>
      </dsp:nvSpPr>
      <dsp:spPr>
        <a:xfrm>
          <a:off x="1452543" y="222963"/>
          <a:ext cx="2410034" cy="5224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 Narrow" panose="020B0606020202030204" pitchFamily="34" charset="0"/>
            </a:rPr>
            <a:t>Management</a:t>
          </a:r>
        </a:p>
      </dsp:txBody>
      <dsp:txXfrm>
        <a:off x="1478045" y="248465"/>
        <a:ext cx="2359030" cy="471408"/>
      </dsp:txXfrm>
    </dsp:sp>
    <dsp:sp modelId="{8B56B72B-E20B-4E49-8F4B-3D04E65FCF3A}">
      <dsp:nvSpPr>
        <dsp:cNvPr id="0" name=""/>
        <dsp:cNvSpPr/>
      </dsp:nvSpPr>
      <dsp:spPr>
        <a:xfrm rot="2201283">
          <a:off x="3269401" y="2196826"/>
          <a:ext cx="597128" cy="43994"/>
        </a:xfrm>
        <a:custGeom>
          <a:avLst/>
          <a:gdLst/>
          <a:ahLst/>
          <a:cxnLst/>
          <a:rect l="0" t="0" r="0" b="0"/>
          <a:pathLst>
            <a:path>
              <a:moveTo>
                <a:pt x="0" y="21997"/>
              </a:moveTo>
              <a:lnTo>
                <a:pt x="597128" y="219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 Narrow" panose="020B0606020202030204" pitchFamily="34" charset="0"/>
          </a:endParaRPr>
        </a:p>
      </dsp:txBody>
      <dsp:txXfrm>
        <a:off x="3553037" y="2203895"/>
        <a:ext cx="29856" cy="29856"/>
      </dsp:txXfrm>
    </dsp:sp>
    <dsp:sp modelId="{F75394E7-33BE-4639-A629-60921486CAF6}">
      <dsp:nvSpPr>
        <dsp:cNvPr id="0" name=""/>
        <dsp:cNvSpPr/>
      </dsp:nvSpPr>
      <dsp:spPr>
        <a:xfrm>
          <a:off x="2938997" y="2386804"/>
          <a:ext cx="2410034" cy="5224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 Narrow" panose="020B0606020202030204" pitchFamily="34" charset="0"/>
            </a:rPr>
            <a:t>Gestion des risques</a:t>
          </a:r>
        </a:p>
      </dsp:txBody>
      <dsp:txXfrm>
        <a:off x="2964499" y="2412306"/>
        <a:ext cx="2359030" cy="471408"/>
      </dsp:txXfrm>
    </dsp:sp>
    <dsp:sp modelId="{42C42A32-A586-48A2-868A-E1C252231255}">
      <dsp:nvSpPr>
        <dsp:cNvPr id="0" name=""/>
        <dsp:cNvSpPr/>
      </dsp:nvSpPr>
      <dsp:spPr>
        <a:xfrm rot="8602133">
          <a:off x="1468326" y="2221861"/>
          <a:ext cx="682513" cy="43994"/>
        </a:xfrm>
        <a:custGeom>
          <a:avLst/>
          <a:gdLst/>
          <a:ahLst/>
          <a:cxnLst/>
          <a:rect l="0" t="0" r="0" b="0"/>
          <a:pathLst>
            <a:path>
              <a:moveTo>
                <a:pt x="0" y="21997"/>
              </a:moveTo>
              <a:lnTo>
                <a:pt x="682513" y="219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 Narrow" panose="020B0606020202030204" pitchFamily="34" charset="0"/>
          </a:endParaRPr>
        </a:p>
      </dsp:txBody>
      <dsp:txXfrm rot="10800000">
        <a:off x="1792520" y="2226795"/>
        <a:ext cx="34125" cy="34125"/>
      </dsp:txXfrm>
    </dsp:sp>
    <dsp:sp modelId="{22590E03-6FCB-4746-B611-B857FD8D919C}">
      <dsp:nvSpPr>
        <dsp:cNvPr id="0" name=""/>
        <dsp:cNvSpPr/>
      </dsp:nvSpPr>
      <dsp:spPr>
        <a:xfrm>
          <a:off x="-6564" y="2437032"/>
          <a:ext cx="2410034" cy="5224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 Narrow" panose="020B0606020202030204" pitchFamily="34" charset="0"/>
            </a:rPr>
            <a:t>Gestion qualité</a:t>
          </a:r>
        </a:p>
      </dsp:txBody>
      <dsp:txXfrm>
        <a:off x="18938" y="2462534"/>
        <a:ext cx="2359030" cy="4714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B2B4C-5BD7-4A79-8DEB-E2223BA3311E}">
      <dsp:nvSpPr>
        <dsp:cNvPr id="0" name=""/>
        <dsp:cNvSpPr/>
      </dsp:nvSpPr>
      <dsp:spPr>
        <a:xfrm>
          <a:off x="1346366" y="960154"/>
          <a:ext cx="2476685" cy="94609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 Narrow" panose="020B0606020202030204" pitchFamily="34" charset="0"/>
            </a:rPr>
            <a:t>Comprendre son </a:t>
          </a:r>
          <a:r>
            <a:rPr lang="fr-FR" sz="1800" b="1" kern="1200" dirty="0" err="1">
              <a:latin typeface="Arial Narrow" panose="020B0606020202030204" pitchFamily="34" charset="0"/>
            </a:rPr>
            <a:t>envirronnement</a:t>
          </a:r>
          <a:endParaRPr lang="fr-FR" sz="1800" b="1" kern="1200" dirty="0">
            <a:latin typeface="Arial Narrow" panose="020B0606020202030204" pitchFamily="34" charset="0"/>
          </a:endParaRPr>
        </a:p>
      </dsp:txBody>
      <dsp:txXfrm>
        <a:off x="1709068" y="1098706"/>
        <a:ext cx="1751281" cy="668986"/>
      </dsp:txXfrm>
    </dsp:sp>
    <dsp:sp modelId="{DA655195-A1B7-4A7B-BFF5-6D480DBC4CBA}">
      <dsp:nvSpPr>
        <dsp:cNvPr id="0" name=""/>
        <dsp:cNvSpPr/>
      </dsp:nvSpPr>
      <dsp:spPr>
        <a:xfrm rot="16046137">
          <a:off x="2416302" y="798538"/>
          <a:ext cx="281837" cy="41814"/>
        </a:xfrm>
        <a:custGeom>
          <a:avLst/>
          <a:gdLst/>
          <a:ahLst/>
          <a:cxnLst/>
          <a:rect l="0" t="0" r="0" b="0"/>
          <a:pathLst>
            <a:path>
              <a:moveTo>
                <a:pt x="0" y="20907"/>
              </a:moveTo>
              <a:lnTo>
                <a:pt x="281837" y="2090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 Narrow" panose="020B0606020202030204" pitchFamily="34" charset="0"/>
          </a:endParaRPr>
        </a:p>
      </dsp:txBody>
      <dsp:txXfrm rot="10800000">
        <a:off x="2550175" y="812399"/>
        <a:ext cx="14091" cy="14091"/>
      </dsp:txXfrm>
    </dsp:sp>
    <dsp:sp modelId="{1FA7F605-FC67-46A7-A3D3-92C6C967E444}">
      <dsp:nvSpPr>
        <dsp:cNvPr id="0" name=""/>
        <dsp:cNvSpPr/>
      </dsp:nvSpPr>
      <dsp:spPr>
        <a:xfrm>
          <a:off x="1445809" y="204187"/>
          <a:ext cx="2188963" cy="4744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 Narrow" panose="020B0606020202030204" pitchFamily="34" charset="0"/>
            </a:rPr>
            <a:t>Management</a:t>
          </a:r>
        </a:p>
      </dsp:txBody>
      <dsp:txXfrm>
        <a:off x="1468972" y="227350"/>
        <a:ext cx="2142637" cy="428166"/>
      </dsp:txXfrm>
    </dsp:sp>
    <dsp:sp modelId="{8B56B72B-E20B-4E49-8F4B-3D04E65FCF3A}">
      <dsp:nvSpPr>
        <dsp:cNvPr id="0" name=""/>
        <dsp:cNvSpPr/>
      </dsp:nvSpPr>
      <dsp:spPr>
        <a:xfrm rot="2129388">
          <a:off x="3117022" y="1993276"/>
          <a:ext cx="565006" cy="41814"/>
        </a:xfrm>
        <a:custGeom>
          <a:avLst/>
          <a:gdLst/>
          <a:ahLst/>
          <a:cxnLst/>
          <a:rect l="0" t="0" r="0" b="0"/>
          <a:pathLst>
            <a:path>
              <a:moveTo>
                <a:pt x="0" y="20907"/>
              </a:moveTo>
              <a:lnTo>
                <a:pt x="565006" y="2090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 Narrow" panose="020B0606020202030204" pitchFamily="34" charset="0"/>
          </a:endParaRPr>
        </a:p>
      </dsp:txBody>
      <dsp:txXfrm>
        <a:off x="3385401" y="2000058"/>
        <a:ext cx="28250" cy="28250"/>
      </dsp:txXfrm>
    </dsp:sp>
    <dsp:sp modelId="{F75394E7-33BE-4639-A629-60921486CAF6}">
      <dsp:nvSpPr>
        <dsp:cNvPr id="0" name=""/>
        <dsp:cNvSpPr/>
      </dsp:nvSpPr>
      <dsp:spPr>
        <a:xfrm>
          <a:off x="2853410" y="2167936"/>
          <a:ext cx="2188963" cy="4744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 Narrow" panose="020B0606020202030204" pitchFamily="34" charset="0"/>
            </a:rPr>
            <a:t>Gestion des risques</a:t>
          </a:r>
        </a:p>
      </dsp:txBody>
      <dsp:txXfrm>
        <a:off x="2876573" y="2191099"/>
        <a:ext cx="2142637" cy="428166"/>
      </dsp:txXfrm>
    </dsp:sp>
    <dsp:sp modelId="{42C42A32-A586-48A2-868A-E1C252231255}">
      <dsp:nvSpPr>
        <dsp:cNvPr id="0" name=""/>
        <dsp:cNvSpPr/>
      </dsp:nvSpPr>
      <dsp:spPr>
        <a:xfrm rot="8602140">
          <a:off x="1461360" y="2017573"/>
          <a:ext cx="618515" cy="41814"/>
        </a:xfrm>
        <a:custGeom>
          <a:avLst/>
          <a:gdLst/>
          <a:ahLst/>
          <a:cxnLst/>
          <a:rect l="0" t="0" r="0" b="0"/>
          <a:pathLst>
            <a:path>
              <a:moveTo>
                <a:pt x="0" y="20907"/>
              </a:moveTo>
              <a:lnTo>
                <a:pt x="618515" y="2090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 Narrow" panose="020B0606020202030204" pitchFamily="34" charset="0"/>
          </a:endParaRPr>
        </a:p>
      </dsp:txBody>
      <dsp:txXfrm rot="10800000">
        <a:off x="1755155" y="2023018"/>
        <a:ext cx="30925" cy="30925"/>
      </dsp:txXfrm>
    </dsp:sp>
    <dsp:sp modelId="{22590E03-6FCB-4746-B611-B857FD8D919C}">
      <dsp:nvSpPr>
        <dsp:cNvPr id="0" name=""/>
        <dsp:cNvSpPr/>
      </dsp:nvSpPr>
      <dsp:spPr>
        <a:xfrm>
          <a:off x="121621" y="2213520"/>
          <a:ext cx="2188963" cy="4744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 Narrow" panose="020B0606020202030204" pitchFamily="34" charset="0"/>
            </a:rPr>
            <a:t>Gestion qualité</a:t>
          </a:r>
        </a:p>
      </dsp:txBody>
      <dsp:txXfrm>
        <a:off x="144784" y="2236683"/>
        <a:ext cx="2142637" cy="428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66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57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708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7792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306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588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630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19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34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46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991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439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69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52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01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1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732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8439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9821"/>
            <a:ext cx="10600267" cy="662704"/>
          </a:xfrm>
        </p:spPr>
        <p:txBody>
          <a:bodyPr>
            <a:normAutofit/>
          </a:bodyPr>
          <a:lstStyle/>
          <a:p>
            <a:r>
              <a:rPr lang="fr-FR" sz="3200" b="1" cap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Préparer l’épreuve E51</a:t>
            </a:r>
            <a:endParaRPr lang="fr-FR" sz="32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24748" y="722525"/>
            <a:ext cx="955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</a:p>
          <a:p>
            <a:endParaRPr lang="fr-FR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5158" y="1782661"/>
            <a:ext cx="6757509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L’épreuve orale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E51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Participer à la gestion des risques de le PME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permet d'évaluer la capacité de l’étudiant à comprendre le contexte dans lequel il est amené à intervenir :</a:t>
            </a:r>
          </a:p>
          <a:p>
            <a:pPr marL="342900" lvl="0" indent="-342900">
              <a:buFont typeface="Arial" panose="020B0604020202020204" pitchFamily="34" charset="0"/>
              <a:buChar char="-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management de l’entreprise ;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risques supportés par la société et les solutions apportées ;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-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démarche qualité au sein de l’entreprise.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C2E03421-CB12-4F47-AE7B-F89E2CFF49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347170"/>
              </p:ext>
            </p:extLst>
          </p:nvPr>
        </p:nvGraphicFramePr>
        <p:xfrm>
          <a:off x="6443133" y="1422400"/>
          <a:ext cx="5342467" cy="3886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916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9821"/>
            <a:ext cx="10600267" cy="662704"/>
          </a:xfrm>
        </p:spPr>
        <p:txBody>
          <a:bodyPr>
            <a:normAutofit/>
          </a:bodyPr>
          <a:lstStyle/>
          <a:p>
            <a:r>
              <a:rPr lang="fr-FR" sz="3200" b="1" cap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Préparer l’épreuve E51</a:t>
            </a:r>
            <a:endParaRPr lang="fr-FR" sz="32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87215" y="817724"/>
            <a:ext cx="955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</a:p>
          <a:p>
            <a:endParaRPr lang="fr-FR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5158" y="1782661"/>
            <a:ext cx="6746455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 éléments mis en place, l’étudiant doit réaliser un projet au sein de la société qui l’amèneront à mettre en œuvre les compétences acquises au cours de sa formation dans le cadre d’une problématique réelle négociée avec l’entreprise.  </a:t>
            </a:r>
          </a:p>
          <a:p>
            <a:pPr marL="342900" lvl="0" indent="-342900" algn="l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implique l’utilisation d’une méthodologie et d’outils adaptée. </a:t>
            </a:r>
          </a:p>
          <a:p>
            <a:pPr marL="342900" lvl="0" indent="-342900" algn="l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permet d'apprécier les capacités du candidat à analyser une situation ou une politique et à en proposer des améliorations.</a:t>
            </a: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1EE45D1F-85CF-4891-BAA1-8A58797751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8197671"/>
              </p:ext>
            </p:extLst>
          </p:nvPr>
        </p:nvGraphicFramePr>
        <p:xfrm>
          <a:off x="6832600" y="1422401"/>
          <a:ext cx="5105400" cy="3530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F8C367D-090A-426E-BD84-DE17A3D622B0}"/>
              </a:ext>
            </a:extLst>
          </p:cNvPr>
          <p:cNvSpPr/>
          <p:nvPr/>
        </p:nvSpPr>
        <p:spPr>
          <a:xfrm>
            <a:off x="8836983" y="4521511"/>
            <a:ext cx="1325233" cy="4575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Projet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2C7408F-7103-40F3-ADC9-6E6C314D4244}"/>
              </a:ext>
            </a:extLst>
          </p:cNvPr>
          <p:cNvCxnSpPr>
            <a:cxnSpLocks/>
          </p:cNvCxnSpPr>
          <p:nvPr/>
        </p:nvCxnSpPr>
        <p:spPr>
          <a:xfrm>
            <a:off x="9434353" y="3357578"/>
            <a:ext cx="65247" cy="113822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7829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153</Words>
  <Application>Microsoft Office PowerPoint</Application>
  <PresentationFormat>Grand écran</PresentationFormat>
  <Paragraphs>20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Century Gothic</vt:lpstr>
      <vt:lpstr>Wingdings</vt:lpstr>
      <vt:lpstr>Wingdings 3</vt:lpstr>
      <vt:lpstr>Ion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6086. Financement de la reprise d’entreprise  </dc:title>
  <dc:creator>Claude Terrier</dc:creator>
  <cp:lastModifiedBy>Claude Terrier</cp:lastModifiedBy>
  <cp:revision>7</cp:revision>
  <dcterms:created xsi:type="dcterms:W3CDTF">2014-01-20T07:37:37Z</dcterms:created>
  <dcterms:modified xsi:type="dcterms:W3CDTF">2021-04-22T22:38:53Z</dcterms:modified>
</cp:coreProperties>
</file>