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613FE4-B3D2-4C6E-8FDD-2872BF796AB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551922C-1A70-440D-BC62-73C6FD84E7BA}">
      <dgm:prSet phldrT="[Texte]" custT="1"/>
      <dgm:spPr/>
      <dgm:t>
        <a:bodyPr/>
        <a:lstStyle/>
        <a:p>
          <a:r>
            <a:rPr lang="fr-FR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Il existe trois types de comptes rendus </a:t>
          </a:r>
          <a:endParaRPr lang="fr-FR" sz="1600" b="1" dirty="0"/>
        </a:p>
      </dgm:t>
    </dgm:pt>
    <dgm:pt modelId="{D6D8702E-305B-4CAE-8102-4B8CA1013E03}" type="parTrans" cxnId="{EFFE924F-E7D7-4B23-B645-92D96DEFDF7F}">
      <dgm:prSet/>
      <dgm:spPr/>
      <dgm:t>
        <a:bodyPr/>
        <a:lstStyle/>
        <a:p>
          <a:endParaRPr lang="fr-FR" sz="1600"/>
        </a:p>
      </dgm:t>
    </dgm:pt>
    <dgm:pt modelId="{E2A1599B-1FED-4CEA-93B5-3550C48AC092}" type="sibTrans" cxnId="{EFFE924F-E7D7-4B23-B645-92D96DEFDF7F}">
      <dgm:prSet/>
      <dgm:spPr/>
      <dgm:t>
        <a:bodyPr/>
        <a:lstStyle/>
        <a:p>
          <a:endParaRPr lang="fr-FR" sz="1600"/>
        </a:p>
      </dgm:t>
    </dgm:pt>
    <dgm:pt modelId="{3F85D842-B816-48D3-93E7-3CB06A88EC7E}">
      <dgm:prSet custT="1"/>
      <dgm:spPr/>
      <dgm:t>
        <a:bodyPr/>
        <a:lstStyle/>
        <a:p>
          <a:r>
            <a:rPr lang="fr-FR" sz="1600" b="1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Sténographique</a:t>
          </a:r>
        </a:p>
        <a:p>
          <a:r>
            <a:rPr lang="fr-FR" sz="1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 il déroule les faits et reproduit les propos de chaque intervenant, sans les déformer. Il doit être complet, clair, précis et respecter la réalité sans avis personnel. </a:t>
          </a:r>
          <a:endParaRPr lang="fr-FR" sz="16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7609E3EA-D36E-42BE-BE5E-1EE2AD4C9286}" type="parTrans" cxnId="{91D59699-2ED1-4DEA-A480-4D1D971C5506}">
      <dgm:prSet/>
      <dgm:spPr/>
      <dgm:t>
        <a:bodyPr/>
        <a:lstStyle/>
        <a:p>
          <a:endParaRPr lang="fr-FR" sz="1600"/>
        </a:p>
      </dgm:t>
    </dgm:pt>
    <dgm:pt modelId="{36AFE02D-C333-4B4A-B247-FBA3CECB1E64}" type="sibTrans" cxnId="{91D59699-2ED1-4DEA-A480-4D1D971C5506}">
      <dgm:prSet/>
      <dgm:spPr/>
      <dgm:t>
        <a:bodyPr/>
        <a:lstStyle/>
        <a:p>
          <a:endParaRPr lang="fr-FR" sz="1600"/>
        </a:p>
      </dgm:t>
    </dgm:pt>
    <dgm:pt modelId="{E4C39356-9B1B-45B4-B12C-EF7375A49749}">
      <dgm:prSet custT="1"/>
      <dgm:spPr/>
      <dgm:t>
        <a:bodyPr/>
        <a:lstStyle/>
        <a:p>
          <a:r>
            <a:rPr lang="fr-FR" sz="1600" b="1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Analytique</a:t>
          </a:r>
          <a:r>
            <a:rPr lang="fr-FR" sz="1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 </a:t>
          </a:r>
        </a:p>
        <a:p>
          <a:r>
            <a:rPr lang="fr-FR" sz="1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il récapitule les idées sans retranscrire les paroles.</a:t>
          </a:r>
          <a:endParaRPr lang="fr-FR" sz="16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DC46FF62-F590-44DB-A8A1-CE6BCB4B6122}" type="parTrans" cxnId="{68C41525-DC6B-4EC9-9BEC-ADD4651F334F}">
      <dgm:prSet/>
      <dgm:spPr/>
      <dgm:t>
        <a:bodyPr/>
        <a:lstStyle/>
        <a:p>
          <a:endParaRPr lang="fr-FR" sz="1600"/>
        </a:p>
      </dgm:t>
    </dgm:pt>
    <dgm:pt modelId="{23489783-CC31-4013-94AC-A3F13DA75A48}" type="sibTrans" cxnId="{68C41525-DC6B-4EC9-9BEC-ADD4651F334F}">
      <dgm:prSet/>
      <dgm:spPr/>
      <dgm:t>
        <a:bodyPr/>
        <a:lstStyle/>
        <a:p>
          <a:endParaRPr lang="fr-FR" sz="1600"/>
        </a:p>
      </dgm:t>
    </dgm:pt>
    <dgm:pt modelId="{FE0975B3-A466-4686-BCF9-F67F81025650}">
      <dgm:prSet custT="1"/>
      <dgm:spPr/>
      <dgm:t>
        <a:bodyPr/>
        <a:lstStyle/>
        <a:p>
          <a:r>
            <a:rPr lang="fr-FR" sz="1600" b="1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Synoptique</a:t>
          </a:r>
          <a:r>
            <a:rPr lang="fr-FR" sz="1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 </a:t>
          </a:r>
        </a:p>
        <a:p>
          <a:r>
            <a:rPr lang="fr-FR" sz="16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il visualise dans un tableau le contenu.</a:t>
          </a:r>
          <a:endParaRPr lang="fr-FR" sz="16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EB4B26D5-664B-447B-9CB7-81A009DD8D71}" type="parTrans" cxnId="{7A2C2D3B-B281-430D-89DA-C69AFA1CCC4C}">
      <dgm:prSet/>
      <dgm:spPr/>
      <dgm:t>
        <a:bodyPr/>
        <a:lstStyle/>
        <a:p>
          <a:endParaRPr lang="fr-FR" sz="1600"/>
        </a:p>
      </dgm:t>
    </dgm:pt>
    <dgm:pt modelId="{6E1E3959-8BCA-47D1-8E9B-22D5100625FB}" type="sibTrans" cxnId="{7A2C2D3B-B281-430D-89DA-C69AFA1CCC4C}">
      <dgm:prSet/>
      <dgm:spPr/>
      <dgm:t>
        <a:bodyPr/>
        <a:lstStyle/>
        <a:p>
          <a:endParaRPr lang="fr-FR" sz="1600"/>
        </a:p>
      </dgm:t>
    </dgm:pt>
    <dgm:pt modelId="{0EDBF213-CE42-41FE-8F8D-70A741540F5A}" type="pres">
      <dgm:prSet presAssocID="{44613FE4-B3D2-4C6E-8FDD-2872BF796A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3EF86A0-AC50-4CF2-8650-79E0AC0CADF3}" type="pres">
      <dgm:prSet presAssocID="{8551922C-1A70-440D-BC62-73C6FD84E7BA}" presName="hierRoot1" presStyleCnt="0"/>
      <dgm:spPr/>
    </dgm:pt>
    <dgm:pt modelId="{C0110B77-533D-4F0F-8961-792E10B93B95}" type="pres">
      <dgm:prSet presAssocID="{8551922C-1A70-440D-BC62-73C6FD84E7BA}" presName="composite" presStyleCnt="0"/>
      <dgm:spPr/>
    </dgm:pt>
    <dgm:pt modelId="{A884271D-FCC1-4A87-80C8-7DB9EA7FFA20}" type="pres">
      <dgm:prSet presAssocID="{8551922C-1A70-440D-BC62-73C6FD84E7BA}" presName="background" presStyleLbl="node0" presStyleIdx="0" presStyleCnt="1"/>
      <dgm:spPr/>
    </dgm:pt>
    <dgm:pt modelId="{E907CBBA-0937-4DE6-A55C-63E1D687DD84}" type="pres">
      <dgm:prSet presAssocID="{8551922C-1A70-440D-BC62-73C6FD84E7BA}" presName="text" presStyleLbl="fgAcc0" presStyleIdx="0" presStyleCnt="1" custScaleX="199984" custScaleY="55866">
        <dgm:presLayoutVars>
          <dgm:chPref val="3"/>
        </dgm:presLayoutVars>
      </dgm:prSet>
      <dgm:spPr/>
    </dgm:pt>
    <dgm:pt modelId="{15DC1265-39A5-4BC5-8C9A-8192CB72049E}" type="pres">
      <dgm:prSet presAssocID="{8551922C-1A70-440D-BC62-73C6FD84E7BA}" presName="hierChild2" presStyleCnt="0"/>
      <dgm:spPr/>
    </dgm:pt>
    <dgm:pt modelId="{EE329F4F-3063-4708-9A86-0B483EC66DB6}" type="pres">
      <dgm:prSet presAssocID="{7609E3EA-D36E-42BE-BE5E-1EE2AD4C9286}" presName="Name10" presStyleLbl="parChTrans1D2" presStyleIdx="0" presStyleCnt="3"/>
      <dgm:spPr/>
    </dgm:pt>
    <dgm:pt modelId="{DC2B124D-5F7C-4689-B0ED-372E820EB305}" type="pres">
      <dgm:prSet presAssocID="{3F85D842-B816-48D3-93E7-3CB06A88EC7E}" presName="hierRoot2" presStyleCnt="0"/>
      <dgm:spPr/>
    </dgm:pt>
    <dgm:pt modelId="{13414BE2-290D-4253-976D-672F5BE29A66}" type="pres">
      <dgm:prSet presAssocID="{3F85D842-B816-48D3-93E7-3CB06A88EC7E}" presName="composite2" presStyleCnt="0"/>
      <dgm:spPr/>
    </dgm:pt>
    <dgm:pt modelId="{35299B10-030F-49CA-9AA4-F076DE4E1555}" type="pres">
      <dgm:prSet presAssocID="{3F85D842-B816-48D3-93E7-3CB06A88EC7E}" presName="background2" presStyleLbl="node2" presStyleIdx="0" presStyleCnt="3"/>
      <dgm:spPr/>
    </dgm:pt>
    <dgm:pt modelId="{E3794A6C-132C-4408-9A48-0EDF988D4EDD}" type="pres">
      <dgm:prSet presAssocID="{3F85D842-B816-48D3-93E7-3CB06A88EC7E}" presName="text2" presStyleLbl="fgAcc2" presStyleIdx="0" presStyleCnt="3" custScaleX="213563" custLinFactNeighborX="0">
        <dgm:presLayoutVars>
          <dgm:chPref val="3"/>
        </dgm:presLayoutVars>
      </dgm:prSet>
      <dgm:spPr/>
    </dgm:pt>
    <dgm:pt modelId="{94547BD3-F1AC-4A2B-A0E5-33909629A2A8}" type="pres">
      <dgm:prSet presAssocID="{3F85D842-B816-48D3-93E7-3CB06A88EC7E}" presName="hierChild3" presStyleCnt="0"/>
      <dgm:spPr/>
    </dgm:pt>
    <dgm:pt modelId="{B02A612F-80CC-437B-884D-A7E1AFC3535B}" type="pres">
      <dgm:prSet presAssocID="{DC46FF62-F590-44DB-A8A1-CE6BCB4B6122}" presName="Name10" presStyleLbl="parChTrans1D2" presStyleIdx="1" presStyleCnt="3"/>
      <dgm:spPr/>
    </dgm:pt>
    <dgm:pt modelId="{56538BFA-A99F-4F61-AF9A-B82C9B4F72DA}" type="pres">
      <dgm:prSet presAssocID="{E4C39356-9B1B-45B4-B12C-EF7375A49749}" presName="hierRoot2" presStyleCnt="0"/>
      <dgm:spPr/>
    </dgm:pt>
    <dgm:pt modelId="{C64119B6-530A-44E2-A635-00F0EEE74015}" type="pres">
      <dgm:prSet presAssocID="{E4C39356-9B1B-45B4-B12C-EF7375A49749}" presName="composite2" presStyleCnt="0"/>
      <dgm:spPr/>
    </dgm:pt>
    <dgm:pt modelId="{28FDA3CF-6277-4B77-963F-3C9E1FDD31AB}" type="pres">
      <dgm:prSet presAssocID="{E4C39356-9B1B-45B4-B12C-EF7375A49749}" presName="background2" presStyleLbl="node2" presStyleIdx="1" presStyleCnt="3"/>
      <dgm:spPr/>
    </dgm:pt>
    <dgm:pt modelId="{92B2E9C6-3F54-4813-AE51-ED041E5BCB68}" type="pres">
      <dgm:prSet presAssocID="{E4C39356-9B1B-45B4-B12C-EF7375A49749}" presName="text2" presStyleLbl="fgAcc2" presStyleIdx="1" presStyleCnt="3" custScaleX="130377">
        <dgm:presLayoutVars>
          <dgm:chPref val="3"/>
        </dgm:presLayoutVars>
      </dgm:prSet>
      <dgm:spPr/>
    </dgm:pt>
    <dgm:pt modelId="{2A955589-4606-4317-B39A-B52FD8BF4406}" type="pres">
      <dgm:prSet presAssocID="{E4C39356-9B1B-45B4-B12C-EF7375A49749}" presName="hierChild3" presStyleCnt="0"/>
      <dgm:spPr/>
    </dgm:pt>
    <dgm:pt modelId="{CDACE3BF-7596-49BD-8AA9-08E1D877C998}" type="pres">
      <dgm:prSet presAssocID="{EB4B26D5-664B-447B-9CB7-81A009DD8D71}" presName="Name10" presStyleLbl="parChTrans1D2" presStyleIdx="2" presStyleCnt="3"/>
      <dgm:spPr/>
    </dgm:pt>
    <dgm:pt modelId="{C92FAE73-4E90-4F83-A182-6AB532FE8D61}" type="pres">
      <dgm:prSet presAssocID="{FE0975B3-A466-4686-BCF9-F67F81025650}" presName="hierRoot2" presStyleCnt="0"/>
      <dgm:spPr/>
    </dgm:pt>
    <dgm:pt modelId="{B7327958-33E0-4916-9EC4-C6AB8CC2C95D}" type="pres">
      <dgm:prSet presAssocID="{FE0975B3-A466-4686-BCF9-F67F81025650}" presName="composite2" presStyleCnt="0"/>
      <dgm:spPr/>
    </dgm:pt>
    <dgm:pt modelId="{D1B513D1-1BDF-477C-9637-526FB5A4EEB6}" type="pres">
      <dgm:prSet presAssocID="{FE0975B3-A466-4686-BCF9-F67F81025650}" presName="background2" presStyleLbl="node2" presStyleIdx="2" presStyleCnt="3"/>
      <dgm:spPr/>
    </dgm:pt>
    <dgm:pt modelId="{E700D1F5-65B5-4990-86EA-D0DC888D8417}" type="pres">
      <dgm:prSet presAssocID="{FE0975B3-A466-4686-BCF9-F67F81025650}" presName="text2" presStyleLbl="fgAcc2" presStyleIdx="2" presStyleCnt="3" custScaleX="130377">
        <dgm:presLayoutVars>
          <dgm:chPref val="3"/>
        </dgm:presLayoutVars>
      </dgm:prSet>
      <dgm:spPr/>
    </dgm:pt>
    <dgm:pt modelId="{A284D201-BEED-488F-999F-DE7809D072FC}" type="pres">
      <dgm:prSet presAssocID="{FE0975B3-A466-4686-BCF9-F67F81025650}" presName="hierChild3" presStyleCnt="0"/>
      <dgm:spPr/>
    </dgm:pt>
  </dgm:ptLst>
  <dgm:cxnLst>
    <dgm:cxn modelId="{2AF1C41E-E715-4958-AEA2-CB34DE734C55}" type="presOf" srcId="{EB4B26D5-664B-447B-9CB7-81A009DD8D71}" destId="{CDACE3BF-7596-49BD-8AA9-08E1D877C998}" srcOrd="0" destOrd="0" presId="urn:microsoft.com/office/officeart/2005/8/layout/hierarchy1"/>
    <dgm:cxn modelId="{68C41525-DC6B-4EC9-9BEC-ADD4651F334F}" srcId="{8551922C-1A70-440D-BC62-73C6FD84E7BA}" destId="{E4C39356-9B1B-45B4-B12C-EF7375A49749}" srcOrd="1" destOrd="0" parTransId="{DC46FF62-F590-44DB-A8A1-CE6BCB4B6122}" sibTransId="{23489783-CC31-4013-94AC-A3F13DA75A48}"/>
    <dgm:cxn modelId="{7A2C2D3B-B281-430D-89DA-C69AFA1CCC4C}" srcId="{8551922C-1A70-440D-BC62-73C6FD84E7BA}" destId="{FE0975B3-A466-4686-BCF9-F67F81025650}" srcOrd="2" destOrd="0" parTransId="{EB4B26D5-664B-447B-9CB7-81A009DD8D71}" sibTransId="{6E1E3959-8BCA-47D1-8E9B-22D5100625FB}"/>
    <dgm:cxn modelId="{CCD73F5B-F333-4751-9644-0331E1F6010B}" type="presOf" srcId="{FE0975B3-A466-4686-BCF9-F67F81025650}" destId="{E700D1F5-65B5-4990-86EA-D0DC888D8417}" srcOrd="0" destOrd="0" presId="urn:microsoft.com/office/officeart/2005/8/layout/hierarchy1"/>
    <dgm:cxn modelId="{EFFE924F-E7D7-4B23-B645-92D96DEFDF7F}" srcId="{44613FE4-B3D2-4C6E-8FDD-2872BF796AB2}" destId="{8551922C-1A70-440D-BC62-73C6FD84E7BA}" srcOrd="0" destOrd="0" parTransId="{D6D8702E-305B-4CAE-8102-4B8CA1013E03}" sibTransId="{E2A1599B-1FED-4CEA-93B5-3550C48AC092}"/>
    <dgm:cxn modelId="{BA0D2D57-8494-48DA-B491-E6486BE90929}" type="presOf" srcId="{7609E3EA-D36E-42BE-BE5E-1EE2AD4C9286}" destId="{EE329F4F-3063-4708-9A86-0B483EC66DB6}" srcOrd="0" destOrd="0" presId="urn:microsoft.com/office/officeart/2005/8/layout/hierarchy1"/>
    <dgm:cxn modelId="{12F77C80-D494-41BB-9E73-74D42FE6E2E5}" type="presOf" srcId="{8551922C-1A70-440D-BC62-73C6FD84E7BA}" destId="{E907CBBA-0937-4DE6-A55C-63E1D687DD84}" srcOrd="0" destOrd="0" presId="urn:microsoft.com/office/officeart/2005/8/layout/hierarchy1"/>
    <dgm:cxn modelId="{EA52AF89-6288-4CF8-B4B0-6E9EB33C311F}" type="presOf" srcId="{DC46FF62-F590-44DB-A8A1-CE6BCB4B6122}" destId="{B02A612F-80CC-437B-884D-A7E1AFC3535B}" srcOrd="0" destOrd="0" presId="urn:microsoft.com/office/officeart/2005/8/layout/hierarchy1"/>
    <dgm:cxn modelId="{91D59699-2ED1-4DEA-A480-4D1D971C5506}" srcId="{8551922C-1A70-440D-BC62-73C6FD84E7BA}" destId="{3F85D842-B816-48D3-93E7-3CB06A88EC7E}" srcOrd="0" destOrd="0" parTransId="{7609E3EA-D36E-42BE-BE5E-1EE2AD4C9286}" sibTransId="{36AFE02D-C333-4B4A-B247-FBA3CECB1E64}"/>
    <dgm:cxn modelId="{DC7783E3-AB23-4D02-9E24-4485DFA29E75}" type="presOf" srcId="{44613FE4-B3D2-4C6E-8FDD-2872BF796AB2}" destId="{0EDBF213-CE42-41FE-8F8D-70A741540F5A}" srcOrd="0" destOrd="0" presId="urn:microsoft.com/office/officeart/2005/8/layout/hierarchy1"/>
    <dgm:cxn modelId="{3B4622FA-5874-4AFD-AE06-EE5579E0DCCB}" type="presOf" srcId="{3F85D842-B816-48D3-93E7-3CB06A88EC7E}" destId="{E3794A6C-132C-4408-9A48-0EDF988D4EDD}" srcOrd="0" destOrd="0" presId="urn:microsoft.com/office/officeart/2005/8/layout/hierarchy1"/>
    <dgm:cxn modelId="{82B230FB-7513-4052-BB30-0813F9B860F5}" type="presOf" srcId="{E4C39356-9B1B-45B4-B12C-EF7375A49749}" destId="{92B2E9C6-3F54-4813-AE51-ED041E5BCB68}" srcOrd="0" destOrd="0" presId="urn:microsoft.com/office/officeart/2005/8/layout/hierarchy1"/>
    <dgm:cxn modelId="{F3597FC1-B8F2-4286-8BA6-04A41741C47D}" type="presParOf" srcId="{0EDBF213-CE42-41FE-8F8D-70A741540F5A}" destId="{E3EF86A0-AC50-4CF2-8650-79E0AC0CADF3}" srcOrd="0" destOrd="0" presId="urn:microsoft.com/office/officeart/2005/8/layout/hierarchy1"/>
    <dgm:cxn modelId="{9D04F49F-D8D7-4D25-A1FB-2370A63F6B72}" type="presParOf" srcId="{E3EF86A0-AC50-4CF2-8650-79E0AC0CADF3}" destId="{C0110B77-533D-4F0F-8961-792E10B93B95}" srcOrd="0" destOrd="0" presId="urn:microsoft.com/office/officeart/2005/8/layout/hierarchy1"/>
    <dgm:cxn modelId="{66E647EE-9C64-435C-8EAD-E28694633DC0}" type="presParOf" srcId="{C0110B77-533D-4F0F-8961-792E10B93B95}" destId="{A884271D-FCC1-4A87-80C8-7DB9EA7FFA20}" srcOrd="0" destOrd="0" presId="urn:microsoft.com/office/officeart/2005/8/layout/hierarchy1"/>
    <dgm:cxn modelId="{14619883-0113-4B4B-95B9-6D7CF3ABEDFE}" type="presParOf" srcId="{C0110B77-533D-4F0F-8961-792E10B93B95}" destId="{E907CBBA-0937-4DE6-A55C-63E1D687DD84}" srcOrd="1" destOrd="0" presId="urn:microsoft.com/office/officeart/2005/8/layout/hierarchy1"/>
    <dgm:cxn modelId="{8FDC7362-E39A-4D71-AAF7-8DF2FA39A434}" type="presParOf" srcId="{E3EF86A0-AC50-4CF2-8650-79E0AC0CADF3}" destId="{15DC1265-39A5-4BC5-8C9A-8192CB72049E}" srcOrd="1" destOrd="0" presId="urn:microsoft.com/office/officeart/2005/8/layout/hierarchy1"/>
    <dgm:cxn modelId="{3E670140-ACE9-4C39-8614-AAF207A91A8F}" type="presParOf" srcId="{15DC1265-39A5-4BC5-8C9A-8192CB72049E}" destId="{EE329F4F-3063-4708-9A86-0B483EC66DB6}" srcOrd="0" destOrd="0" presId="urn:microsoft.com/office/officeart/2005/8/layout/hierarchy1"/>
    <dgm:cxn modelId="{46CEC24C-7368-4C72-80D5-3D494FF3FFDB}" type="presParOf" srcId="{15DC1265-39A5-4BC5-8C9A-8192CB72049E}" destId="{DC2B124D-5F7C-4689-B0ED-372E820EB305}" srcOrd="1" destOrd="0" presId="urn:microsoft.com/office/officeart/2005/8/layout/hierarchy1"/>
    <dgm:cxn modelId="{9807689A-7159-4BEB-9F25-D506AE1EA454}" type="presParOf" srcId="{DC2B124D-5F7C-4689-B0ED-372E820EB305}" destId="{13414BE2-290D-4253-976D-672F5BE29A66}" srcOrd="0" destOrd="0" presId="urn:microsoft.com/office/officeart/2005/8/layout/hierarchy1"/>
    <dgm:cxn modelId="{51BAADF0-40B3-4B99-A286-E474918F8404}" type="presParOf" srcId="{13414BE2-290D-4253-976D-672F5BE29A66}" destId="{35299B10-030F-49CA-9AA4-F076DE4E1555}" srcOrd="0" destOrd="0" presId="urn:microsoft.com/office/officeart/2005/8/layout/hierarchy1"/>
    <dgm:cxn modelId="{3ECB26BF-11DA-4162-8D74-F480D3EEBA41}" type="presParOf" srcId="{13414BE2-290D-4253-976D-672F5BE29A66}" destId="{E3794A6C-132C-4408-9A48-0EDF988D4EDD}" srcOrd="1" destOrd="0" presId="urn:microsoft.com/office/officeart/2005/8/layout/hierarchy1"/>
    <dgm:cxn modelId="{5EE99A3D-D3CB-49E9-8F25-6BB98DFB6954}" type="presParOf" srcId="{DC2B124D-5F7C-4689-B0ED-372E820EB305}" destId="{94547BD3-F1AC-4A2B-A0E5-33909629A2A8}" srcOrd="1" destOrd="0" presId="urn:microsoft.com/office/officeart/2005/8/layout/hierarchy1"/>
    <dgm:cxn modelId="{C3C83998-9743-4202-AED6-3D0D073F9872}" type="presParOf" srcId="{15DC1265-39A5-4BC5-8C9A-8192CB72049E}" destId="{B02A612F-80CC-437B-884D-A7E1AFC3535B}" srcOrd="2" destOrd="0" presId="urn:microsoft.com/office/officeart/2005/8/layout/hierarchy1"/>
    <dgm:cxn modelId="{81007917-B2B1-48F3-AFCE-B69815C15281}" type="presParOf" srcId="{15DC1265-39A5-4BC5-8C9A-8192CB72049E}" destId="{56538BFA-A99F-4F61-AF9A-B82C9B4F72DA}" srcOrd="3" destOrd="0" presId="urn:microsoft.com/office/officeart/2005/8/layout/hierarchy1"/>
    <dgm:cxn modelId="{D6A14B8D-BBA8-4668-A3B6-AD5EAA3F2A6B}" type="presParOf" srcId="{56538BFA-A99F-4F61-AF9A-B82C9B4F72DA}" destId="{C64119B6-530A-44E2-A635-00F0EEE74015}" srcOrd="0" destOrd="0" presId="urn:microsoft.com/office/officeart/2005/8/layout/hierarchy1"/>
    <dgm:cxn modelId="{D9028E7F-BE26-42E1-9EF6-688D38237D6C}" type="presParOf" srcId="{C64119B6-530A-44E2-A635-00F0EEE74015}" destId="{28FDA3CF-6277-4B77-963F-3C9E1FDD31AB}" srcOrd="0" destOrd="0" presId="urn:microsoft.com/office/officeart/2005/8/layout/hierarchy1"/>
    <dgm:cxn modelId="{53230257-896D-4BED-9E6E-8F16AD80C99C}" type="presParOf" srcId="{C64119B6-530A-44E2-A635-00F0EEE74015}" destId="{92B2E9C6-3F54-4813-AE51-ED041E5BCB68}" srcOrd="1" destOrd="0" presId="urn:microsoft.com/office/officeart/2005/8/layout/hierarchy1"/>
    <dgm:cxn modelId="{DBB99E75-A1B7-47C3-8A23-0A9338BBA3AE}" type="presParOf" srcId="{56538BFA-A99F-4F61-AF9A-B82C9B4F72DA}" destId="{2A955589-4606-4317-B39A-B52FD8BF4406}" srcOrd="1" destOrd="0" presId="urn:microsoft.com/office/officeart/2005/8/layout/hierarchy1"/>
    <dgm:cxn modelId="{8DF40B8D-1DB2-469B-84E8-00A85C8977A4}" type="presParOf" srcId="{15DC1265-39A5-4BC5-8C9A-8192CB72049E}" destId="{CDACE3BF-7596-49BD-8AA9-08E1D877C998}" srcOrd="4" destOrd="0" presId="urn:microsoft.com/office/officeart/2005/8/layout/hierarchy1"/>
    <dgm:cxn modelId="{DCFF01B3-D8D4-41DD-9CAD-2295DAC29BB5}" type="presParOf" srcId="{15DC1265-39A5-4BC5-8C9A-8192CB72049E}" destId="{C92FAE73-4E90-4F83-A182-6AB532FE8D61}" srcOrd="5" destOrd="0" presId="urn:microsoft.com/office/officeart/2005/8/layout/hierarchy1"/>
    <dgm:cxn modelId="{C67BDAB9-7C1B-4A5D-9B9A-AE07736FF179}" type="presParOf" srcId="{C92FAE73-4E90-4F83-A182-6AB532FE8D61}" destId="{B7327958-33E0-4916-9EC4-C6AB8CC2C95D}" srcOrd="0" destOrd="0" presId="urn:microsoft.com/office/officeart/2005/8/layout/hierarchy1"/>
    <dgm:cxn modelId="{6D3838A7-F848-4DA0-BCEB-97C87159EF3A}" type="presParOf" srcId="{B7327958-33E0-4916-9EC4-C6AB8CC2C95D}" destId="{D1B513D1-1BDF-477C-9637-526FB5A4EEB6}" srcOrd="0" destOrd="0" presId="urn:microsoft.com/office/officeart/2005/8/layout/hierarchy1"/>
    <dgm:cxn modelId="{91AD8930-52CF-4657-8489-F635E5BD411B}" type="presParOf" srcId="{B7327958-33E0-4916-9EC4-C6AB8CC2C95D}" destId="{E700D1F5-65B5-4990-86EA-D0DC888D8417}" srcOrd="1" destOrd="0" presId="urn:microsoft.com/office/officeart/2005/8/layout/hierarchy1"/>
    <dgm:cxn modelId="{0BABD722-3F9C-46D6-98B5-8B63F5CD3F11}" type="presParOf" srcId="{C92FAE73-4E90-4F83-A182-6AB532FE8D61}" destId="{A284D201-BEED-488F-999F-DE7809D072F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ECC13E-A0CC-4CEE-8465-5159B8E10BB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E94115F-B631-4070-A082-607C73455F5E}">
      <dgm:prSet phldrT="[Texte]" custT="1"/>
      <dgm:spPr/>
      <dgm:t>
        <a:bodyPr/>
        <a:lstStyle/>
        <a:p>
          <a:r>
            <a:rPr lang="fr-FR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Le compte </a:t>
          </a:r>
          <a:r>
            <a:rPr lang="fr-FR" sz="1800" b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rendu fait </a:t>
          </a:r>
          <a:r>
            <a:rPr lang="fr-FR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apparaitre les </a:t>
          </a:r>
          <a:r>
            <a:rPr lang="fr-FR" sz="1800" b="1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informations suivantes</a:t>
          </a:r>
          <a:endParaRPr lang="fr-FR" sz="1800" dirty="0"/>
        </a:p>
      </dgm:t>
    </dgm:pt>
    <dgm:pt modelId="{4950AE9B-B513-450A-BA3B-BD23D9C22C94}" type="parTrans" cxnId="{CE9C5CF7-AA82-4DCB-B22C-646D504F99CB}">
      <dgm:prSet/>
      <dgm:spPr/>
      <dgm:t>
        <a:bodyPr/>
        <a:lstStyle/>
        <a:p>
          <a:endParaRPr lang="fr-FR" sz="1800"/>
        </a:p>
      </dgm:t>
    </dgm:pt>
    <dgm:pt modelId="{5215BE33-A390-4BC1-A4F4-F14C5631BFF6}" type="sibTrans" cxnId="{CE9C5CF7-AA82-4DCB-B22C-646D504F99CB}">
      <dgm:prSet/>
      <dgm:spPr/>
      <dgm:t>
        <a:bodyPr/>
        <a:lstStyle/>
        <a:p>
          <a:endParaRPr lang="fr-FR" sz="1800"/>
        </a:p>
      </dgm:t>
    </dgm:pt>
    <dgm:pt modelId="{776C9068-2E05-4019-A38F-A14EAD303E74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Un en-tête simplifié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A49EC3AF-5DD0-4A21-8919-08405ED5CC12}" type="parTrans" cxnId="{01C5AB70-5B81-4045-80DC-D559C640F72A}">
      <dgm:prSet custT="1"/>
      <dgm:spPr/>
      <dgm:t>
        <a:bodyPr/>
        <a:lstStyle/>
        <a:p>
          <a:endParaRPr lang="fr-FR" sz="1800"/>
        </a:p>
      </dgm:t>
    </dgm:pt>
    <dgm:pt modelId="{91857FA2-25F3-4E27-AA85-09EB75A7B3E6}" type="sibTrans" cxnId="{01C5AB70-5B81-4045-80DC-D559C640F72A}">
      <dgm:prSet/>
      <dgm:spPr/>
      <dgm:t>
        <a:bodyPr/>
        <a:lstStyle/>
        <a:p>
          <a:endParaRPr lang="fr-FR" sz="1800"/>
        </a:p>
      </dgm:t>
    </dgm:pt>
    <dgm:pt modelId="{2CB8382E-B1FC-4602-9B0B-4E9BB14912F8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Emetteur et destinataire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1D54B67A-6D27-4AB7-84AA-9F4F82E7EE10}" type="parTrans" cxnId="{E102BC40-E5CF-4D29-A537-339DDB3F8D65}">
      <dgm:prSet custT="1"/>
      <dgm:spPr/>
      <dgm:t>
        <a:bodyPr/>
        <a:lstStyle/>
        <a:p>
          <a:endParaRPr lang="fr-FR" sz="1800"/>
        </a:p>
      </dgm:t>
    </dgm:pt>
    <dgm:pt modelId="{AAF550D6-1400-47A5-A939-71F811B4B094}" type="sibTrans" cxnId="{E102BC40-E5CF-4D29-A537-339DDB3F8D65}">
      <dgm:prSet/>
      <dgm:spPr/>
      <dgm:t>
        <a:bodyPr/>
        <a:lstStyle/>
        <a:p>
          <a:endParaRPr lang="fr-FR" sz="1800"/>
        </a:p>
      </dgm:t>
    </dgm:pt>
    <dgm:pt modelId="{7A181681-16C4-4885-9AC8-9A054B9EBD23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Date et lieu réunion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F410F844-325E-484B-9796-53F0693C4837}" type="parTrans" cxnId="{F804B619-6527-47C3-B59E-7D263DD04BC9}">
      <dgm:prSet custT="1"/>
      <dgm:spPr/>
      <dgm:t>
        <a:bodyPr/>
        <a:lstStyle/>
        <a:p>
          <a:endParaRPr lang="fr-FR" sz="1800"/>
        </a:p>
      </dgm:t>
    </dgm:pt>
    <dgm:pt modelId="{1DC25BB8-8872-46F2-9E88-FD55D690CA49}" type="sibTrans" cxnId="{F804B619-6527-47C3-B59E-7D263DD04BC9}">
      <dgm:prSet/>
      <dgm:spPr/>
      <dgm:t>
        <a:bodyPr/>
        <a:lstStyle/>
        <a:p>
          <a:endParaRPr lang="fr-FR" sz="1800"/>
        </a:p>
      </dgm:t>
    </dgm:pt>
    <dgm:pt modelId="{30CD9D1B-948A-4EE5-B4BA-E731D07E1316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Heures de la réunion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963A9053-33FE-4117-BAE4-558744D4848C}" type="parTrans" cxnId="{5C8B0811-0B93-496E-89AB-594ECD3E7A95}">
      <dgm:prSet custT="1"/>
      <dgm:spPr/>
      <dgm:t>
        <a:bodyPr/>
        <a:lstStyle/>
        <a:p>
          <a:endParaRPr lang="fr-FR" sz="1800"/>
        </a:p>
      </dgm:t>
    </dgm:pt>
    <dgm:pt modelId="{6261E9F9-E621-46FD-B73A-5ECF07050B7A}" type="sibTrans" cxnId="{5C8B0811-0B93-496E-89AB-594ECD3E7A95}">
      <dgm:prSet/>
      <dgm:spPr/>
      <dgm:t>
        <a:bodyPr/>
        <a:lstStyle/>
        <a:p>
          <a:endParaRPr lang="fr-FR" sz="1800"/>
        </a:p>
      </dgm:t>
    </dgm:pt>
    <dgm:pt modelId="{048761CF-3ADA-4EB6-ACE0-7F0278D1D90A}">
      <dgm:prSet custT="1"/>
      <dgm:spPr/>
      <dgm:t>
        <a:bodyPr/>
        <a:lstStyle/>
        <a:p>
          <a:r>
            <a:rPr lang="fr-FR" sz="180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Liste des présents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F989B7BA-6380-4DE2-AB60-09E749B9E83A}" type="parTrans" cxnId="{838AEB99-CD16-43B1-BC28-F146B1A214B0}">
      <dgm:prSet custT="1"/>
      <dgm:spPr/>
      <dgm:t>
        <a:bodyPr/>
        <a:lstStyle/>
        <a:p>
          <a:endParaRPr lang="fr-FR" sz="1800"/>
        </a:p>
      </dgm:t>
    </dgm:pt>
    <dgm:pt modelId="{3A43C138-BBCB-4299-BD37-F5E913581518}" type="sibTrans" cxnId="{838AEB99-CD16-43B1-BC28-F146B1A214B0}">
      <dgm:prSet/>
      <dgm:spPr/>
      <dgm:t>
        <a:bodyPr/>
        <a:lstStyle/>
        <a:p>
          <a:endParaRPr lang="fr-FR" sz="1800"/>
        </a:p>
      </dgm:t>
    </dgm:pt>
    <dgm:pt modelId="{02190CFC-E1D2-482D-B570-6C45F23A9432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Liste des absents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DFEFFF59-4D3B-4C49-8237-054E22025BD9}" type="parTrans" cxnId="{7978D5FF-E4D8-493F-B233-5068C9587058}">
      <dgm:prSet custT="1"/>
      <dgm:spPr/>
      <dgm:t>
        <a:bodyPr/>
        <a:lstStyle/>
        <a:p>
          <a:endParaRPr lang="fr-FR" sz="1800"/>
        </a:p>
      </dgm:t>
    </dgm:pt>
    <dgm:pt modelId="{1BDE16E7-DA3E-4750-8CD8-658EDCE7C41D}" type="sibTrans" cxnId="{7978D5FF-E4D8-493F-B233-5068C9587058}">
      <dgm:prSet/>
      <dgm:spPr/>
      <dgm:t>
        <a:bodyPr/>
        <a:lstStyle/>
        <a:p>
          <a:endParaRPr lang="fr-FR" sz="1800"/>
        </a:p>
      </dgm:t>
    </dgm:pt>
    <dgm:pt modelId="{EDB5D686-1C4A-43DF-B6BC-4B3EEBD53B2F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Liste des excusés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E19B005A-09FF-4B9E-AE84-7351DA302D8C}" type="parTrans" cxnId="{DF1D3667-4CA5-4402-95D6-3F66B8E35225}">
      <dgm:prSet custT="1"/>
      <dgm:spPr/>
      <dgm:t>
        <a:bodyPr/>
        <a:lstStyle/>
        <a:p>
          <a:endParaRPr lang="fr-FR" sz="1800"/>
        </a:p>
      </dgm:t>
    </dgm:pt>
    <dgm:pt modelId="{3BBABE65-B9A5-4280-8F48-81167CD5EBBA}" type="sibTrans" cxnId="{DF1D3667-4CA5-4402-95D6-3F66B8E35225}">
      <dgm:prSet/>
      <dgm:spPr/>
      <dgm:t>
        <a:bodyPr/>
        <a:lstStyle/>
        <a:p>
          <a:endParaRPr lang="fr-FR" sz="1800"/>
        </a:p>
      </dgm:t>
    </dgm:pt>
    <dgm:pt modelId="{E536F49F-5ED7-4EAB-A2C9-7DA428C3012B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Titre, objet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D14423A3-39BF-479F-BF06-FA2D8081B17F}" type="parTrans" cxnId="{E89D0D3F-13AF-461C-AB51-288062CE05E7}">
      <dgm:prSet custT="1"/>
      <dgm:spPr/>
      <dgm:t>
        <a:bodyPr/>
        <a:lstStyle/>
        <a:p>
          <a:endParaRPr lang="fr-FR" sz="1800"/>
        </a:p>
      </dgm:t>
    </dgm:pt>
    <dgm:pt modelId="{7E9DB234-5B23-4426-97AF-4E8E648E291F}" type="sibTrans" cxnId="{E89D0D3F-13AF-461C-AB51-288062CE05E7}">
      <dgm:prSet/>
      <dgm:spPr/>
      <dgm:t>
        <a:bodyPr/>
        <a:lstStyle/>
        <a:p>
          <a:endParaRPr lang="fr-FR" sz="1800"/>
        </a:p>
      </dgm:t>
    </dgm:pt>
    <dgm:pt modelId="{31343034-FD89-4ADB-B54C-73248172D065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N° compte rendu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6F3DCF66-15AB-4030-B02F-C64173CEBD72}" type="parTrans" cxnId="{BB66054E-AF9B-4E5F-B0C0-4F68C42EFA37}">
      <dgm:prSet custT="1"/>
      <dgm:spPr/>
      <dgm:t>
        <a:bodyPr/>
        <a:lstStyle/>
        <a:p>
          <a:endParaRPr lang="fr-FR" sz="1800"/>
        </a:p>
      </dgm:t>
    </dgm:pt>
    <dgm:pt modelId="{EE018A51-2628-4BAE-8B42-6E6C70D7DE94}" type="sibTrans" cxnId="{BB66054E-AF9B-4E5F-B0C0-4F68C42EFA37}">
      <dgm:prSet/>
      <dgm:spPr/>
      <dgm:t>
        <a:bodyPr/>
        <a:lstStyle/>
        <a:p>
          <a:endParaRPr lang="fr-FR" sz="1800"/>
        </a:p>
      </dgm:t>
    </dgm:pt>
    <dgm:pt modelId="{733A51DB-01B1-4D39-97AC-F328DCCC193E}">
      <dgm:prSet custT="1"/>
      <dgm:spPr/>
      <dgm:t>
        <a:bodyPr/>
        <a:lstStyle/>
        <a:p>
          <a:r>
            <a:rPr lang="fr-FR" sz="1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Signature	</a:t>
          </a:r>
          <a:endParaRPr lang="fr-FR" sz="18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gm:t>
    </dgm:pt>
    <dgm:pt modelId="{1E762B45-1F16-40C6-B448-185ECDC1301B}" type="parTrans" cxnId="{EB7893F8-B8FD-47A1-AFAC-876955DA8A03}">
      <dgm:prSet custT="1"/>
      <dgm:spPr/>
      <dgm:t>
        <a:bodyPr/>
        <a:lstStyle/>
        <a:p>
          <a:endParaRPr lang="fr-FR" sz="1800"/>
        </a:p>
      </dgm:t>
    </dgm:pt>
    <dgm:pt modelId="{0E1AE33B-2112-43C0-825E-9E0C2D1D5031}" type="sibTrans" cxnId="{EB7893F8-B8FD-47A1-AFAC-876955DA8A03}">
      <dgm:prSet/>
      <dgm:spPr/>
      <dgm:t>
        <a:bodyPr/>
        <a:lstStyle/>
        <a:p>
          <a:endParaRPr lang="fr-FR" sz="1800"/>
        </a:p>
      </dgm:t>
    </dgm:pt>
    <dgm:pt modelId="{D0BE8B51-7454-4B70-A117-B5B9252108B4}" type="pres">
      <dgm:prSet presAssocID="{4CECC13E-A0CC-4CEE-8465-5159B8E10BB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42653A-1D85-42FB-B4E4-75ABF0628635}" type="pres">
      <dgm:prSet presAssocID="{BE94115F-B631-4070-A082-607C73455F5E}" presName="root" presStyleCnt="0"/>
      <dgm:spPr/>
    </dgm:pt>
    <dgm:pt modelId="{726CF6ED-98A9-4D2E-ABCB-ED36B5D80A27}" type="pres">
      <dgm:prSet presAssocID="{BE94115F-B631-4070-A082-607C73455F5E}" presName="rootComposite" presStyleCnt="0"/>
      <dgm:spPr/>
    </dgm:pt>
    <dgm:pt modelId="{89510DEE-C46A-4389-B483-2145B2D96EE6}" type="pres">
      <dgm:prSet presAssocID="{BE94115F-B631-4070-A082-607C73455F5E}" presName="rootText" presStyleLbl="node1" presStyleIdx="0" presStyleCnt="1" custScaleX="936601" custScaleY="115346"/>
      <dgm:spPr/>
    </dgm:pt>
    <dgm:pt modelId="{0C36800B-ECC1-417A-A30B-49D1AE6000A3}" type="pres">
      <dgm:prSet presAssocID="{BE94115F-B631-4070-A082-607C73455F5E}" presName="rootConnector" presStyleLbl="node1" presStyleIdx="0" presStyleCnt="1"/>
      <dgm:spPr/>
    </dgm:pt>
    <dgm:pt modelId="{890F4FDD-ED8D-4590-92CB-66AC93CFFFEA}" type="pres">
      <dgm:prSet presAssocID="{BE94115F-B631-4070-A082-607C73455F5E}" presName="childShape" presStyleCnt="0"/>
      <dgm:spPr/>
    </dgm:pt>
    <dgm:pt modelId="{745A8B7F-1EEA-4FEE-BD02-8E5A894B5374}" type="pres">
      <dgm:prSet presAssocID="{A49EC3AF-5DD0-4A21-8919-08405ED5CC12}" presName="Name13" presStyleLbl="parChTrans1D2" presStyleIdx="0" presStyleCnt="10"/>
      <dgm:spPr/>
    </dgm:pt>
    <dgm:pt modelId="{BC650868-03BE-437F-89DB-BEC8EC66BEAC}" type="pres">
      <dgm:prSet presAssocID="{776C9068-2E05-4019-A38F-A14EAD303E74}" presName="childText" presStyleLbl="bgAcc1" presStyleIdx="0" presStyleCnt="10" custScaleX="607643">
        <dgm:presLayoutVars>
          <dgm:bulletEnabled val="1"/>
        </dgm:presLayoutVars>
      </dgm:prSet>
      <dgm:spPr/>
    </dgm:pt>
    <dgm:pt modelId="{82D8F369-DE23-453A-B7DB-423A24E901F0}" type="pres">
      <dgm:prSet presAssocID="{1D54B67A-6D27-4AB7-84AA-9F4F82E7EE10}" presName="Name13" presStyleLbl="parChTrans1D2" presStyleIdx="1" presStyleCnt="10"/>
      <dgm:spPr/>
    </dgm:pt>
    <dgm:pt modelId="{CCC9D00B-C4A8-4A59-8846-04D584AA202D}" type="pres">
      <dgm:prSet presAssocID="{2CB8382E-B1FC-4602-9B0B-4E9BB14912F8}" presName="childText" presStyleLbl="bgAcc1" presStyleIdx="1" presStyleCnt="10" custScaleX="607643">
        <dgm:presLayoutVars>
          <dgm:bulletEnabled val="1"/>
        </dgm:presLayoutVars>
      </dgm:prSet>
      <dgm:spPr/>
    </dgm:pt>
    <dgm:pt modelId="{D3B20BEE-2A8C-4A67-A01E-2C77A0E10BB1}" type="pres">
      <dgm:prSet presAssocID="{F410F844-325E-484B-9796-53F0693C4837}" presName="Name13" presStyleLbl="parChTrans1D2" presStyleIdx="2" presStyleCnt="10"/>
      <dgm:spPr/>
    </dgm:pt>
    <dgm:pt modelId="{D46C3600-07D7-4695-949B-B2A432C841A7}" type="pres">
      <dgm:prSet presAssocID="{7A181681-16C4-4885-9AC8-9A054B9EBD23}" presName="childText" presStyleLbl="bgAcc1" presStyleIdx="2" presStyleCnt="10" custScaleX="607643">
        <dgm:presLayoutVars>
          <dgm:bulletEnabled val="1"/>
        </dgm:presLayoutVars>
      </dgm:prSet>
      <dgm:spPr/>
    </dgm:pt>
    <dgm:pt modelId="{8620D2D5-8D24-4260-8D76-F1926CBED764}" type="pres">
      <dgm:prSet presAssocID="{963A9053-33FE-4117-BAE4-558744D4848C}" presName="Name13" presStyleLbl="parChTrans1D2" presStyleIdx="3" presStyleCnt="10"/>
      <dgm:spPr/>
    </dgm:pt>
    <dgm:pt modelId="{EF95C087-FD6C-47D6-B3F9-6B3C43C69A87}" type="pres">
      <dgm:prSet presAssocID="{30CD9D1B-948A-4EE5-B4BA-E731D07E1316}" presName="childText" presStyleLbl="bgAcc1" presStyleIdx="3" presStyleCnt="10" custScaleX="607643" custLinFactNeighborX="2031">
        <dgm:presLayoutVars>
          <dgm:bulletEnabled val="1"/>
        </dgm:presLayoutVars>
      </dgm:prSet>
      <dgm:spPr/>
    </dgm:pt>
    <dgm:pt modelId="{86389E8D-0549-4AFD-91DA-8ECEC9511BB2}" type="pres">
      <dgm:prSet presAssocID="{F989B7BA-6380-4DE2-AB60-09E749B9E83A}" presName="Name13" presStyleLbl="parChTrans1D2" presStyleIdx="4" presStyleCnt="10"/>
      <dgm:spPr/>
    </dgm:pt>
    <dgm:pt modelId="{2CE6DC76-BE8B-4854-AB7B-7A344946E0CE}" type="pres">
      <dgm:prSet presAssocID="{048761CF-3ADA-4EB6-ACE0-7F0278D1D90A}" presName="childText" presStyleLbl="bgAcc1" presStyleIdx="4" presStyleCnt="10" custScaleX="607643">
        <dgm:presLayoutVars>
          <dgm:bulletEnabled val="1"/>
        </dgm:presLayoutVars>
      </dgm:prSet>
      <dgm:spPr/>
    </dgm:pt>
    <dgm:pt modelId="{6831A55E-35E9-4E33-92A8-3D937B3B3C00}" type="pres">
      <dgm:prSet presAssocID="{DFEFFF59-4D3B-4C49-8237-054E22025BD9}" presName="Name13" presStyleLbl="parChTrans1D2" presStyleIdx="5" presStyleCnt="10"/>
      <dgm:spPr/>
    </dgm:pt>
    <dgm:pt modelId="{D7BA25C9-2B4E-423F-8D71-CB2F5D82A941}" type="pres">
      <dgm:prSet presAssocID="{02190CFC-E1D2-482D-B570-6C45F23A9432}" presName="childText" presStyleLbl="bgAcc1" presStyleIdx="5" presStyleCnt="10" custScaleX="607643">
        <dgm:presLayoutVars>
          <dgm:bulletEnabled val="1"/>
        </dgm:presLayoutVars>
      </dgm:prSet>
      <dgm:spPr/>
    </dgm:pt>
    <dgm:pt modelId="{47F985FF-5EA8-4A75-9133-9A84D330FF79}" type="pres">
      <dgm:prSet presAssocID="{E19B005A-09FF-4B9E-AE84-7351DA302D8C}" presName="Name13" presStyleLbl="parChTrans1D2" presStyleIdx="6" presStyleCnt="10"/>
      <dgm:spPr/>
    </dgm:pt>
    <dgm:pt modelId="{E623FE4A-029C-49D7-917E-350B348D77DF}" type="pres">
      <dgm:prSet presAssocID="{EDB5D686-1C4A-43DF-B6BC-4B3EEBD53B2F}" presName="childText" presStyleLbl="bgAcc1" presStyleIdx="6" presStyleCnt="10" custScaleX="607643">
        <dgm:presLayoutVars>
          <dgm:bulletEnabled val="1"/>
        </dgm:presLayoutVars>
      </dgm:prSet>
      <dgm:spPr/>
    </dgm:pt>
    <dgm:pt modelId="{D57C63F0-0772-403A-8FA5-9CDD25CE7561}" type="pres">
      <dgm:prSet presAssocID="{D14423A3-39BF-479F-BF06-FA2D8081B17F}" presName="Name13" presStyleLbl="parChTrans1D2" presStyleIdx="7" presStyleCnt="10"/>
      <dgm:spPr/>
    </dgm:pt>
    <dgm:pt modelId="{44348464-EB03-463F-8059-1DF051B9BEBB}" type="pres">
      <dgm:prSet presAssocID="{E536F49F-5ED7-4EAB-A2C9-7DA428C3012B}" presName="childText" presStyleLbl="bgAcc1" presStyleIdx="7" presStyleCnt="10" custScaleX="607643">
        <dgm:presLayoutVars>
          <dgm:bulletEnabled val="1"/>
        </dgm:presLayoutVars>
      </dgm:prSet>
      <dgm:spPr/>
    </dgm:pt>
    <dgm:pt modelId="{AF154025-809D-4A05-AA48-9B0A33C38E8A}" type="pres">
      <dgm:prSet presAssocID="{6F3DCF66-15AB-4030-B02F-C64173CEBD72}" presName="Name13" presStyleLbl="parChTrans1D2" presStyleIdx="8" presStyleCnt="10"/>
      <dgm:spPr/>
    </dgm:pt>
    <dgm:pt modelId="{1F53D848-E229-48D2-8B36-25344D975BCA}" type="pres">
      <dgm:prSet presAssocID="{31343034-FD89-4ADB-B54C-73248172D065}" presName="childText" presStyleLbl="bgAcc1" presStyleIdx="8" presStyleCnt="10" custScaleX="607643">
        <dgm:presLayoutVars>
          <dgm:bulletEnabled val="1"/>
        </dgm:presLayoutVars>
      </dgm:prSet>
      <dgm:spPr/>
    </dgm:pt>
    <dgm:pt modelId="{93B6907E-99BE-4D52-BAA4-700702971727}" type="pres">
      <dgm:prSet presAssocID="{1E762B45-1F16-40C6-B448-185ECDC1301B}" presName="Name13" presStyleLbl="parChTrans1D2" presStyleIdx="9" presStyleCnt="10"/>
      <dgm:spPr/>
    </dgm:pt>
    <dgm:pt modelId="{744312D3-28F8-48EE-ABB0-C524505E6FBA}" type="pres">
      <dgm:prSet presAssocID="{733A51DB-01B1-4D39-97AC-F328DCCC193E}" presName="childText" presStyleLbl="bgAcc1" presStyleIdx="9" presStyleCnt="10" custScaleX="607643">
        <dgm:presLayoutVars>
          <dgm:bulletEnabled val="1"/>
        </dgm:presLayoutVars>
      </dgm:prSet>
      <dgm:spPr/>
    </dgm:pt>
  </dgm:ptLst>
  <dgm:cxnLst>
    <dgm:cxn modelId="{F3731B01-3B08-4198-99D2-811B95FA8A6D}" type="presOf" srcId="{E19B005A-09FF-4B9E-AE84-7351DA302D8C}" destId="{47F985FF-5EA8-4A75-9133-9A84D330FF79}" srcOrd="0" destOrd="0" presId="urn:microsoft.com/office/officeart/2005/8/layout/hierarchy3"/>
    <dgm:cxn modelId="{12A6E002-FC3B-4BE7-B5D2-2239CA1A5597}" type="presOf" srcId="{E536F49F-5ED7-4EAB-A2C9-7DA428C3012B}" destId="{44348464-EB03-463F-8059-1DF051B9BEBB}" srcOrd="0" destOrd="0" presId="urn:microsoft.com/office/officeart/2005/8/layout/hierarchy3"/>
    <dgm:cxn modelId="{5C8B0811-0B93-496E-89AB-594ECD3E7A95}" srcId="{BE94115F-B631-4070-A082-607C73455F5E}" destId="{30CD9D1B-948A-4EE5-B4BA-E731D07E1316}" srcOrd="3" destOrd="0" parTransId="{963A9053-33FE-4117-BAE4-558744D4848C}" sibTransId="{6261E9F9-E621-46FD-B73A-5ECF07050B7A}"/>
    <dgm:cxn modelId="{7FAC7C12-9A30-489E-9DBB-A1AE193DE014}" type="presOf" srcId="{F410F844-325E-484B-9796-53F0693C4837}" destId="{D3B20BEE-2A8C-4A67-A01E-2C77A0E10BB1}" srcOrd="0" destOrd="0" presId="urn:microsoft.com/office/officeart/2005/8/layout/hierarchy3"/>
    <dgm:cxn modelId="{4E0AEE15-F6EA-428A-A052-D8495762BB12}" type="presOf" srcId="{6F3DCF66-15AB-4030-B02F-C64173CEBD72}" destId="{AF154025-809D-4A05-AA48-9B0A33C38E8A}" srcOrd="0" destOrd="0" presId="urn:microsoft.com/office/officeart/2005/8/layout/hierarchy3"/>
    <dgm:cxn modelId="{F804B619-6527-47C3-B59E-7D263DD04BC9}" srcId="{BE94115F-B631-4070-A082-607C73455F5E}" destId="{7A181681-16C4-4885-9AC8-9A054B9EBD23}" srcOrd="2" destOrd="0" parTransId="{F410F844-325E-484B-9796-53F0693C4837}" sibTransId="{1DC25BB8-8872-46F2-9E88-FD55D690CA49}"/>
    <dgm:cxn modelId="{26D70624-E8A8-49B2-889F-ED11C27A53FE}" type="presOf" srcId="{733A51DB-01B1-4D39-97AC-F328DCCC193E}" destId="{744312D3-28F8-48EE-ABB0-C524505E6FBA}" srcOrd="0" destOrd="0" presId="urn:microsoft.com/office/officeart/2005/8/layout/hierarchy3"/>
    <dgm:cxn modelId="{D89E9F28-62F2-4ECE-8BAA-BBF97A3ED04E}" type="presOf" srcId="{31343034-FD89-4ADB-B54C-73248172D065}" destId="{1F53D848-E229-48D2-8B36-25344D975BCA}" srcOrd="0" destOrd="0" presId="urn:microsoft.com/office/officeart/2005/8/layout/hierarchy3"/>
    <dgm:cxn modelId="{7D243230-12B7-43F1-84CD-32E1E74F1CA8}" type="presOf" srcId="{30CD9D1B-948A-4EE5-B4BA-E731D07E1316}" destId="{EF95C087-FD6C-47D6-B3F9-6B3C43C69A87}" srcOrd="0" destOrd="0" presId="urn:microsoft.com/office/officeart/2005/8/layout/hierarchy3"/>
    <dgm:cxn modelId="{736CAB31-C2A6-41BD-A8DC-D2C3ECA620A2}" type="presOf" srcId="{1E762B45-1F16-40C6-B448-185ECDC1301B}" destId="{93B6907E-99BE-4D52-BAA4-700702971727}" srcOrd="0" destOrd="0" presId="urn:microsoft.com/office/officeart/2005/8/layout/hierarchy3"/>
    <dgm:cxn modelId="{FE04D333-D85A-49DE-A643-ADCB010F27EB}" type="presOf" srcId="{1D54B67A-6D27-4AB7-84AA-9F4F82E7EE10}" destId="{82D8F369-DE23-453A-B7DB-423A24E901F0}" srcOrd="0" destOrd="0" presId="urn:microsoft.com/office/officeart/2005/8/layout/hierarchy3"/>
    <dgm:cxn modelId="{E974163E-4358-4183-A09B-61BBDF551D92}" type="presOf" srcId="{EDB5D686-1C4A-43DF-B6BC-4B3EEBD53B2F}" destId="{E623FE4A-029C-49D7-917E-350B348D77DF}" srcOrd="0" destOrd="0" presId="urn:microsoft.com/office/officeart/2005/8/layout/hierarchy3"/>
    <dgm:cxn modelId="{E89D0D3F-13AF-461C-AB51-288062CE05E7}" srcId="{BE94115F-B631-4070-A082-607C73455F5E}" destId="{E536F49F-5ED7-4EAB-A2C9-7DA428C3012B}" srcOrd="7" destOrd="0" parTransId="{D14423A3-39BF-479F-BF06-FA2D8081B17F}" sibTransId="{7E9DB234-5B23-4426-97AF-4E8E648E291F}"/>
    <dgm:cxn modelId="{E102BC40-E5CF-4D29-A537-339DDB3F8D65}" srcId="{BE94115F-B631-4070-A082-607C73455F5E}" destId="{2CB8382E-B1FC-4602-9B0B-4E9BB14912F8}" srcOrd="1" destOrd="0" parTransId="{1D54B67A-6D27-4AB7-84AA-9F4F82E7EE10}" sibTransId="{AAF550D6-1400-47A5-A939-71F811B4B094}"/>
    <dgm:cxn modelId="{EFF45660-C890-4A3F-A113-AB98B8C1F747}" type="presOf" srcId="{776C9068-2E05-4019-A38F-A14EAD303E74}" destId="{BC650868-03BE-437F-89DB-BEC8EC66BEAC}" srcOrd="0" destOrd="0" presId="urn:microsoft.com/office/officeart/2005/8/layout/hierarchy3"/>
    <dgm:cxn modelId="{6BA7A262-D8BB-4EB4-A160-1B9AA1988D96}" type="presOf" srcId="{A49EC3AF-5DD0-4A21-8919-08405ED5CC12}" destId="{745A8B7F-1EEA-4FEE-BD02-8E5A894B5374}" srcOrd="0" destOrd="0" presId="urn:microsoft.com/office/officeart/2005/8/layout/hierarchy3"/>
    <dgm:cxn modelId="{DF1D3667-4CA5-4402-95D6-3F66B8E35225}" srcId="{BE94115F-B631-4070-A082-607C73455F5E}" destId="{EDB5D686-1C4A-43DF-B6BC-4B3EEBD53B2F}" srcOrd="6" destOrd="0" parTransId="{E19B005A-09FF-4B9E-AE84-7351DA302D8C}" sibTransId="{3BBABE65-B9A5-4280-8F48-81167CD5EBBA}"/>
    <dgm:cxn modelId="{BB66054E-AF9B-4E5F-B0C0-4F68C42EFA37}" srcId="{BE94115F-B631-4070-A082-607C73455F5E}" destId="{31343034-FD89-4ADB-B54C-73248172D065}" srcOrd="8" destOrd="0" parTransId="{6F3DCF66-15AB-4030-B02F-C64173CEBD72}" sibTransId="{EE018A51-2628-4BAE-8B42-6E6C70D7DE94}"/>
    <dgm:cxn modelId="{01C5AB70-5B81-4045-80DC-D559C640F72A}" srcId="{BE94115F-B631-4070-A082-607C73455F5E}" destId="{776C9068-2E05-4019-A38F-A14EAD303E74}" srcOrd="0" destOrd="0" parTransId="{A49EC3AF-5DD0-4A21-8919-08405ED5CC12}" sibTransId="{91857FA2-25F3-4E27-AA85-09EB75A7B3E6}"/>
    <dgm:cxn modelId="{43A6D358-3DCD-4306-83E2-C1030F53566F}" type="presOf" srcId="{048761CF-3ADA-4EB6-ACE0-7F0278D1D90A}" destId="{2CE6DC76-BE8B-4854-AB7B-7A344946E0CE}" srcOrd="0" destOrd="0" presId="urn:microsoft.com/office/officeart/2005/8/layout/hierarchy3"/>
    <dgm:cxn modelId="{5DDABF7B-9956-4C8F-A0D4-708B4BF0342C}" type="presOf" srcId="{4CECC13E-A0CC-4CEE-8465-5159B8E10BB4}" destId="{D0BE8B51-7454-4B70-A117-B5B9252108B4}" srcOrd="0" destOrd="0" presId="urn:microsoft.com/office/officeart/2005/8/layout/hierarchy3"/>
    <dgm:cxn modelId="{D6A55E87-F131-440E-93ED-7088CC04A3FD}" type="presOf" srcId="{F989B7BA-6380-4DE2-AB60-09E749B9E83A}" destId="{86389E8D-0549-4AFD-91DA-8ECEC9511BB2}" srcOrd="0" destOrd="0" presId="urn:microsoft.com/office/officeart/2005/8/layout/hierarchy3"/>
    <dgm:cxn modelId="{4FEDA989-01E7-40C0-82FD-50962383E8C8}" type="presOf" srcId="{02190CFC-E1D2-482D-B570-6C45F23A9432}" destId="{D7BA25C9-2B4E-423F-8D71-CB2F5D82A941}" srcOrd="0" destOrd="0" presId="urn:microsoft.com/office/officeart/2005/8/layout/hierarchy3"/>
    <dgm:cxn modelId="{838AEB99-CD16-43B1-BC28-F146B1A214B0}" srcId="{BE94115F-B631-4070-A082-607C73455F5E}" destId="{048761CF-3ADA-4EB6-ACE0-7F0278D1D90A}" srcOrd="4" destOrd="0" parTransId="{F989B7BA-6380-4DE2-AB60-09E749B9E83A}" sibTransId="{3A43C138-BBCB-4299-BD37-F5E913581518}"/>
    <dgm:cxn modelId="{6AE0159A-15A3-4C3C-AA31-C26697D842C6}" type="presOf" srcId="{D14423A3-39BF-479F-BF06-FA2D8081B17F}" destId="{D57C63F0-0772-403A-8FA5-9CDD25CE7561}" srcOrd="0" destOrd="0" presId="urn:microsoft.com/office/officeart/2005/8/layout/hierarchy3"/>
    <dgm:cxn modelId="{5C3792A9-C145-4B68-812E-EC9D2532BAF3}" type="presOf" srcId="{BE94115F-B631-4070-A082-607C73455F5E}" destId="{89510DEE-C46A-4389-B483-2145B2D96EE6}" srcOrd="0" destOrd="0" presId="urn:microsoft.com/office/officeart/2005/8/layout/hierarchy3"/>
    <dgm:cxn modelId="{D1B4AEA9-60CF-45CD-9692-521EE85C34BA}" type="presOf" srcId="{7A181681-16C4-4885-9AC8-9A054B9EBD23}" destId="{D46C3600-07D7-4695-949B-B2A432C841A7}" srcOrd="0" destOrd="0" presId="urn:microsoft.com/office/officeart/2005/8/layout/hierarchy3"/>
    <dgm:cxn modelId="{6751BAAF-141C-407B-A027-F1F3357E3086}" type="presOf" srcId="{2CB8382E-B1FC-4602-9B0B-4E9BB14912F8}" destId="{CCC9D00B-C4A8-4A59-8846-04D584AA202D}" srcOrd="0" destOrd="0" presId="urn:microsoft.com/office/officeart/2005/8/layout/hierarchy3"/>
    <dgm:cxn modelId="{28B910BD-0C35-45B8-8496-DD6D2A31FBB2}" type="presOf" srcId="{BE94115F-B631-4070-A082-607C73455F5E}" destId="{0C36800B-ECC1-417A-A30B-49D1AE6000A3}" srcOrd="1" destOrd="0" presId="urn:microsoft.com/office/officeart/2005/8/layout/hierarchy3"/>
    <dgm:cxn modelId="{57095AD6-80F6-4225-AD40-4E7D90B035A5}" type="presOf" srcId="{DFEFFF59-4D3B-4C49-8237-054E22025BD9}" destId="{6831A55E-35E9-4E33-92A8-3D937B3B3C00}" srcOrd="0" destOrd="0" presId="urn:microsoft.com/office/officeart/2005/8/layout/hierarchy3"/>
    <dgm:cxn modelId="{E4A3DFEE-DD93-4D99-9B90-D8FFE82DB515}" type="presOf" srcId="{963A9053-33FE-4117-BAE4-558744D4848C}" destId="{8620D2D5-8D24-4260-8D76-F1926CBED764}" srcOrd="0" destOrd="0" presId="urn:microsoft.com/office/officeart/2005/8/layout/hierarchy3"/>
    <dgm:cxn modelId="{CE9C5CF7-AA82-4DCB-B22C-646D504F99CB}" srcId="{4CECC13E-A0CC-4CEE-8465-5159B8E10BB4}" destId="{BE94115F-B631-4070-A082-607C73455F5E}" srcOrd="0" destOrd="0" parTransId="{4950AE9B-B513-450A-BA3B-BD23D9C22C94}" sibTransId="{5215BE33-A390-4BC1-A4F4-F14C5631BFF6}"/>
    <dgm:cxn modelId="{EB7893F8-B8FD-47A1-AFAC-876955DA8A03}" srcId="{BE94115F-B631-4070-A082-607C73455F5E}" destId="{733A51DB-01B1-4D39-97AC-F328DCCC193E}" srcOrd="9" destOrd="0" parTransId="{1E762B45-1F16-40C6-B448-185ECDC1301B}" sibTransId="{0E1AE33B-2112-43C0-825E-9E0C2D1D5031}"/>
    <dgm:cxn modelId="{7978D5FF-E4D8-493F-B233-5068C9587058}" srcId="{BE94115F-B631-4070-A082-607C73455F5E}" destId="{02190CFC-E1D2-482D-B570-6C45F23A9432}" srcOrd="5" destOrd="0" parTransId="{DFEFFF59-4D3B-4C49-8237-054E22025BD9}" sibTransId="{1BDE16E7-DA3E-4750-8CD8-658EDCE7C41D}"/>
    <dgm:cxn modelId="{63EBB262-4E28-4147-B6EB-9114097EE478}" type="presParOf" srcId="{D0BE8B51-7454-4B70-A117-B5B9252108B4}" destId="{DB42653A-1D85-42FB-B4E4-75ABF0628635}" srcOrd="0" destOrd="0" presId="urn:microsoft.com/office/officeart/2005/8/layout/hierarchy3"/>
    <dgm:cxn modelId="{B100FDB5-F7E0-4933-801C-F01D75B88EF7}" type="presParOf" srcId="{DB42653A-1D85-42FB-B4E4-75ABF0628635}" destId="{726CF6ED-98A9-4D2E-ABCB-ED36B5D80A27}" srcOrd="0" destOrd="0" presId="urn:microsoft.com/office/officeart/2005/8/layout/hierarchy3"/>
    <dgm:cxn modelId="{2C71B170-FF31-4E73-B9D5-1690CF4774A7}" type="presParOf" srcId="{726CF6ED-98A9-4D2E-ABCB-ED36B5D80A27}" destId="{89510DEE-C46A-4389-B483-2145B2D96EE6}" srcOrd="0" destOrd="0" presId="urn:microsoft.com/office/officeart/2005/8/layout/hierarchy3"/>
    <dgm:cxn modelId="{E80D7277-54B5-4B67-A2A1-B0520338698B}" type="presParOf" srcId="{726CF6ED-98A9-4D2E-ABCB-ED36B5D80A27}" destId="{0C36800B-ECC1-417A-A30B-49D1AE6000A3}" srcOrd="1" destOrd="0" presId="urn:microsoft.com/office/officeart/2005/8/layout/hierarchy3"/>
    <dgm:cxn modelId="{1EDCAFAD-DAC5-4F32-B1CF-D26B842ED2C2}" type="presParOf" srcId="{DB42653A-1D85-42FB-B4E4-75ABF0628635}" destId="{890F4FDD-ED8D-4590-92CB-66AC93CFFFEA}" srcOrd="1" destOrd="0" presId="urn:microsoft.com/office/officeart/2005/8/layout/hierarchy3"/>
    <dgm:cxn modelId="{303C5BE7-23CB-4E15-9DA5-3356D02A2217}" type="presParOf" srcId="{890F4FDD-ED8D-4590-92CB-66AC93CFFFEA}" destId="{745A8B7F-1EEA-4FEE-BD02-8E5A894B5374}" srcOrd="0" destOrd="0" presId="urn:microsoft.com/office/officeart/2005/8/layout/hierarchy3"/>
    <dgm:cxn modelId="{CDAD9F1C-D4D8-40F5-99DB-C97F0EA6D331}" type="presParOf" srcId="{890F4FDD-ED8D-4590-92CB-66AC93CFFFEA}" destId="{BC650868-03BE-437F-89DB-BEC8EC66BEAC}" srcOrd="1" destOrd="0" presId="urn:microsoft.com/office/officeart/2005/8/layout/hierarchy3"/>
    <dgm:cxn modelId="{EAF3A7A4-90C9-4C3E-9DB5-52BF6F2BD90E}" type="presParOf" srcId="{890F4FDD-ED8D-4590-92CB-66AC93CFFFEA}" destId="{82D8F369-DE23-453A-B7DB-423A24E901F0}" srcOrd="2" destOrd="0" presId="urn:microsoft.com/office/officeart/2005/8/layout/hierarchy3"/>
    <dgm:cxn modelId="{09DF3B4D-E13C-4290-87E2-B52DF6AA778B}" type="presParOf" srcId="{890F4FDD-ED8D-4590-92CB-66AC93CFFFEA}" destId="{CCC9D00B-C4A8-4A59-8846-04D584AA202D}" srcOrd="3" destOrd="0" presId="urn:microsoft.com/office/officeart/2005/8/layout/hierarchy3"/>
    <dgm:cxn modelId="{7CCE1B0C-0A6F-429A-9005-EAC092A98B63}" type="presParOf" srcId="{890F4FDD-ED8D-4590-92CB-66AC93CFFFEA}" destId="{D3B20BEE-2A8C-4A67-A01E-2C77A0E10BB1}" srcOrd="4" destOrd="0" presId="urn:microsoft.com/office/officeart/2005/8/layout/hierarchy3"/>
    <dgm:cxn modelId="{6F8F004B-EF7E-4AC5-A4ED-8385772B82C3}" type="presParOf" srcId="{890F4FDD-ED8D-4590-92CB-66AC93CFFFEA}" destId="{D46C3600-07D7-4695-949B-B2A432C841A7}" srcOrd="5" destOrd="0" presId="urn:microsoft.com/office/officeart/2005/8/layout/hierarchy3"/>
    <dgm:cxn modelId="{ABCE6102-1A1F-4F57-B30A-E55B4BB58F93}" type="presParOf" srcId="{890F4FDD-ED8D-4590-92CB-66AC93CFFFEA}" destId="{8620D2D5-8D24-4260-8D76-F1926CBED764}" srcOrd="6" destOrd="0" presId="urn:microsoft.com/office/officeart/2005/8/layout/hierarchy3"/>
    <dgm:cxn modelId="{758EE6ED-6CAB-450E-B4E0-55C6A24DC7EB}" type="presParOf" srcId="{890F4FDD-ED8D-4590-92CB-66AC93CFFFEA}" destId="{EF95C087-FD6C-47D6-B3F9-6B3C43C69A87}" srcOrd="7" destOrd="0" presId="urn:microsoft.com/office/officeart/2005/8/layout/hierarchy3"/>
    <dgm:cxn modelId="{DF26014F-5704-4204-8FEC-342DF7FD68FF}" type="presParOf" srcId="{890F4FDD-ED8D-4590-92CB-66AC93CFFFEA}" destId="{86389E8D-0549-4AFD-91DA-8ECEC9511BB2}" srcOrd="8" destOrd="0" presId="urn:microsoft.com/office/officeart/2005/8/layout/hierarchy3"/>
    <dgm:cxn modelId="{BC98BE62-4196-4887-A72A-E5F07DB84A2D}" type="presParOf" srcId="{890F4FDD-ED8D-4590-92CB-66AC93CFFFEA}" destId="{2CE6DC76-BE8B-4854-AB7B-7A344946E0CE}" srcOrd="9" destOrd="0" presId="urn:microsoft.com/office/officeart/2005/8/layout/hierarchy3"/>
    <dgm:cxn modelId="{BD58403D-28DF-4EE0-A7EB-72901B4F37D9}" type="presParOf" srcId="{890F4FDD-ED8D-4590-92CB-66AC93CFFFEA}" destId="{6831A55E-35E9-4E33-92A8-3D937B3B3C00}" srcOrd="10" destOrd="0" presId="urn:microsoft.com/office/officeart/2005/8/layout/hierarchy3"/>
    <dgm:cxn modelId="{95799012-A52A-4B6C-96CD-412FA1AE74DA}" type="presParOf" srcId="{890F4FDD-ED8D-4590-92CB-66AC93CFFFEA}" destId="{D7BA25C9-2B4E-423F-8D71-CB2F5D82A941}" srcOrd="11" destOrd="0" presId="urn:microsoft.com/office/officeart/2005/8/layout/hierarchy3"/>
    <dgm:cxn modelId="{14CEDA2A-D058-4C03-8FBE-F6601506FB6E}" type="presParOf" srcId="{890F4FDD-ED8D-4590-92CB-66AC93CFFFEA}" destId="{47F985FF-5EA8-4A75-9133-9A84D330FF79}" srcOrd="12" destOrd="0" presId="urn:microsoft.com/office/officeart/2005/8/layout/hierarchy3"/>
    <dgm:cxn modelId="{51931B10-52BB-4554-B14D-E14B64624278}" type="presParOf" srcId="{890F4FDD-ED8D-4590-92CB-66AC93CFFFEA}" destId="{E623FE4A-029C-49D7-917E-350B348D77DF}" srcOrd="13" destOrd="0" presId="urn:microsoft.com/office/officeart/2005/8/layout/hierarchy3"/>
    <dgm:cxn modelId="{B8ECBFCC-790F-4AA9-BC90-228683BD8EC2}" type="presParOf" srcId="{890F4FDD-ED8D-4590-92CB-66AC93CFFFEA}" destId="{D57C63F0-0772-403A-8FA5-9CDD25CE7561}" srcOrd="14" destOrd="0" presId="urn:microsoft.com/office/officeart/2005/8/layout/hierarchy3"/>
    <dgm:cxn modelId="{229640B7-305A-48B6-852B-4174BDADB29B}" type="presParOf" srcId="{890F4FDD-ED8D-4590-92CB-66AC93CFFFEA}" destId="{44348464-EB03-463F-8059-1DF051B9BEBB}" srcOrd="15" destOrd="0" presId="urn:microsoft.com/office/officeart/2005/8/layout/hierarchy3"/>
    <dgm:cxn modelId="{31D8314F-7016-4AA2-A721-7A1EF96820D1}" type="presParOf" srcId="{890F4FDD-ED8D-4590-92CB-66AC93CFFFEA}" destId="{AF154025-809D-4A05-AA48-9B0A33C38E8A}" srcOrd="16" destOrd="0" presId="urn:microsoft.com/office/officeart/2005/8/layout/hierarchy3"/>
    <dgm:cxn modelId="{E5A2673C-6131-4F69-8B78-D498B80B544E}" type="presParOf" srcId="{890F4FDD-ED8D-4590-92CB-66AC93CFFFEA}" destId="{1F53D848-E229-48D2-8B36-25344D975BCA}" srcOrd="17" destOrd="0" presId="urn:microsoft.com/office/officeart/2005/8/layout/hierarchy3"/>
    <dgm:cxn modelId="{A0258EB3-3FC3-41F7-810E-380B6E9AF7F7}" type="presParOf" srcId="{890F4FDD-ED8D-4590-92CB-66AC93CFFFEA}" destId="{93B6907E-99BE-4D52-BAA4-700702971727}" srcOrd="18" destOrd="0" presId="urn:microsoft.com/office/officeart/2005/8/layout/hierarchy3"/>
    <dgm:cxn modelId="{AB9C71ED-849C-4D46-95AE-CC7C8F50B437}" type="presParOf" srcId="{890F4FDD-ED8D-4590-92CB-66AC93CFFFEA}" destId="{744312D3-28F8-48EE-ABB0-C524505E6FBA}" srcOrd="1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CE3BF-7596-49BD-8AA9-08E1D877C998}">
      <dsp:nvSpPr>
        <dsp:cNvPr id="0" name=""/>
        <dsp:cNvSpPr/>
      </dsp:nvSpPr>
      <dsp:spPr>
        <a:xfrm>
          <a:off x="5554712" y="976013"/>
          <a:ext cx="4154197" cy="622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981"/>
              </a:lnTo>
              <a:lnTo>
                <a:pt x="4154197" y="423981"/>
              </a:lnTo>
              <a:lnTo>
                <a:pt x="4154197" y="62215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A612F-80CC-437B-884D-A7E1AFC3535B}">
      <dsp:nvSpPr>
        <dsp:cNvPr id="0" name=""/>
        <dsp:cNvSpPr/>
      </dsp:nvSpPr>
      <dsp:spPr>
        <a:xfrm>
          <a:off x="5554712" y="976013"/>
          <a:ext cx="889765" cy="622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981"/>
              </a:lnTo>
              <a:lnTo>
                <a:pt x="889765" y="423981"/>
              </a:lnTo>
              <a:lnTo>
                <a:pt x="889765" y="62215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29F4F-3063-4708-9A86-0B483EC66DB6}">
      <dsp:nvSpPr>
        <dsp:cNvPr id="0" name=""/>
        <dsp:cNvSpPr/>
      </dsp:nvSpPr>
      <dsp:spPr>
        <a:xfrm>
          <a:off x="2290280" y="976013"/>
          <a:ext cx="3264432" cy="622156"/>
        </a:xfrm>
        <a:custGeom>
          <a:avLst/>
          <a:gdLst/>
          <a:ahLst/>
          <a:cxnLst/>
          <a:rect l="0" t="0" r="0" b="0"/>
          <a:pathLst>
            <a:path>
              <a:moveTo>
                <a:pt x="3264432" y="0"/>
              </a:moveTo>
              <a:lnTo>
                <a:pt x="3264432" y="423981"/>
              </a:lnTo>
              <a:lnTo>
                <a:pt x="0" y="423981"/>
              </a:lnTo>
              <a:lnTo>
                <a:pt x="0" y="62215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4271D-FCC1-4A87-80C8-7DB9EA7FFA20}">
      <dsp:nvSpPr>
        <dsp:cNvPr id="0" name=""/>
        <dsp:cNvSpPr/>
      </dsp:nvSpPr>
      <dsp:spPr>
        <a:xfrm>
          <a:off x="3415664" y="217127"/>
          <a:ext cx="4278096" cy="758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07CBBA-0937-4DE6-A55C-63E1D687DD84}">
      <dsp:nvSpPr>
        <dsp:cNvPr id="0" name=""/>
        <dsp:cNvSpPr/>
      </dsp:nvSpPr>
      <dsp:spPr>
        <a:xfrm>
          <a:off x="3653355" y="442933"/>
          <a:ext cx="4278096" cy="758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Il existe trois types de comptes rendus </a:t>
          </a:r>
          <a:endParaRPr lang="fr-FR" sz="1600" b="1" kern="1200" dirty="0"/>
        </a:p>
      </dsp:txBody>
      <dsp:txXfrm>
        <a:off x="3675582" y="465160"/>
        <a:ext cx="4233642" cy="714432"/>
      </dsp:txXfrm>
    </dsp:sp>
    <dsp:sp modelId="{35299B10-030F-49CA-9AA4-F076DE4E1555}">
      <dsp:nvSpPr>
        <dsp:cNvPr id="0" name=""/>
        <dsp:cNvSpPr/>
      </dsp:nvSpPr>
      <dsp:spPr>
        <a:xfrm>
          <a:off x="5989" y="1598169"/>
          <a:ext cx="4568581" cy="1358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94A6C-132C-4408-9A48-0EDF988D4EDD}">
      <dsp:nvSpPr>
        <dsp:cNvPr id="0" name=""/>
        <dsp:cNvSpPr/>
      </dsp:nvSpPr>
      <dsp:spPr>
        <a:xfrm>
          <a:off x="243680" y="1823976"/>
          <a:ext cx="4568581" cy="1358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Sténographique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 il déroule les faits et reproduit les propos de chaque intervenant, sans les déformer. Il doit être complet, clair, précis et respecter la réalité sans avis personnel. </a:t>
          </a:r>
          <a:endParaRPr lang="fr-FR" sz="16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283466" y="1863762"/>
        <a:ext cx="4489009" cy="1278832"/>
      </dsp:txXfrm>
    </dsp:sp>
    <dsp:sp modelId="{28FDA3CF-6277-4B77-963F-3C9E1FDD31AB}">
      <dsp:nvSpPr>
        <dsp:cNvPr id="0" name=""/>
        <dsp:cNvSpPr/>
      </dsp:nvSpPr>
      <dsp:spPr>
        <a:xfrm>
          <a:off x="5049952" y="1598169"/>
          <a:ext cx="2789050" cy="1358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B2E9C6-3F54-4813-AE51-ED041E5BCB68}">
      <dsp:nvSpPr>
        <dsp:cNvPr id="0" name=""/>
        <dsp:cNvSpPr/>
      </dsp:nvSpPr>
      <dsp:spPr>
        <a:xfrm>
          <a:off x="5287643" y="1823976"/>
          <a:ext cx="2789050" cy="1358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Analytique</a:t>
          </a:r>
          <a:r>
            <a:rPr lang="fr-FR" sz="16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 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il récapitule les idées sans retranscrire les paroles.</a:t>
          </a:r>
          <a:endParaRPr lang="fr-FR" sz="16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5327429" y="1863762"/>
        <a:ext cx="2709478" cy="1278832"/>
      </dsp:txXfrm>
    </dsp:sp>
    <dsp:sp modelId="{D1B513D1-1BDF-477C-9637-526FB5A4EEB6}">
      <dsp:nvSpPr>
        <dsp:cNvPr id="0" name=""/>
        <dsp:cNvSpPr/>
      </dsp:nvSpPr>
      <dsp:spPr>
        <a:xfrm>
          <a:off x="8314385" y="1598169"/>
          <a:ext cx="2789050" cy="1358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00D1F5-65B5-4990-86EA-D0DC888D8417}">
      <dsp:nvSpPr>
        <dsp:cNvPr id="0" name=""/>
        <dsp:cNvSpPr/>
      </dsp:nvSpPr>
      <dsp:spPr>
        <a:xfrm>
          <a:off x="8552076" y="1823976"/>
          <a:ext cx="2789050" cy="1358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Synoptique</a:t>
          </a:r>
          <a:r>
            <a:rPr lang="fr-FR" sz="16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 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il visualise dans un tableau le contenu.</a:t>
          </a:r>
          <a:endParaRPr lang="fr-FR" sz="16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8591862" y="1863762"/>
        <a:ext cx="2709478" cy="12788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510DEE-C46A-4389-B483-2145B2D96EE6}">
      <dsp:nvSpPr>
        <dsp:cNvPr id="0" name=""/>
        <dsp:cNvSpPr/>
      </dsp:nvSpPr>
      <dsp:spPr>
        <a:xfrm>
          <a:off x="1593370" y="3223"/>
          <a:ext cx="7425355" cy="4572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Le compte </a:t>
          </a:r>
          <a:r>
            <a:rPr lang="fr-FR" sz="1800" b="1" kern="12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rendu fait </a:t>
          </a:r>
          <a:r>
            <a:rPr lang="fr-FR" sz="1800" b="1" kern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apparaitre les </a:t>
          </a:r>
          <a:r>
            <a:rPr lang="fr-FR" sz="1800" b="1" kern="120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informations suivantes</a:t>
          </a:r>
          <a:endParaRPr lang="fr-FR" sz="1800" kern="1200" dirty="0"/>
        </a:p>
      </dsp:txBody>
      <dsp:txXfrm>
        <a:off x="1606762" y="16615"/>
        <a:ext cx="7398571" cy="430446"/>
      </dsp:txXfrm>
    </dsp:sp>
    <dsp:sp modelId="{745A8B7F-1EEA-4FEE-BD02-8E5A894B5374}">
      <dsp:nvSpPr>
        <dsp:cNvPr id="0" name=""/>
        <dsp:cNvSpPr/>
      </dsp:nvSpPr>
      <dsp:spPr>
        <a:xfrm>
          <a:off x="2335905" y="460454"/>
          <a:ext cx="742535" cy="297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299"/>
              </a:lnTo>
              <a:lnTo>
                <a:pt x="742535" y="29729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50868-03BE-437F-89DB-BEC8EC66BEAC}">
      <dsp:nvSpPr>
        <dsp:cNvPr id="0" name=""/>
        <dsp:cNvSpPr/>
      </dsp:nvSpPr>
      <dsp:spPr>
        <a:xfrm>
          <a:off x="3078441" y="559554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Un en-tête simplifié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90051" y="571164"/>
        <a:ext cx="3830686" cy="373179"/>
      </dsp:txXfrm>
    </dsp:sp>
    <dsp:sp modelId="{82D8F369-DE23-453A-B7DB-423A24E901F0}">
      <dsp:nvSpPr>
        <dsp:cNvPr id="0" name=""/>
        <dsp:cNvSpPr/>
      </dsp:nvSpPr>
      <dsp:spPr>
        <a:xfrm>
          <a:off x="2335905" y="460454"/>
          <a:ext cx="742535" cy="792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2798"/>
              </a:lnTo>
              <a:lnTo>
                <a:pt x="742535" y="7927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9D00B-C4A8-4A59-8846-04D584AA202D}">
      <dsp:nvSpPr>
        <dsp:cNvPr id="0" name=""/>
        <dsp:cNvSpPr/>
      </dsp:nvSpPr>
      <dsp:spPr>
        <a:xfrm>
          <a:off x="3078441" y="1055053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Emetteur et destinataire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90051" y="1066663"/>
        <a:ext cx="3830686" cy="373179"/>
      </dsp:txXfrm>
    </dsp:sp>
    <dsp:sp modelId="{D3B20BEE-2A8C-4A67-A01E-2C77A0E10BB1}">
      <dsp:nvSpPr>
        <dsp:cNvPr id="0" name=""/>
        <dsp:cNvSpPr/>
      </dsp:nvSpPr>
      <dsp:spPr>
        <a:xfrm>
          <a:off x="2335905" y="460454"/>
          <a:ext cx="742535" cy="1288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8297"/>
              </a:lnTo>
              <a:lnTo>
                <a:pt x="742535" y="12882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C3600-07D7-4695-949B-B2A432C841A7}">
      <dsp:nvSpPr>
        <dsp:cNvPr id="0" name=""/>
        <dsp:cNvSpPr/>
      </dsp:nvSpPr>
      <dsp:spPr>
        <a:xfrm>
          <a:off x="3078441" y="1550551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Date et lieu réunion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90051" y="1562161"/>
        <a:ext cx="3830686" cy="373179"/>
      </dsp:txXfrm>
    </dsp:sp>
    <dsp:sp modelId="{8620D2D5-8D24-4260-8D76-F1926CBED764}">
      <dsp:nvSpPr>
        <dsp:cNvPr id="0" name=""/>
        <dsp:cNvSpPr/>
      </dsp:nvSpPr>
      <dsp:spPr>
        <a:xfrm>
          <a:off x="2335905" y="460454"/>
          <a:ext cx="755416" cy="1783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3795"/>
              </a:lnTo>
              <a:lnTo>
                <a:pt x="755416" y="178379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95C087-FD6C-47D6-B3F9-6B3C43C69A87}">
      <dsp:nvSpPr>
        <dsp:cNvPr id="0" name=""/>
        <dsp:cNvSpPr/>
      </dsp:nvSpPr>
      <dsp:spPr>
        <a:xfrm>
          <a:off x="3091322" y="2046050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Heures de la réunion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102932" y="2057660"/>
        <a:ext cx="3830686" cy="373179"/>
      </dsp:txXfrm>
    </dsp:sp>
    <dsp:sp modelId="{86389E8D-0549-4AFD-91DA-8ECEC9511BB2}">
      <dsp:nvSpPr>
        <dsp:cNvPr id="0" name=""/>
        <dsp:cNvSpPr/>
      </dsp:nvSpPr>
      <dsp:spPr>
        <a:xfrm>
          <a:off x="2335905" y="460454"/>
          <a:ext cx="742535" cy="2279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9294"/>
              </a:lnTo>
              <a:lnTo>
                <a:pt x="742535" y="22792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E6DC76-BE8B-4854-AB7B-7A344946E0CE}">
      <dsp:nvSpPr>
        <dsp:cNvPr id="0" name=""/>
        <dsp:cNvSpPr/>
      </dsp:nvSpPr>
      <dsp:spPr>
        <a:xfrm>
          <a:off x="3078441" y="2541549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Liste des présents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90051" y="2553159"/>
        <a:ext cx="3830686" cy="373179"/>
      </dsp:txXfrm>
    </dsp:sp>
    <dsp:sp modelId="{6831A55E-35E9-4E33-92A8-3D937B3B3C00}">
      <dsp:nvSpPr>
        <dsp:cNvPr id="0" name=""/>
        <dsp:cNvSpPr/>
      </dsp:nvSpPr>
      <dsp:spPr>
        <a:xfrm>
          <a:off x="2335905" y="460454"/>
          <a:ext cx="742535" cy="2774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4793"/>
              </a:lnTo>
              <a:lnTo>
                <a:pt x="742535" y="277479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BA25C9-2B4E-423F-8D71-CB2F5D82A941}">
      <dsp:nvSpPr>
        <dsp:cNvPr id="0" name=""/>
        <dsp:cNvSpPr/>
      </dsp:nvSpPr>
      <dsp:spPr>
        <a:xfrm>
          <a:off x="3078441" y="3037048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Liste des absents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90051" y="3048658"/>
        <a:ext cx="3830686" cy="373179"/>
      </dsp:txXfrm>
    </dsp:sp>
    <dsp:sp modelId="{47F985FF-5EA8-4A75-9133-9A84D330FF79}">
      <dsp:nvSpPr>
        <dsp:cNvPr id="0" name=""/>
        <dsp:cNvSpPr/>
      </dsp:nvSpPr>
      <dsp:spPr>
        <a:xfrm>
          <a:off x="2335905" y="460454"/>
          <a:ext cx="742535" cy="3270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0292"/>
              </a:lnTo>
              <a:lnTo>
                <a:pt x="742535" y="327029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3FE4A-029C-49D7-917E-350B348D77DF}">
      <dsp:nvSpPr>
        <dsp:cNvPr id="0" name=""/>
        <dsp:cNvSpPr/>
      </dsp:nvSpPr>
      <dsp:spPr>
        <a:xfrm>
          <a:off x="3078441" y="3532547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Liste des excusés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90051" y="3544157"/>
        <a:ext cx="3830686" cy="373179"/>
      </dsp:txXfrm>
    </dsp:sp>
    <dsp:sp modelId="{D57C63F0-0772-403A-8FA5-9CDD25CE7561}">
      <dsp:nvSpPr>
        <dsp:cNvPr id="0" name=""/>
        <dsp:cNvSpPr/>
      </dsp:nvSpPr>
      <dsp:spPr>
        <a:xfrm>
          <a:off x="2335905" y="460454"/>
          <a:ext cx="742535" cy="3765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5791"/>
              </a:lnTo>
              <a:lnTo>
                <a:pt x="742535" y="376579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48464-EB03-463F-8059-1DF051B9BEBB}">
      <dsp:nvSpPr>
        <dsp:cNvPr id="0" name=""/>
        <dsp:cNvSpPr/>
      </dsp:nvSpPr>
      <dsp:spPr>
        <a:xfrm>
          <a:off x="3078441" y="4028046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Titre, objet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90051" y="4039656"/>
        <a:ext cx="3830686" cy="373179"/>
      </dsp:txXfrm>
    </dsp:sp>
    <dsp:sp modelId="{AF154025-809D-4A05-AA48-9B0A33C38E8A}">
      <dsp:nvSpPr>
        <dsp:cNvPr id="0" name=""/>
        <dsp:cNvSpPr/>
      </dsp:nvSpPr>
      <dsp:spPr>
        <a:xfrm>
          <a:off x="2335905" y="460454"/>
          <a:ext cx="742535" cy="4261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1290"/>
              </a:lnTo>
              <a:lnTo>
                <a:pt x="742535" y="42612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53D848-E229-48D2-8B36-25344D975BCA}">
      <dsp:nvSpPr>
        <dsp:cNvPr id="0" name=""/>
        <dsp:cNvSpPr/>
      </dsp:nvSpPr>
      <dsp:spPr>
        <a:xfrm>
          <a:off x="3078441" y="4523545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N° compte rendu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90051" y="4535155"/>
        <a:ext cx="3830686" cy="373179"/>
      </dsp:txXfrm>
    </dsp:sp>
    <dsp:sp modelId="{93B6907E-99BE-4D52-BAA4-700702971727}">
      <dsp:nvSpPr>
        <dsp:cNvPr id="0" name=""/>
        <dsp:cNvSpPr/>
      </dsp:nvSpPr>
      <dsp:spPr>
        <a:xfrm>
          <a:off x="2335905" y="460454"/>
          <a:ext cx="742535" cy="4756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6789"/>
              </a:lnTo>
              <a:lnTo>
                <a:pt x="742535" y="475678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4312D3-28F8-48EE-ABB0-C524505E6FBA}">
      <dsp:nvSpPr>
        <dsp:cNvPr id="0" name=""/>
        <dsp:cNvSpPr/>
      </dsp:nvSpPr>
      <dsp:spPr>
        <a:xfrm>
          <a:off x="3078441" y="5019043"/>
          <a:ext cx="3853906" cy="396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rPr>
            <a:t>Signature	</a:t>
          </a:r>
          <a:endParaRPr lang="fr-FR" sz="1800" kern="1200" dirty="0">
            <a:effectLst/>
            <a:latin typeface="Arial" panose="020B0604020202020204" pitchFamily="34" charset="0"/>
            <a:ea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090051" y="5030653"/>
        <a:ext cx="3830686" cy="3731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706100" cy="56726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8. Rédiger les comptes rendus de réunion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E6F0603-5701-436F-8040-D306779C7D2C}"/>
              </a:ext>
            </a:extLst>
          </p:cNvPr>
          <p:cNvSpPr txBox="1"/>
          <p:nvPr/>
        </p:nvSpPr>
        <p:spPr>
          <a:xfrm>
            <a:off x="704395" y="1298375"/>
            <a:ext cx="10128402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restitue une réunion, un évènement, une visite, un entretien.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compte rendu à caractère juridique est appelé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procès-verbal.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7910E9B5-70E4-448A-A1CF-DF53F33F63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2981033"/>
              </p:ext>
            </p:extLst>
          </p:nvPr>
        </p:nvGraphicFramePr>
        <p:xfrm>
          <a:off x="85072" y="2358190"/>
          <a:ext cx="11347116" cy="3399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925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706100" cy="56726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8. Rédiger les comptes rendus de réunion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80605FE7-BE19-4F0C-A47B-D3DC5E3E5F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0445500"/>
              </p:ext>
            </p:extLst>
          </p:nvPr>
        </p:nvGraphicFramePr>
        <p:xfrm>
          <a:off x="452582" y="1043424"/>
          <a:ext cx="1061209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9566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74</TotalTime>
  <Words>140</Words>
  <Application>Microsoft Office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8. Rédiger les comptes rendus de réunion</vt:lpstr>
      <vt:lpstr>8. Rédiger les comptes rendus de réunion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15</cp:revision>
  <dcterms:created xsi:type="dcterms:W3CDTF">2014-01-16T23:14:09Z</dcterms:created>
  <dcterms:modified xsi:type="dcterms:W3CDTF">2023-10-11T18:52:52Z</dcterms:modified>
</cp:coreProperties>
</file>