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706100" cy="567267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7. Planifier les réunions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9776C74-B77D-4E2B-AF48-D6E435FADFCD}"/>
              </a:ext>
            </a:extLst>
          </p:cNvPr>
          <p:cNvSpPr txBox="1"/>
          <p:nvPr/>
        </p:nvSpPr>
        <p:spPr>
          <a:xfrm>
            <a:off x="1001903" y="1480703"/>
            <a:ext cx="9861519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tâche importante de l'attaché(e) de gestion consiste à planifier et coordonner les réunions physiques ou en visioconférences qui concernent une équipe de travail. </a:t>
            </a:r>
          </a:p>
          <a:p>
            <a:pPr>
              <a:spcBef>
                <a:spcPts val="600"/>
              </a:spcBef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doit notifier à tous les intervenants : 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date ;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l’heure ; 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lieu des réunions ,</a:t>
            </a:r>
          </a:p>
          <a:p>
            <a:pPr>
              <a:spcBef>
                <a:spcPts val="600"/>
              </a:spcBef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derniers devront les ajouter à leurs agendas respectifs.</a:t>
            </a:r>
          </a:p>
        </p:txBody>
      </p:sp>
    </p:spTree>
    <p:extLst>
      <p:ext uri="{BB962C8B-B14F-4D97-AF65-F5344CB8AC3E}">
        <p14:creationId xmlns:p14="http://schemas.microsoft.com/office/powerpoint/2010/main" val="1649257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706100" cy="567267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7. Planifier les réunions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9776C74-B77D-4E2B-AF48-D6E435FADFCD}"/>
              </a:ext>
            </a:extLst>
          </p:cNvPr>
          <p:cNvSpPr txBox="1"/>
          <p:nvPr/>
        </p:nvSpPr>
        <p:spPr>
          <a:xfrm>
            <a:off x="572373" y="892608"/>
            <a:ext cx="10415588" cy="1523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applications numériques facilitent ce travail (Outlook, Google calendrier, Thunderbird, Teams, ou Slack). </a:t>
            </a:r>
          </a:p>
          <a:p>
            <a:pPr algn="ctr">
              <a:spcBef>
                <a:spcPts val="6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Elles permettent de programmer et d’insérer directement dans les agendas de chaque collaborateur les informations utiles.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1570F97-52B5-45CC-BCD6-316B2D9B2B8B}"/>
              </a:ext>
            </a:extLst>
          </p:cNvPr>
          <p:cNvPicPr/>
          <p:nvPr/>
        </p:nvPicPr>
        <p:blipFill rotWithShape="1">
          <a:blip r:embed="rId2"/>
          <a:srcRect t="18462"/>
          <a:stretch/>
        </p:blipFill>
        <p:spPr bwMode="auto">
          <a:xfrm>
            <a:off x="1721476" y="2455572"/>
            <a:ext cx="8087040" cy="4204721"/>
          </a:xfrm>
          <a:prstGeom prst="rect">
            <a:avLst/>
          </a:prstGeom>
          <a:ln w="317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88625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69</TotalTime>
  <Words>102</Words>
  <Application>Microsoft Office PowerPoint</Application>
  <PresentationFormat>Grand écran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Wingdings</vt:lpstr>
      <vt:lpstr>Wingdings 3</vt:lpstr>
      <vt:lpstr>Ion</vt:lpstr>
      <vt:lpstr>7. Planifier les réunions</vt:lpstr>
      <vt:lpstr>7. Planifier les réunions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14</cp:revision>
  <dcterms:created xsi:type="dcterms:W3CDTF">2014-01-16T23:14:09Z</dcterms:created>
  <dcterms:modified xsi:type="dcterms:W3CDTF">2023-10-11T18:51:33Z</dcterms:modified>
</cp:coreProperties>
</file>