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2" r:id="rId6"/>
    <p:sldId id="265" r:id="rId7"/>
    <p:sldId id="263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 Organiser un espace collaboratif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D4616C-BF94-43CA-B129-898AC1C93D1F}"/>
              </a:ext>
            </a:extLst>
          </p:cNvPr>
          <p:cNvSpPr txBox="1"/>
          <p:nvPr/>
        </p:nvSpPr>
        <p:spPr>
          <a:xfrm>
            <a:off x="437511" y="1493683"/>
            <a:ext cx="7240824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plupart des projets sont réalisés par une équipe de travail qui collabore et se répartit des tâches interdépendantes qui nécessitent une coordination interpersonnelle. </a:t>
            </a:r>
          </a:p>
          <a:p>
            <a:pPr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collaboration est réalisée par des rencontres directes formelles ou informelles, des communications audios ou vidéos, des échanges de messages, de méls, de données, de fichiers, de documents... </a:t>
            </a:r>
          </a:p>
        </p:txBody>
      </p:sp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3F90E54D-A296-44BA-82D8-9215764534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2"/>
          <a:stretch/>
        </p:blipFill>
        <p:spPr bwMode="auto">
          <a:xfrm>
            <a:off x="8264601" y="1517224"/>
            <a:ext cx="3396965" cy="3055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25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6.2 Normaliser les noms de fichiers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C51CE8-1938-4EBE-9CBC-1B818D4BA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6" y="1750456"/>
            <a:ext cx="11296387" cy="1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 Organiser un espace collaboratif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D4616C-BF94-43CA-B129-898AC1C93D1F}"/>
              </a:ext>
            </a:extLst>
          </p:cNvPr>
          <p:cNvSpPr txBox="1"/>
          <p:nvPr/>
        </p:nvSpPr>
        <p:spPr>
          <a:xfrm>
            <a:off x="310810" y="1180137"/>
            <a:ext cx="884631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espace d’échange et de travail peut être créé sur l'intranet de l'entreprise mais les entreprises ont de plus en plus recours à des plateformes spécialisées. </a:t>
            </a:r>
          </a:p>
          <a:p>
            <a:pPr algn="just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sont des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plateformes collaboratives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ligne (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Slack, Microsoft Teams, Google Meet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qui permettent 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d’organiser des équipes de travail 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planifier des tâches 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gérer des agendas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partagés ;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partager des espaces contrôlés par des droits d’accès 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sécuriser les communications par un cryptage des échanges,</a:t>
            </a:r>
          </a:p>
          <a:p>
            <a:pPr algn="just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que soit le type de plateforme utilisée (sur l’intranet ou en cloud) il est indispensable d’établir des règles de fonctionnement destinées à organiser, sécuriser et faciliter les échanges.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032840A-2CCA-4B1F-B2E6-20A7961A1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09" y="2193869"/>
            <a:ext cx="2350181" cy="846494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02D7C1E-658D-453C-8648-B045AC9C5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20" y="3176587"/>
            <a:ext cx="1521730" cy="1357313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EDF5C4A-B839-4C4A-A60A-362020F3A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81" y="4674672"/>
            <a:ext cx="2391999" cy="8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 Organiser un espace collaboratif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ABB39C-D6B0-4726-847C-37E76B31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911800"/>
            <a:ext cx="8358188" cy="56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6.1 Proposer une arborescence de dossier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B1FB4A-3F11-4FBC-B01F-13620C1FE8B8}"/>
              </a:ext>
            </a:extLst>
          </p:cNvPr>
          <p:cNvSpPr txBox="1"/>
          <p:nvPr/>
        </p:nvSpPr>
        <p:spPr>
          <a:xfrm>
            <a:off x="511912" y="1318823"/>
            <a:ext cx="1064901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dossier est un espace de rangement destiné à recevoir des fichiers numériques ou des sous-dossiers. </a:t>
            </a:r>
          </a:p>
          <a:p>
            <a:pPr algn="ctr">
              <a:spcBef>
                <a:spcPts val="1800"/>
              </a:spcBef>
            </a:pPr>
            <a:r>
              <a:rPr lang="fr-FR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fr-FR" sz="2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L’ensemble des dossiers et sous-dossiers constitue l’</a:t>
            </a:r>
            <a:r>
              <a:rPr lang="fr-F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arborescence des dossiers</a:t>
            </a:r>
            <a:r>
              <a:rPr lang="fr-FR" sz="2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n’existe pas d’arborescence idéale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dossiers peuvent être structurés par projet, par mission, par équipe, par étape du projet… </a:t>
            </a:r>
          </a:p>
          <a:p>
            <a:pPr marL="800100" lvl="1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doit être logique et efficace or les logiques de rangement ne sont pas les mêmes pour tous… </a:t>
            </a:r>
          </a:p>
          <a:p>
            <a:pPr algn="ctr">
              <a:spcBef>
                <a:spcPts val="1800"/>
              </a:spcBef>
            </a:pPr>
            <a:r>
              <a:rPr lang="fr-F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C'est la raison pour laquelle il est conseillé de mettre en place une organisation pérenne partagée par tous les collaborateurs.</a:t>
            </a:r>
            <a:endParaRPr lang="fr-FR" sz="2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7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6.1 Proposer une arborescence de dossier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3C7B61-4E2E-46DB-B190-244D7FA12E27}"/>
              </a:ext>
            </a:extLst>
          </p:cNvPr>
          <p:cNvSpPr txBox="1"/>
          <p:nvPr/>
        </p:nvSpPr>
        <p:spPr>
          <a:xfrm>
            <a:off x="433918" y="996223"/>
            <a:ext cx="11114138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essence, un système est efficace :</a:t>
            </a:r>
            <a:endParaRPr lang="fr-FR" sz="22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lorsqu’il permet de retrouver rapidement les documents recherchés ;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lorsque sa logique est compréhensible par tous les utilisateurs.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fr-F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règles à respecter :</a:t>
            </a:r>
            <a:endParaRPr lang="fr-FR" sz="22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l’architecture des dossiers et sous-dossiers doit être partagé et contrôlé ;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au-delà de trois niveaux une arborescence devient difficile à comprendre et à mémoriser ;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noms des dossiers doivent être logiques et codifiés comme les noms de fichiers ; 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création de nouveaux dossiers et sous-dossiers ne doit pas être libre et doit respecter une procédure ;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fichiers élémentaires ou brouillons doivent être purgés lorsqu’ils sont devenus inutiles ou archivés dans des sous-dossiers spéciaux afin de ne pas encombrer les dossiers principaux. 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6.1 Proposer une arborescence de dossier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3C7B61-4E2E-46DB-B190-244D7FA12E27}"/>
              </a:ext>
            </a:extLst>
          </p:cNvPr>
          <p:cNvSpPr txBox="1"/>
          <p:nvPr/>
        </p:nvSpPr>
        <p:spPr>
          <a:xfrm>
            <a:off x="1055185" y="1240579"/>
            <a:ext cx="110245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 1 : arborescence des dossiers utilisés par une société qui édite un guide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64AA157-8D85-413C-A87E-DFBD8AE72CC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8" r="70310" b="9373"/>
          <a:stretch/>
        </p:blipFill>
        <p:spPr bwMode="auto">
          <a:xfrm>
            <a:off x="3421488" y="1789295"/>
            <a:ext cx="3811538" cy="4607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18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6.1 Proposer une arborescence de dossier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4DA5B2-A9E1-43B9-AEF8-0A2A806525C5}"/>
              </a:ext>
            </a:extLst>
          </p:cNvPr>
          <p:cNvSpPr txBox="1"/>
          <p:nvPr/>
        </p:nvSpPr>
        <p:spPr>
          <a:xfrm>
            <a:off x="1196482" y="1260664"/>
            <a:ext cx="10995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 2 : Mise en place d’une arborescence des dossiers du personnel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14941F-235E-4D7B-8C57-6FDC2C8C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6" y="1944599"/>
            <a:ext cx="10576051" cy="44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6.2 Normaliser les noms de fichiers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6B2392-08E0-436E-ABDB-E1C5253E1E26}"/>
              </a:ext>
            </a:extLst>
          </p:cNvPr>
          <p:cNvSpPr txBox="1"/>
          <p:nvPr/>
        </p:nvSpPr>
        <p:spPr>
          <a:xfrm>
            <a:off x="652986" y="1176444"/>
            <a:ext cx="10706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nommage des fichiers doit respecter des règles qui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peuvent être incluses dans la charte informatique.</a:t>
            </a:r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1013AD62-35A4-4BBB-B7A4-A5BDBC72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5" y="2356978"/>
            <a:ext cx="11415050" cy="23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6.2 Normaliser les noms de fichiers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C0B674-36FD-4281-A276-E51720363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8" y="879757"/>
            <a:ext cx="10036336" cy="53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491</Words>
  <Application>Microsoft Office PowerPoint</Application>
  <PresentationFormat>Grand écran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6. Organiser un espace collaboratif</vt:lpstr>
      <vt:lpstr>6. Organiser un espace collaboratif</vt:lpstr>
      <vt:lpstr>6. Organiser un espace collaboratif</vt:lpstr>
      <vt:lpstr>6.1 Proposer une arborescence de dossier</vt:lpstr>
      <vt:lpstr>6.1 Proposer une arborescence de dossier</vt:lpstr>
      <vt:lpstr>6.1 Proposer une arborescence de dossier</vt:lpstr>
      <vt:lpstr>6.1 Proposer une arborescence de dossier</vt:lpstr>
      <vt:lpstr>6.2 Normaliser les noms de fichiers</vt:lpstr>
      <vt:lpstr>6.2 Normaliser les noms de fichiers</vt:lpstr>
      <vt:lpstr>6.2 Normaliser les noms de fichiers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17</cp:revision>
  <dcterms:created xsi:type="dcterms:W3CDTF">2014-01-16T23:14:09Z</dcterms:created>
  <dcterms:modified xsi:type="dcterms:W3CDTF">2023-10-11T18:49:56Z</dcterms:modified>
</cp:coreProperties>
</file>